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diagrams/layout3.xml" ContentType="application/vnd.openxmlformats-officedocument.drawingml.diagramLayout+xml"/>
  <Override PartName="/ppt/diagrams/colors4.xml" ContentType="application/vnd.openxmlformats-officedocument.drawingml.diagramColors+xml"/>
  <Override PartName="/ppt/diagrams/data3.xml" ContentType="application/vnd.openxmlformats-officedocument.drawingml.diagramData+xml"/>
  <Override PartName="/ppt/diagrams/drawing2.xml" ContentType="application/vnd.ms-office.drawingml.diagramDrawing+xml"/>
  <Override PartName="/ppt/diagrams/quickStyle3.xml" ContentType="application/vnd.openxmlformats-officedocument.drawingml.diagramStyle+xml"/>
  <Override PartName="/ppt/diagrams/colors2.xml" ContentType="application/vnd.openxmlformats-officedocument.drawingml.diagramColors+xml"/>
  <Override PartName="/ppt/diagrams/layout1.xml" ContentType="application/vnd.openxmlformats-officedocument.drawingml.diagramLayout+xml"/>
  <Override PartName="/ppt/diagrams/drawing4.xml" ContentType="application/vnd.ms-office.drawingml.diagramDrawing+xml"/>
  <Override PartName="/ppt/diagrams/colors1.xml" ContentType="application/vnd.openxmlformats-officedocument.drawingml.diagramColors+xml"/>
  <Override PartName="/ppt/diagrams/layout4.xml" ContentType="application/vnd.openxmlformats-officedocument.drawingml.diagramLayout+xml"/>
  <Override PartName="/ppt/diagrams/quickStyle2.xml" ContentType="application/vnd.openxmlformats-officedocument.drawingml.diagramStyle+xml"/>
  <Override PartName="/ppt/diagrams/drawing1.xml" ContentType="application/vnd.ms-office.drawingml.diagramDrawing+xml"/>
  <Override PartName="/ppt/diagrams/data4.xml" ContentType="application/vnd.openxmlformats-officedocument.drawingml.diagramData+xml"/>
  <Override PartName="/ppt/diagrams/data1.xml" ContentType="application/vnd.openxmlformats-officedocument.drawingml.diagramData+xml"/>
  <Override PartName="/ppt/diagrams/quickStyle4.xml" ContentType="application/vnd.openxmlformats-officedocument.drawingml.diagramStyle+xml"/>
  <Override PartName="/ppt/diagrams/drawing3.xml" ContentType="application/vnd.ms-office.drawingml.diagramDrawing+xml"/>
  <Override PartName="/ppt/diagrams/quickStyle1.xml" ContentType="application/vnd.openxmlformats-officedocument.drawingml.diagramStyle+xml"/>
  <Override PartName="/ppt/diagrams/data2.xml" ContentType="application/vnd.openxmlformats-officedocument.drawingml.diagramData+xml"/>
  <Override PartName="/ppt/diagrams/colors3.xml" ContentType="application/vnd.openxmlformats-officedocument.drawingml.diagramColors+xml"/>
  <Override PartName="/ppt/diagrams/layout2.xml" ContentType="application/vnd.openxmlformats-officedocument.drawingml.diagramLayout+xml"/>
  <Override PartName="/ppt/slideMasters/slideMaster12.xml" ContentType="application/vnd.openxmlformats-officedocument.presentationml.slideMaster+xml"/>
  <Override PartName="/ppt/slideMasters/slideMaster11.xml" ContentType="application/vnd.openxmlformats-officedocument.presentationml.slideMaster+xml"/>
  <Override PartName="/ppt/slideMasters/slideMaster10.xml" ContentType="application/vnd.openxmlformats-officedocument.presentationml.slideMaster+xml"/>
  <Override PartName="/ppt/slideMasters/slideMaster9.xml" ContentType="application/vnd.openxmlformats-officedocument.presentationml.slideMaster+xml"/>
  <Override PartName="/ppt/slideMasters/slideMaster17.xml" ContentType="application/vnd.openxmlformats-officedocument.presentationml.slideMaster+xml"/>
  <Override PartName="/ppt/slideMasters/slideMaster5.xml" ContentType="application/vnd.openxmlformats-officedocument.presentationml.slideMaster+xml"/>
  <Override PartName="/ppt/slideMasters/slideMaster16.xml" ContentType="application/vnd.openxmlformats-officedocument.presentationml.slideMaster+xml"/>
  <Override PartName="/ppt/slideMasters/slideMaster4.xml" ContentType="application/vnd.openxmlformats-officedocument.presentationml.slideMaster+xml"/>
  <Override PartName="/ppt/slideMasters/slideMaster15.xml" ContentType="application/vnd.openxmlformats-officedocument.presentationml.slideMaster+xml"/>
  <Override PartName="/ppt/slideMasters/slideMaster3.xml" ContentType="application/vnd.openxmlformats-officedocument.presentationml.slideMaster+xml"/>
  <Override PartName="/ppt/slideMasters/_rels/slideMaster6.xml.rels" ContentType="application/vnd.openxmlformats-package.relationships+xml"/>
  <Override PartName="/ppt/slideMasters/_rels/slideMaster17.xml.rels" ContentType="application/vnd.openxmlformats-package.relationships+xml"/>
  <Override PartName="/ppt/slideMasters/_rels/slideMaster5.xml.rels" ContentType="application/vnd.openxmlformats-package.relationships+xml"/>
  <Override PartName="/ppt/slideMasters/_rels/slideMaster16.xml.rels" ContentType="application/vnd.openxmlformats-package.relationships+xml"/>
  <Override PartName="/ppt/slideMasters/_rels/slideMaster11.xml.rels" ContentType="application/vnd.openxmlformats-package.relationships+xml"/>
  <Override PartName="/ppt/slideMasters/_rels/slideMaster10.xml.rels" ContentType="application/vnd.openxmlformats-package.relationships+xml"/>
  <Override PartName="/ppt/slideMasters/_rels/slideMaster9.xml.rels" ContentType="application/vnd.openxmlformats-package.relationships+xml"/>
  <Override PartName="/ppt/slideMasters/_rels/slideMaster4.xml.rels" ContentType="application/vnd.openxmlformats-package.relationships+xml"/>
  <Override PartName="/ppt/slideMasters/_rels/slideMaster15.xml.rels" ContentType="application/vnd.openxmlformats-package.relationships+xml"/>
  <Override PartName="/ppt/slideMasters/_rels/slideMaster8.xml.rels" ContentType="application/vnd.openxmlformats-package.relationships+xml"/>
  <Override PartName="/ppt/slideMasters/_rels/slideMaster12.xml.rels" ContentType="application/vnd.openxmlformats-package.relationships+xml"/>
  <Override PartName="/ppt/slideMasters/_rels/slideMaster1.xml.rels" ContentType="application/vnd.openxmlformats-package.relationships+xml"/>
  <Override PartName="/ppt/slideMasters/_rels/slideMaster7.xml.rels" ContentType="application/vnd.openxmlformats-package.relationships+xml"/>
  <Override PartName="/ppt/slideMasters/_rels/slideMaster13.xml.rels" ContentType="application/vnd.openxmlformats-package.relationships+xml"/>
  <Override PartName="/ppt/slideMasters/_rels/slideMaster2.xml.rels" ContentType="application/vnd.openxmlformats-package.relationships+xml"/>
  <Override PartName="/ppt/slideMasters/_rels/slideMaster14.xml.rels" ContentType="application/vnd.openxmlformats-package.relationships+xml"/>
  <Override PartName="/ppt/slideMasters/_rels/slideMaster3.xml.rels" ContentType="application/vnd.openxmlformats-package.relationships+xml"/>
  <Override PartName="/ppt/slideMasters/slideMaster14.xml" ContentType="application/vnd.openxmlformats-officedocument.presentationml.slideMaster+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slideMasters/slideMaster13.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presProps.xml" ContentType="application/vnd.openxmlformats-officedocument.presentationml.presProps+xml"/>
  <Override PartName="/ppt/theme/theme10.xml" ContentType="application/vnd.openxmlformats-officedocument.theme+xml"/>
  <Override PartName="/ppt/theme/theme9.xml" ContentType="application/vnd.openxmlformats-officedocument.theme+xml"/>
  <Override PartName="/ppt/theme/theme8.xml" ContentType="application/vnd.openxmlformats-officedocument.theme+xml"/>
  <Override PartName="/ppt/theme/theme7.xml" ContentType="application/vnd.openxmlformats-officedocument.theme+xml"/>
  <Override PartName="/ppt/theme/theme6.xml" ContentType="application/vnd.openxmlformats-officedocument.theme+xml"/>
  <Override PartName="/ppt/theme/theme18.xml" ContentType="application/vnd.openxmlformats-officedocument.theme+xml"/>
  <Override PartName="/ppt/theme/theme17.xml" ContentType="application/vnd.openxmlformats-officedocument.theme+xml"/>
  <Override PartName="/ppt/theme/theme16.xml" ContentType="application/vnd.openxmlformats-officedocument.theme+xml"/>
  <Override PartName="/ppt/theme/_rels/theme4.xml.rels" ContentType="application/vnd.openxmlformats-package.relationships+xml"/>
  <Override PartName="/ppt/theme/_rels/theme13.xml.rels" ContentType="application/vnd.openxmlformats-package.relationships+xml"/>
  <Override PartName="/ppt/theme/_rels/theme3.xml.rels" ContentType="application/vnd.openxmlformats-package.relationships+xml"/>
  <Override PartName="/ppt/theme/_rels/theme12.xml.rels" ContentType="application/vnd.openxmlformats-package.relationships+xml"/>
  <Override PartName="/ppt/theme/_rels/theme10.xml.rels" ContentType="application/vnd.openxmlformats-package.relationships+xml"/>
  <Override PartName="/ppt/theme/_rels/theme1.xml.rels" ContentType="application/vnd.openxmlformats-package.relationships+xml"/>
  <Override PartName="/ppt/theme/_rels/theme9.xml.rels" ContentType="application/vnd.openxmlformats-package.relationships+xml"/>
  <Override PartName="/ppt/theme/_rels/theme8.xml.rels" ContentType="application/vnd.openxmlformats-package.relationships+xml"/>
  <Override PartName="/ppt/theme/_rels/theme17.xml.rels" ContentType="application/vnd.openxmlformats-package.relationships+xml"/>
  <Override PartName="/ppt/theme/_rels/theme7.xml.rels" ContentType="application/vnd.openxmlformats-package.relationships+xml"/>
  <Override PartName="/ppt/theme/_rels/theme16.xml.rels" ContentType="application/vnd.openxmlformats-package.relationships+xml"/>
  <Override PartName="/ppt/theme/_rels/theme15.xml.rels" ContentType="application/vnd.openxmlformats-package.relationships+xml"/>
  <Override PartName="/ppt/theme/_rels/theme6.xml.rels" ContentType="application/vnd.openxmlformats-package.relationships+xml"/>
  <Override PartName="/ppt/theme/_rels/theme14.xml.rels" ContentType="application/vnd.openxmlformats-package.relationships+xml"/>
  <Override PartName="/ppt/theme/_rels/theme5.xml.rels" ContentType="application/vnd.openxmlformats-package.relationships+xml"/>
  <Override PartName="/ppt/theme/_rels/theme11.xml.rels" ContentType="application/vnd.openxmlformats-package.relationships+xml"/>
  <Override PartName="/ppt/theme/_rels/theme2.xml.rels" ContentType="application/vnd.openxmlformats-package.relationships+xml"/>
  <Override PartName="/ppt/theme/theme15.xml" ContentType="application/vnd.openxmlformats-officedocument.theme+xml"/>
  <Override PartName="/ppt/theme/theme5.xml" ContentType="application/vnd.openxmlformats-officedocument.theme+xml"/>
  <Override PartName="/ppt/theme/theme14.xml" ContentType="application/vnd.openxmlformats-officedocument.theme+xml"/>
  <Override PartName="/ppt/theme/theme4.xml" ContentType="application/vnd.openxmlformats-officedocument.theme+xml"/>
  <Override PartName="/ppt/theme/theme1.xml" ContentType="application/vnd.openxmlformats-officedocument.theme+xml"/>
  <Override PartName="/ppt/theme/theme11.xml" ContentType="application/vnd.openxmlformats-officedocument.theme+xml"/>
  <Override PartName="/ppt/theme/theme2.xml" ContentType="application/vnd.openxmlformats-officedocument.theme+xml"/>
  <Override PartName="/ppt/theme/theme12.xml" ContentType="application/vnd.openxmlformats-officedocument.theme+xml"/>
  <Override PartName="/ppt/theme/theme3.xml" ContentType="application/vnd.openxmlformats-officedocument.theme+xml"/>
  <Override PartName="/ppt/theme/theme13.xml" ContentType="application/vnd.openxmlformats-officedocument.theme+xml"/>
  <Override PartName="/ppt/_rels/presentation.xml.rels" ContentType="application/vnd.openxmlformats-package.relationships+xml"/>
  <Override PartName="/ppt/media/image1.jpeg" ContentType="image/jpeg"/>
  <Override PartName="/ppt/media/image6.png" ContentType="image/png"/>
  <Override PartName="/ppt/media/image2.png" ContentType="image/png"/>
  <Override PartName="/ppt/media/image3.png" ContentType="image/png"/>
  <Override PartName="/ppt/media/image4.png" ContentType="image/png"/>
  <Override PartName="/ppt/media/image5.png" ContentType="image/png"/>
  <Override PartName="/ppt/media/image7.png" ContentType="image/png"/>
  <Override PartName="/ppt/notesMasters/_rels/notesMaster1.xml.rels" ContentType="application/vnd.openxmlformats-package.relationships+xml"/>
  <Override PartName="/ppt/notesMasters/notesMaster1.xml" ContentType="application/vnd.openxmlformats-officedocument.presentationml.notesMaster+xml"/>
  <Override PartName="/ppt/slideLayouts/slideLayout9.xml" ContentType="application/vnd.openxmlformats-officedocument.presentationml.slideLayout+xml"/>
  <Override PartName="/ppt/slideLayouts/slideLayout13.xml" ContentType="application/vnd.openxmlformats-officedocument.presentationml.slideLayout+xml"/>
  <Override PartName="/ppt/slideLayouts/slideLayout8.xml" ContentType="application/vnd.openxmlformats-officedocument.presentationml.slideLayout+xml"/>
  <Override PartName="/ppt/slideLayouts/slideLayout12.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11.xml.rels" ContentType="application/vnd.openxmlformats-package.relationships+xml"/>
  <Override PartName="/ppt/slideLayouts/_rels/slideLayout3.xml.rels" ContentType="application/vnd.openxmlformats-package.relationships+xml"/>
  <Override PartName="/ppt/slideLayouts/_rels/slideLayout9.xml.rels" ContentType="application/vnd.openxmlformats-package.relationships+xml"/>
  <Override PartName="/ppt/slideLayouts/_rels/slideLayout17.xml.rels" ContentType="application/vnd.openxmlformats-package.relationships+xml"/>
  <Override PartName="/ppt/slideLayouts/_rels/slideLayout13.xml.rels" ContentType="application/vnd.openxmlformats-package.relationships+xml"/>
  <Override PartName="/ppt/slideLayouts/_rels/slideLayout8.xml.rels" ContentType="application/vnd.openxmlformats-package.relationships+xml"/>
  <Override PartName="/ppt/slideLayouts/_rels/slideLayout16.xml.rels" ContentType="application/vnd.openxmlformats-package.relationships+xml"/>
  <Override PartName="/ppt/slideLayouts/_rels/slideLayout12.xml.rels" ContentType="application/vnd.openxmlformats-package.relationships+xml"/>
  <Override PartName="/ppt/slideLayouts/_rels/slideLayout15.xml.rels" ContentType="application/vnd.openxmlformats-package.relationships+xml"/>
  <Override PartName="/ppt/slideLayouts/_rels/slideLayout7.xml.rels" ContentType="application/vnd.openxmlformats-package.relationships+xml"/>
  <Override PartName="/ppt/slideLayouts/_rels/slideLayout14.xml.rels" ContentType="application/vnd.openxmlformats-package.relationships+xml"/>
  <Override PartName="/ppt/slideLayouts/_rels/slideLayout6.xml.rels" ContentType="application/vnd.openxmlformats-package.relationships+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10.xml.rels" ContentType="application/vnd.openxmlformats-package.relationships+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Layouts/slideLayout11.xml" ContentType="application/vnd.openxmlformats-officedocument.presentationml.slideLayout+xml"/>
  <Override PartName="/ppt/slideLayouts/slideLayout7.xml" ContentType="application/vnd.openxmlformats-officedocument.presentationml.slideLayout+xml"/>
  <Override PartName="/ppt/slides/slide1.xml" ContentType="application/vnd.openxmlformats-officedocument.presentationml.slide+xml"/>
  <Override PartName="/ppt/slides/_rels/slide12.xml.rels" ContentType="application/vnd.openxmlformats-package.relationships+xml"/>
  <Override PartName="/ppt/slides/_rels/slide9.xml.rels" ContentType="application/vnd.openxmlformats-package.relationships+xml"/>
  <Override PartName="/ppt/slides/_rels/slide11.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10.xml" ContentType="application/vnd.openxmlformats-officedocument.presentationml.slide+xml"/>
  <Override PartName="/ppt/slides/slide8.xml" ContentType="application/vnd.openxmlformats-officedocument.presentationml.slide+xml"/>
  <Override PartName="/ppt/slides/slide11.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10.xml" ContentType="application/vnd.openxmlformats-officedocument.presentationml.notesSlide+xml"/>
  <Override PartName="/ppt/notesSlides/_rels/notesSlide12.xml.rels" ContentType="application/vnd.openxmlformats-package.relationships+xml"/>
  <Override PartName="/ppt/notesSlides/_rels/notesSlide11.xml.rels" ContentType="application/vnd.openxmlformats-package.relationships+xml"/>
  <Override PartName="/ppt/notesSlides/_rels/notesSlide9.xml.rels" ContentType="application/vnd.openxmlformats-package.relationships+xml"/>
  <Override PartName="/ppt/notesSlides/_rels/notesSlide10.xml.rels" ContentType="application/vnd.openxmlformats-package.relationships+xml"/>
  <Override PartName="/ppt/notesSlides/_rels/notesSlide8.xml.rels" ContentType="application/vnd.openxmlformats-package.relationships+xml"/>
  <Override PartName="/ppt/notesSlides/_rels/notesSlide7.xml.rels" ContentType="application/vnd.openxmlformats-package.relationships+xml"/>
  <Override PartName="/ppt/notesSlides/_rels/notesSlide2.xml.rels" ContentType="application/vnd.openxmlformats-package.relationships+xml"/>
  <Override PartName="/ppt/notesSlides/_rels/notesSlide1.xml.rels" ContentType="application/vnd.openxmlformats-package.relationships+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50" r:id="rId3"/>
    <p:sldMasterId id="2147483652" r:id="rId4"/>
    <p:sldMasterId id="2147483654" r:id="rId5"/>
    <p:sldMasterId id="2147483656" r:id="rId6"/>
    <p:sldMasterId id="2147483658" r:id="rId7"/>
    <p:sldMasterId id="2147483660" r:id="rId8"/>
    <p:sldMasterId id="2147483662" r:id="rId9"/>
    <p:sldMasterId id="2147483664" r:id="rId10"/>
    <p:sldMasterId id="2147483666" r:id="rId11"/>
    <p:sldMasterId id="2147483668" r:id="rId12"/>
    <p:sldMasterId id="2147483670" r:id="rId13"/>
    <p:sldMasterId id="2147483672" r:id="rId14"/>
    <p:sldMasterId id="2147483674" r:id="rId15"/>
    <p:sldMasterId id="2147483676" r:id="rId16"/>
    <p:sldMasterId id="2147483678" r:id="rId17"/>
    <p:sldMasterId id="2147483680" r:id="rId18"/>
  </p:sldMasterIdLst>
  <p:notesMasterIdLst>
    <p:notesMasterId r:id="rId19"/>
  </p:notesMasterIdLst>
  <p:sldIdLst>
    <p:sldId id="256" r:id="rId20"/>
    <p:sldId id="257" r:id="rId21"/>
    <p:sldId id="258" r:id="rId22"/>
    <p:sldId id="259" r:id="rId23"/>
    <p:sldId id="260" r:id="rId24"/>
    <p:sldId id="261" r:id="rId25"/>
    <p:sldId id="262" r:id="rId26"/>
    <p:sldId id="263" r:id="rId27"/>
    <p:sldId id="264" r:id="rId28"/>
    <p:sldId id="265" r:id="rId29"/>
    <p:sldId id="266" r:id="rId30"/>
    <p:sldId id="267" r:id="rId31"/>
  </p:sldIdLst>
  <p:sldSz cx="12192000" cy="6858000"/>
  <p:notesSz cx="6858000" cy="91440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Master" Target="slideMasters/slideMaster7.xml"/><Relationship Id="rId9" Type="http://schemas.openxmlformats.org/officeDocument/2006/relationships/slideMaster" Target="slideMasters/slideMaster8.xml"/><Relationship Id="rId10" Type="http://schemas.openxmlformats.org/officeDocument/2006/relationships/slideMaster" Target="slideMasters/slideMaster9.xml"/><Relationship Id="rId11" Type="http://schemas.openxmlformats.org/officeDocument/2006/relationships/slideMaster" Target="slideMasters/slideMaster10.xml"/><Relationship Id="rId12" Type="http://schemas.openxmlformats.org/officeDocument/2006/relationships/slideMaster" Target="slideMasters/slideMaster11.xml"/><Relationship Id="rId13" Type="http://schemas.openxmlformats.org/officeDocument/2006/relationships/slideMaster" Target="slideMasters/slideMaster12.xml"/><Relationship Id="rId14" Type="http://schemas.openxmlformats.org/officeDocument/2006/relationships/slideMaster" Target="slideMasters/slideMaster13.xml"/><Relationship Id="rId15" Type="http://schemas.openxmlformats.org/officeDocument/2006/relationships/slideMaster" Target="slideMasters/slideMaster14.xml"/><Relationship Id="rId16" Type="http://schemas.openxmlformats.org/officeDocument/2006/relationships/slideMaster" Target="slideMasters/slideMaster15.xml"/><Relationship Id="rId17" Type="http://schemas.openxmlformats.org/officeDocument/2006/relationships/slideMaster" Target="slideMasters/slideMaster16.xml"/><Relationship Id="rId18" Type="http://schemas.openxmlformats.org/officeDocument/2006/relationships/slideMaster" Target="slideMasters/slideMaster17.xml"/><Relationship Id="rId19" Type="http://schemas.openxmlformats.org/officeDocument/2006/relationships/notesMaster" Target="notesMasters/notesMaster1.xml"/><Relationship Id="rId20" Type="http://schemas.openxmlformats.org/officeDocument/2006/relationships/slide" Target="slides/slide1.xml"/><Relationship Id="rId21" Type="http://schemas.openxmlformats.org/officeDocument/2006/relationships/slide" Target="slides/slide2.xml"/><Relationship Id="rId22" Type="http://schemas.openxmlformats.org/officeDocument/2006/relationships/slide" Target="slides/slide3.xml"/><Relationship Id="rId23" Type="http://schemas.openxmlformats.org/officeDocument/2006/relationships/slide" Target="slides/slide4.xml"/><Relationship Id="rId24" Type="http://schemas.openxmlformats.org/officeDocument/2006/relationships/slide" Target="slides/slide5.xml"/><Relationship Id="rId25" Type="http://schemas.openxmlformats.org/officeDocument/2006/relationships/slide" Target="slides/slide6.xml"/><Relationship Id="rId26" Type="http://schemas.openxmlformats.org/officeDocument/2006/relationships/slide" Target="slides/slide7.xml"/><Relationship Id="rId27" Type="http://schemas.openxmlformats.org/officeDocument/2006/relationships/slide" Target="slides/slide8.xml"/><Relationship Id="rId28" Type="http://schemas.openxmlformats.org/officeDocument/2006/relationships/slide" Target="slides/slide9.xml"/><Relationship Id="rId29" Type="http://schemas.openxmlformats.org/officeDocument/2006/relationships/slide" Target="slides/slide10.xml"/><Relationship Id="rId30" Type="http://schemas.openxmlformats.org/officeDocument/2006/relationships/slide" Target="slides/slide11.xml"/><Relationship Id="rId31" Type="http://schemas.openxmlformats.org/officeDocument/2006/relationships/slide" Target="slides/slide12.xml"/><Relationship Id="rId32" Type="http://schemas.openxmlformats.org/officeDocument/2006/relationships/presProps" Target="presProps.xml"/>
</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F9FC193-7A05-4631-B681-B56EAB543D38}" type="doc">
      <dgm:prSet loTypeId="urn:microsoft.com/office/officeart/2005/8/layout/hList1" loCatId="list" qsTypeId="urn:microsoft.com/office/officeart/2005/8/quickstyle/simple1" qsCatId="simple" csTypeId="urn:microsoft.com/office/officeart/2005/8/colors/accent1_2" csCatId="accent1" phldr="1"/>
      <dgm:spPr/>
      <dgm:t>
        <a:bodyPr rtlCol="0"/>
        <a:lstStyle/>
        <a:p>
          <a:pPr rtl="0"/>
          <a:endParaRPr lang="en-US"/>
        </a:p>
      </dgm:t>
    </dgm:pt>
    <dgm:pt modelId="{6857B86A-DEC1-407C-A1BB-5BF9ACCBCA6A}">
      <dgm:prSet phldrT="[Text]"/>
      <dgm:spPr/>
      <dgm:t>
        <a:bodyPr rtlCol="0"/>
        <a:lstStyle/>
        <a:p>
          <a:pPr rtl="0"/>
          <a:r>
            <a:rPr lang="es-ES" noProof="0" dirty="0" smtClean="0">
              <a:latin typeface="Tahoma" panose="020B0604030504040204" pitchFamily="34" charset="0"/>
              <a:ea typeface="Tahoma" panose="020B0604030504040204" pitchFamily="34" charset="0"/>
              <a:cs typeface="Tahoma" panose="020B0604030504040204" pitchFamily="34" charset="0"/>
            </a:rPr>
            <a:t>Referencial</a:t>
          </a:r>
          <a:endParaRPr lang="es-ES" noProof="0" dirty="0">
            <a:latin typeface="Tahoma" panose="020B0604030504040204" pitchFamily="34" charset="0"/>
            <a:ea typeface="Tahoma" panose="020B0604030504040204" pitchFamily="34" charset="0"/>
            <a:cs typeface="Tahoma" panose="020B0604030504040204" pitchFamily="34" charset="0"/>
          </a:endParaRPr>
        </a:p>
      </dgm:t>
    </dgm:pt>
    <dgm:pt modelId="{8CA7BF9B-8199-4683-AD57-CB0086659013}" type="parTrans" cxnId="{B12F0503-977A-4B5D-8CB7-420B041FF863}">
      <dgm:prSet/>
      <dgm:spPr/>
      <dgm:t>
        <a:bodyPr rtlCol="0"/>
        <a:lstStyle/>
        <a:p>
          <a:pPr rtl="0"/>
          <a:endParaRPr lang="es-ES" noProof="0" dirty="0"/>
        </a:p>
      </dgm:t>
    </dgm:pt>
    <dgm:pt modelId="{F087F24E-A7D7-4DCE-B2A7-9B941289621A}" type="sibTrans" cxnId="{B12F0503-977A-4B5D-8CB7-420B041FF863}">
      <dgm:prSet/>
      <dgm:spPr/>
      <dgm:t>
        <a:bodyPr rtlCol="0"/>
        <a:lstStyle/>
        <a:p>
          <a:pPr rtl="0"/>
          <a:endParaRPr lang="es-ES" noProof="0" dirty="0"/>
        </a:p>
      </dgm:t>
    </dgm:pt>
    <dgm:pt modelId="{4C8BFA56-3F75-4CAD-90A3-2F214D699322}">
      <dgm:prSet phldrT="[Text]"/>
      <dgm:spPr/>
      <dgm:t>
        <a:bodyPr rtlCol="0"/>
        <a:lstStyle/>
        <a:p>
          <a:pPr rtl="0">
            <a:buFont typeface="Wingdings" panose="05000000000000000000" pitchFamily="2" charset="2"/>
            <a:buChar char=""/>
          </a:pPr>
          <a:r>
            <a:rPr lang="es-ES" noProof="0" dirty="0" smtClean="0">
              <a:latin typeface="Tahoma" panose="020B0604030504040204" pitchFamily="34" charset="0"/>
              <a:ea typeface="Tahoma" panose="020B0604030504040204" pitchFamily="34" charset="0"/>
              <a:cs typeface="Tahoma" panose="020B0604030504040204" pitchFamily="34" charset="0"/>
            </a:rPr>
            <a:t>Informa de eventos, acontecimientos, sucesos; verdaderos o falsos; pasados, presentes o futuros.</a:t>
          </a:r>
          <a:endParaRPr lang="es-ES" noProof="0" dirty="0">
            <a:latin typeface="Tahoma" panose="020B0604030504040204" pitchFamily="34" charset="0"/>
            <a:ea typeface="Tahoma" panose="020B0604030504040204" pitchFamily="34" charset="0"/>
            <a:cs typeface="Tahoma" panose="020B0604030504040204" pitchFamily="34" charset="0"/>
          </a:endParaRPr>
        </a:p>
      </dgm:t>
    </dgm:pt>
    <dgm:pt modelId="{9A6E3B20-A734-4412-84CF-0134D93D4B28}" type="parTrans" cxnId="{4CD5FCDD-1F8A-43A3-BD77-CBE3B3864C41}">
      <dgm:prSet/>
      <dgm:spPr/>
      <dgm:t>
        <a:bodyPr rtlCol="0"/>
        <a:lstStyle/>
        <a:p>
          <a:pPr rtl="0"/>
          <a:endParaRPr lang="es-ES" noProof="0" dirty="0"/>
        </a:p>
      </dgm:t>
    </dgm:pt>
    <dgm:pt modelId="{7B50916F-B8BA-427F-B9F0-A301E54D7FB3}" type="sibTrans" cxnId="{4CD5FCDD-1F8A-43A3-BD77-CBE3B3864C41}">
      <dgm:prSet/>
      <dgm:spPr/>
      <dgm:t>
        <a:bodyPr rtlCol="0"/>
        <a:lstStyle/>
        <a:p>
          <a:pPr rtl="0"/>
          <a:endParaRPr lang="es-ES" noProof="0" dirty="0"/>
        </a:p>
      </dgm:t>
    </dgm:pt>
    <dgm:pt modelId="{B6B39D33-D046-47BE-829F-7DE9C1355A93}">
      <dgm:prSet phldrT="[Text]"/>
      <dgm:spPr/>
      <dgm:t>
        <a:bodyPr rtlCol="0"/>
        <a:lstStyle/>
        <a:p>
          <a:pPr rtl="0">
            <a:buFont typeface="Wingdings" panose="05000000000000000000" pitchFamily="2" charset="2"/>
            <a:buChar char=""/>
          </a:pPr>
          <a:r>
            <a:rPr lang="es-ES" noProof="0" dirty="0" smtClean="0">
              <a:latin typeface="Tahoma" panose="020B0604030504040204" pitchFamily="34" charset="0"/>
              <a:ea typeface="Tahoma" panose="020B0604030504040204" pitchFamily="34" charset="0"/>
              <a:cs typeface="Tahoma" panose="020B0604030504040204" pitchFamily="34" charset="0"/>
            </a:rPr>
            <a:t>La identificamos en periódicos, libros, revistas, entre otros.</a:t>
          </a:r>
          <a:endParaRPr lang="es-ES" noProof="0" dirty="0">
            <a:latin typeface="Tahoma" panose="020B0604030504040204" pitchFamily="34" charset="0"/>
            <a:ea typeface="Tahoma" panose="020B0604030504040204" pitchFamily="34" charset="0"/>
            <a:cs typeface="Tahoma" panose="020B0604030504040204" pitchFamily="34" charset="0"/>
          </a:endParaRPr>
        </a:p>
      </dgm:t>
    </dgm:pt>
    <dgm:pt modelId="{E15A7BCB-F8C9-469E-AAD5-364C09881B8A}" type="parTrans" cxnId="{877B3C1A-839E-4419-A916-B4E946768D4D}">
      <dgm:prSet/>
      <dgm:spPr/>
      <dgm:t>
        <a:bodyPr rtlCol="0"/>
        <a:lstStyle/>
        <a:p>
          <a:pPr rtl="0"/>
          <a:endParaRPr lang="es-ES" noProof="0" dirty="0"/>
        </a:p>
      </dgm:t>
    </dgm:pt>
    <dgm:pt modelId="{AC756B1C-E9B8-4AF1-AAAF-F8402FE8B80B}" type="sibTrans" cxnId="{877B3C1A-839E-4419-A916-B4E946768D4D}">
      <dgm:prSet/>
      <dgm:spPr/>
      <dgm:t>
        <a:bodyPr rtlCol="0"/>
        <a:lstStyle/>
        <a:p>
          <a:pPr rtl="0"/>
          <a:endParaRPr lang="es-ES" noProof="0" dirty="0"/>
        </a:p>
      </dgm:t>
    </dgm:pt>
    <dgm:pt modelId="{ABA77F75-8642-4931-8D7E-BE6C6DB9940D}">
      <dgm:prSet phldrT="[Text]"/>
      <dgm:spPr/>
      <dgm:t>
        <a:bodyPr rtlCol="0"/>
        <a:lstStyle/>
        <a:p>
          <a:pPr rtl="0"/>
          <a:r>
            <a:rPr lang="es-ES" noProof="0" dirty="0" smtClean="0">
              <a:latin typeface="Tahoma" panose="020B0604030504040204" pitchFamily="34" charset="0"/>
              <a:ea typeface="Tahoma" panose="020B0604030504040204" pitchFamily="34" charset="0"/>
              <a:cs typeface="Tahoma" panose="020B0604030504040204" pitchFamily="34" charset="0"/>
            </a:rPr>
            <a:t>Apelativa o conativa</a:t>
          </a:r>
          <a:endParaRPr lang="es-ES" noProof="0" dirty="0">
            <a:latin typeface="Tahoma" panose="020B0604030504040204" pitchFamily="34" charset="0"/>
            <a:ea typeface="Tahoma" panose="020B0604030504040204" pitchFamily="34" charset="0"/>
            <a:cs typeface="Tahoma" panose="020B0604030504040204" pitchFamily="34" charset="0"/>
          </a:endParaRPr>
        </a:p>
      </dgm:t>
    </dgm:pt>
    <dgm:pt modelId="{FCF9AE1B-B22B-4F91-BFD8-DDBBF762F128}" type="parTrans" cxnId="{D959B3EA-A66A-4B40-901C-93ECD4985A93}">
      <dgm:prSet/>
      <dgm:spPr/>
      <dgm:t>
        <a:bodyPr rtlCol="0"/>
        <a:lstStyle/>
        <a:p>
          <a:pPr rtl="0"/>
          <a:endParaRPr lang="es-ES" noProof="0" dirty="0"/>
        </a:p>
      </dgm:t>
    </dgm:pt>
    <dgm:pt modelId="{1A095211-ADB0-42CA-9F24-F1BC942872F3}" type="sibTrans" cxnId="{D959B3EA-A66A-4B40-901C-93ECD4985A93}">
      <dgm:prSet/>
      <dgm:spPr/>
      <dgm:t>
        <a:bodyPr rtlCol="0"/>
        <a:lstStyle/>
        <a:p>
          <a:pPr rtl="0"/>
          <a:endParaRPr lang="es-ES" noProof="0" dirty="0"/>
        </a:p>
      </dgm:t>
    </dgm:pt>
    <dgm:pt modelId="{611C3B18-07F8-4A66-9682-97E24AEF6014}">
      <dgm:prSet phldrT="[Text]"/>
      <dgm:spPr/>
      <dgm:t>
        <a:bodyPr rtlCol="0"/>
        <a:lstStyle/>
        <a:p>
          <a:pPr rtl="0">
            <a:buFont typeface="Wingdings" panose="05000000000000000000" pitchFamily="2" charset="2"/>
            <a:buChar char=""/>
          </a:pPr>
          <a:r>
            <a:rPr lang="es-ES" noProof="0" dirty="0" smtClean="0">
              <a:latin typeface="Tahoma" panose="020B0604030504040204" pitchFamily="34" charset="0"/>
              <a:ea typeface="Tahoma" panose="020B0604030504040204" pitchFamily="34" charset="0"/>
              <a:cs typeface="Tahoma" panose="020B0604030504040204" pitchFamily="34" charset="0"/>
            </a:rPr>
            <a:t>Exige una respuesta del receptor, sea esta verbal o no, afirmativa o positiva.</a:t>
          </a:r>
          <a:endParaRPr lang="es-ES" noProof="0" dirty="0">
            <a:latin typeface="Tahoma" panose="020B0604030504040204" pitchFamily="34" charset="0"/>
            <a:ea typeface="Tahoma" panose="020B0604030504040204" pitchFamily="34" charset="0"/>
            <a:cs typeface="Tahoma" panose="020B0604030504040204" pitchFamily="34" charset="0"/>
          </a:endParaRPr>
        </a:p>
      </dgm:t>
    </dgm:pt>
    <dgm:pt modelId="{5940BF2D-F08A-4150-9A86-173D9242DE8C}" type="parTrans" cxnId="{D5D61B4C-1312-427C-BDCC-013237D8A488}">
      <dgm:prSet/>
      <dgm:spPr/>
      <dgm:t>
        <a:bodyPr rtlCol="0"/>
        <a:lstStyle/>
        <a:p>
          <a:pPr rtl="0"/>
          <a:endParaRPr lang="es-ES" noProof="0" dirty="0"/>
        </a:p>
      </dgm:t>
    </dgm:pt>
    <dgm:pt modelId="{477660C6-2B6D-4FB8-B9A3-D555E2082C2A}" type="sibTrans" cxnId="{D5D61B4C-1312-427C-BDCC-013237D8A488}">
      <dgm:prSet/>
      <dgm:spPr/>
      <dgm:t>
        <a:bodyPr rtlCol="0"/>
        <a:lstStyle/>
        <a:p>
          <a:pPr rtl="0"/>
          <a:endParaRPr lang="es-ES" noProof="0" dirty="0"/>
        </a:p>
      </dgm:t>
    </dgm:pt>
    <dgm:pt modelId="{A84AA4D5-2E69-4308-B848-AF7C866DBA37}">
      <dgm:prSet phldrT="[Text]"/>
      <dgm:spPr/>
      <dgm:t>
        <a:bodyPr rtlCol="0"/>
        <a:lstStyle/>
        <a:p>
          <a:pPr rtl="0">
            <a:buFont typeface="Wingdings" panose="05000000000000000000" pitchFamily="2" charset="2"/>
            <a:buChar char=""/>
          </a:pPr>
          <a:r>
            <a:rPr lang="es-ES" noProof="0" dirty="0" smtClean="0">
              <a:latin typeface="Tahoma" panose="020B0604030504040204" pitchFamily="34" charset="0"/>
              <a:ea typeface="Tahoma" panose="020B0604030504040204" pitchFamily="34" charset="0"/>
              <a:cs typeface="Tahoma" panose="020B0604030504040204" pitchFamily="34" charset="0"/>
            </a:rPr>
            <a:t>Pide, ordena, ruega, suplica, etc.</a:t>
          </a:r>
          <a:endParaRPr lang="es-ES" noProof="0" dirty="0">
            <a:latin typeface="Tahoma" panose="020B0604030504040204" pitchFamily="34" charset="0"/>
            <a:ea typeface="Tahoma" panose="020B0604030504040204" pitchFamily="34" charset="0"/>
            <a:cs typeface="Tahoma" panose="020B0604030504040204" pitchFamily="34" charset="0"/>
          </a:endParaRPr>
        </a:p>
      </dgm:t>
    </dgm:pt>
    <dgm:pt modelId="{5AA60D0F-7C99-4FA0-90CA-9CD92DBEF3B7}" type="parTrans" cxnId="{E785B928-0A23-43BA-9D0D-4355335BED79}">
      <dgm:prSet/>
      <dgm:spPr/>
      <dgm:t>
        <a:bodyPr rtlCol="0"/>
        <a:lstStyle/>
        <a:p>
          <a:pPr rtl="0"/>
          <a:endParaRPr lang="es-ES" noProof="0" dirty="0"/>
        </a:p>
      </dgm:t>
    </dgm:pt>
    <dgm:pt modelId="{195A1AC7-FDFE-47D0-B6D9-46AB9BA4736B}" type="sibTrans" cxnId="{E785B928-0A23-43BA-9D0D-4355335BED79}">
      <dgm:prSet/>
      <dgm:spPr/>
      <dgm:t>
        <a:bodyPr rtlCol="0"/>
        <a:lstStyle/>
        <a:p>
          <a:pPr rtl="0"/>
          <a:endParaRPr lang="es-ES" noProof="0" dirty="0"/>
        </a:p>
      </dgm:t>
    </dgm:pt>
    <dgm:pt modelId="{DA5DFAD8-E443-4F53-9341-A0903BBBD378}">
      <dgm:prSet phldrT="[Text]"/>
      <dgm:spPr/>
      <dgm:t>
        <a:bodyPr rtlCol="0"/>
        <a:lstStyle/>
        <a:p>
          <a:pPr rtl="0"/>
          <a:r>
            <a:rPr lang="es-ES" noProof="0" dirty="0" smtClean="0">
              <a:latin typeface="Tahoma" panose="020B0604030504040204" pitchFamily="34" charset="0"/>
              <a:ea typeface="Tahoma" panose="020B0604030504040204" pitchFamily="34" charset="0"/>
              <a:cs typeface="Tahoma" panose="020B0604030504040204" pitchFamily="34" charset="0"/>
            </a:rPr>
            <a:t>Emotiva o expresiva</a:t>
          </a:r>
          <a:endParaRPr lang="es-ES" noProof="0" dirty="0">
            <a:latin typeface="Tahoma" panose="020B0604030504040204" pitchFamily="34" charset="0"/>
            <a:ea typeface="Tahoma" panose="020B0604030504040204" pitchFamily="34" charset="0"/>
            <a:cs typeface="Tahoma" panose="020B0604030504040204" pitchFamily="34" charset="0"/>
          </a:endParaRPr>
        </a:p>
      </dgm:t>
    </dgm:pt>
    <dgm:pt modelId="{F6012B3B-01B0-4E7C-A363-0177B95D3DD8}" type="parTrans" cxnId="{0073D4C3-F488-4F79-B637-186FAECF6BAD}">
      <dgm:prSet/>
      <dgm:spPr/>
      <dgm:t>
        <a:bodyPr rtlCol="0"/>
        <a:lstStyle/>
        <a:p>
          <a:pPr rtl="0"/>
          <a:endParaRPr lang="es-ES" noProof="0" dirty="0"/>
        </a:p>
      </dgm:t>
    </dgm:pt>
    <dgm:pt modelId="{76D9F54E-47B3-4FE0-B465-AD673964072E}" type="sibTrans" cxnId="{0073D4C3-F488-4F79-B637-186FAECF6BAD}">
      <dgm:prSet/>
      <dgm:spPr/>
      <dgm:t>
        <a:bodyPr rtlCol="0"/>
        <a:lstStyle/>
        <a:p>
          <a:pPr rtl="0"/>
          <a:endParaRPr lang="es-ES" noProof="0" dirty="0"/>
        </a:p>
      </dgm:t>
    </dgm:pt>
    <dgm:pt modelId="{6EE89B4E-BAED-4A90-B29D-70AF11256801}">
      <dgm:prSet phldrT="[Text]"/>
      <dgm:spPr/>
      <dgm:t>
        <a:bodyPr rtlCol="0"/>
        <a:lstStyle/>
        <a:p>
          <a:pPr rtl="0">
            <a:buFont typeface="Wingdings" panose="05000000000000000000" pitchFamily="2" charset="2"/>
            <a:buChar char=""/>
          </a:pPr>
          <a:r>
            <a:rPr lang="es-ES" noProof="0" dirty="0" smtClean="0">
              <a:latin typeface="Tahoma" panose="020B0604030504040204" pitchFamily="34" charset="0"/>
              <a:ea typeface="Tahoma" panose="020B0604030504040204" pitchFamily="34" charset="0"/>
              <a:cs typeface="Tahoma" panose="020B0604030504040204" pitchFamily="34" charset="0"/>
            </a:rPr>
            <a:t>Expresa de forma natural las ideas, pensamientos, opiniones y  emociones del emisor.</a:t>
          </a:r>
          <a:endParaRPr lang="es-ES" noProof="0" dirty="0">
            <a:latin typeface="Tahoma" panose="020B0604030504040204" pitchFamily="34" charset="0"/>
            <a:ea typeface="Tahoma" panose="020B0604030504040204" pitchFamily="34" charset="0"/>
            <a:cs typeface="Tahoma" panose="020B0604030504040204" pitchFamily="34" charset="0"/>
          </a:endParaRPr>
        </a:p>
      </dgm:t>
    </dgm:pt>
    <dgm:pt modelId="{39BF20C7-31E5-452B-8EA2-17224A13C7FB}" type="parTrans" cxnId="{CA949A5F-9945-4C59-A233-D70AFFF70BDA}">
      <dgm:prSet/>
      <dgm:spPr/>
      <dgm:t>
        <a:bodyPr rtlCol="0"/>
        <a:lstStyle/>
        <a:p>
          <a:pPr rtl="0"/>
          <a:endParaRPr lang="es-ES" noProof="0" dirty="0"/>
        </a:p>
      </dgm:t>
    </dgm:pt>
    <dgm:pt modelId="{E71503C3-CFB7-4144-AD9F-7A42A87A3A6B}" type="sibTrans" cxnId="{CA949A5F-9945-4C59-A233-D70AFFF70BDA}">
      <dgm:prSet/>
      <dgm:spPr/>
      <dgm:t>
        <a:bodyPr rtlCol="0"/>
        <a:lstStyle/>
        <a:p>
          <a:pPr rtl="0"/>
          <a:endParaRPr lang="es-ES" noProof="0" dirty="0"/>
        </a:p>
      </dgm:t>
    </dgm:pt>
    <dgm:pt modelId="{4EA3F7C2-8BCE-45BE-A919-CBBB33285BD0}">
      <dgm:prSet phldrT="[Text]"/>
      <dgm:spPr/>
      <dgm:t>
        <a:bodyPr rtlCol="0"/>
        <a:lstStyle/>
        <a:p>
          <a:pPr rtl="0">
            <a:buFont typeface="Wingdings" panose="05000000000000000000" pitchFamily="2" charset="2"/>
            <a:buChar char=""/>
          </a:pPr>
          <a:r>
            <a:rPr lang="es-ES" noProof="0" dirty="0" smtClean="0">
              <a:latin typeface="Tahoma" panose="020B0604030504040204" pitchFamily="34" charset="0"/>
              <a:ea typeface="Tahoma" panose="020B0604030504040204" pitchFamily="34" charset="0"/>
              <a:cs typeface="Tahoma" panose="020B0604030504040204" pitchFamily="34" charset="0"/>
            </a:rPr>
            <a:t>Común en las conversaciones cotidianas de todos los ámbitos.</a:t>
          </a:r>
          <a:endParaRPr lang="es-ES" noProof="0" dirty="0">
            <a:latin typeface="Tahoma" panose="020B0604030504040204" pitchFamily="34" charset="0"/>
            <a:ea typeface="Tahoma" panose="020B0604030504040204" pitchFamily="34" charset="0"/>
            <a:cs typeface="Tahoma" panose="020B0604030504040204" pitchFamily="34" charset="0"/>
          </a:endParaRPr>
        </a:p>
      </dgm:t>
    </dgm:pt>
    <dgm:pt modelId="{E5A5DB8F-AE1A-4DCD-9400-C8317BA7D81B}" type="parTrans" cxnId="{496CC152-66F4-4FEB-99ED-C8BD1F8A40F9}">
      <dgm:prSet/>
      <dgm:spPr/>
      <dgm:t>
        <a:bodyPr rtlCol="0"/>
        <a:lstStyle/>
        <a:p>
          <a:pPr rtl="0"/>
          <a:endParaRPr lang="es-ES" noProof="0" dirty="0"/>
        </a:p>
      </dgm:t>
    </dgm:pt>
    <dgm:pt modelId="{BC932F0D-8B77-458E-AF60-BC2FDCBE0C75}" type="sibTrans" cxnId="{496CC152-66F4-4FEB-99ED-C8BD1F8A40F9}">
      <dgm:prSet/>
      <dgm:spPr/>
      <dgm:t>
        <a:bodyPr rtlCol="0"/>
        <a:lstStyle/>
        <a:p>
          <a:pPr rtl="0"/>
          <a:endParaRPr lang="es-ES" noProof="0" dirty="0"/>
        </a:p>
      </dgm:t>
    </dgm:pt>
    <dgm:pt modelId="{F82601E6-6FF6-41B5-BDEF-C0E73D0B30BE}">
      <dgm:prSet phldrT="[Text]"/>
      <dgm:spPr/>
      <dgm:t>
        <a:bodyPr rtlCol="0"/>
        <a:lstStyle/>
        <a:p>
          <a:pPr rtl="0">
            <a:buFont typeface="Wingdings" panose="05000000000000000000" pitchFamily="2" charset="2"/>
            <a:buChar char=""/>
          </a:pPr>
          <a:r>
            <a:rPr lang="es-ES" noProof="0" dirty="0" smtClean="0">
              <a:latin typeface="Tahoma" panose="020B0604030504040204" pitchFamily="34" charset="0"/>
              <a:ea typeface="Tahoma" panose="020B0604030504040204" pitchFamily="34" charset="0"/>
              <a:cs typeface="Tahoma" panose="020B0604030504040204" pitchFamily="34" charset="0"/>
            </a:rPr>
            <a:t>Ofrece una referencia; fecha, lugar, hora, circunstancia, etc.</a:t>
          </a:r>
          <a:endParaRPr lang="es-ES" noProof="0" dirty="0">
            <a:latin typeface="Tahoma" panose="020B0604030504040204" pitchFamily="34" charset="0"/>
            <a:ea typeface="Tahoma" panose="020B0604030504040204" pitchFamily="34" charset="0"/>
            <a:cs typeface="Tahoma" panose="020B0604030504040204" pitchFamily="34" charset="0"/>
          </a:endParaRPr>
        </a:p>
      </dgm:t>
    </dgm:pt>
    <dgm:pt modelId="{936C8FEA-0125-468F-AC7E-0D933F696D03}" type="parTrans" cxnId="{1FCB23E5-E983-4435-8A6F-78F13DE6D873}">
      <dgm:prSet/>
      <dgm:spPr/>
      <dgm:t>
        <a:bodyPr rtlCol="0"/>
        <a:lstStyle/>
        <a:p>
          <a:pPr rtl="0"/>
          <a:endParaRPr lang="es-ES" noProof="0" dirty="0"/>
        </a:p>
      </dgm:t>
    </dgm:pt>
    <dgm:pt modelId="{EAEC7697-68BC-4B26-A3B6-9BD23217CF44}" type="sibTrans" cxnId="{1FCB23E5-E983-4435-8A6F-78F13DE6D873}">
      <dgm:prSet/>
      <dgm:spPr/>
      <dgm:t>
        <a:bodyPr rtlCol="0"/>
        <a:lstStyle/>
        <a:p>
          <a:pPr rtl="0"/>
          <a:endParaRPr lang="es-ES" noProof="0" dirty="0"/>
        </a:p>
      </dgm:t>
    </dgm:pt>
    <dgm:pt modelId="{26ECA639-0A60-4D96-A34B-F5ACC75DAA0C}">
      <dgm:prSet phldrT="[Text]"/>
      <dgm:spPr/>
      <dgm:t>
        <a:bodyPr rtlCol="0"/>
        <a:lstStyle/>
        <a:p>
          <a:pPr rtl="0">
            <a:buFont typeface="Wingdings" panose="05000000000000000000" pitchFamily="2" charset="2"/>
            <a:buChar char=""/>
          </a:pPr>
          <a:r>
            <a:rPr lang="es-ES" noProof="0" dirty="0" smtClean="0">
              <a:latin typeface="Tahoma" panose="020B0604030504040204" pitchFamily="34" charset="0"/>
              <a:ea typeface="Tahoma" panose="020B0604030504040204" pitchFamily="34" charset="0"/>
              <a:cs typeface="Tahoma" panose="020B0604030504040204" pitchFamily="34" charset="0"/>
            </a:rPr>
            <a:t>Común en la vida cotidiana.</a:t>
          </a:r>
          <a:endParaRPr lang="es-ES" noProof="0" dirty="0">
            <a:latin typeface="Tahoma" panose="020B0604030504040204" pitchFamily="34" charset="0"/>
            <a:ea typeface="Tahoma" panose="020B0604030504040204" pitchFamily="34" charset="0"/>
            <a:cs typeface="Tahoma" panose="020B0604030504040204" pitchFamily="34" charset="0"/>
          </a:endParaRPr>
        </a:p>
      </dgm:t>
    </dgm:pt>
    <dgm:pt modelId="{C4856BF6-9736-45B2-AF8E-AA325F8A725C}" type="parTrans" cxnId="{F270B5BD-559B-4711-AB5A-FD85478BE916}">
      <dgm:prSet/>
      <dgm:spPr/>
      <dgm:t>
        <a:bodyPr rtlCol="0"/>
        <a:lstStyle/>
        <a:p>
          <a:pPr rtl="0"/>
          <a:endParaRPr lang="es-ES" noProof="0" dirty="0"/>
        </a:p>
      </dgm:t>
    </dgm:pt>
    <dgm:pt modelId="{DA3F4B23-A392-40BF-A1BD-D150AE345EB0}" type="sibTrans" cxnId="{F270B5BD-559B-4711-AB5A-FD85478BE916}">
      <dgm:prSet/>
      <dgm:spPr/>
      <dgm:t>
        <a:bodyPr rtlCol="0"/>
        <a:lstStyle/>
        <a:p>
          <a:pPr rtl="0"/>
          <a:endParaRPr lang="es-ES" noProof="0" dirty="0"/>
        </a:p>
      </dgm:t>
    </dgm:pt>
    <dgm:pt modelId="{DE3F77CF-6A8C-4783-A2CE-00E88C4199CB}" type="pres">
      <dgm:prSet presAssocID="{CF9FC193-7A05-4631-B681-B56EAB543D38}" presName="Name0" presStyleCnt="0">
        <dgm:presLayoutVars>
          <dgm:dir/>
          <dgm:animLvl val="lvl"/>
          <dgm:resizeHandles val="exact"/>
        </dgm:presLayoutVars>
      </dgm:prSet>
      <dgm:spPr/>
      <dgm:t>
        <a:bodyPr/>
        <a:lstStyle/>
        <a:p>
          <a:endParaRPr lang="es-ES"/>
        </a:p>
      </dgm:t>
    </dgm:pt>
    <dgm:pt modelId="{4E69B62D-7E76-4E06-9330-583771E53BDE}" type="pres">
      <dgm:prSet presAssocID="{6857B86A-DEC1-407C-A1BB-5BF9ACCBCA6A}" presName="composite" presStyleCnt="0"/>
      <dgm:spPr/>
    </dgm:pt>
    <dgm:pt modelId="{F0C1B2C7-0B23-4FE8-AB0F-5877B88532DB}" type="pres">
      <dgm:prSet presAssocID="{6857B86A-DEC1-407C-A1BB-5BF9ACCBCA6A}" presName="parTx" presStyleLbl="alignNode1" presStyleIdx="0" presStyleCnt="3">
        <dgm:presLayoutVars>
          <dgm:chMax val="0"/>
          <dgm:chPref val="0"/>
          <dgm:bulletEnabled val="1"/>
        </dgm:presLayoutVars>
      </dgm:prSet>
      <dgm:spPr/>
      <dgm:t>
        <a:bodyPr/>
        <a:lstStyle/>
        <a:p>
          <a:endParaRPr lang="es-ES"/>
        </a:p>
      </dgm:t>
    </dgm:pt>
    <dgm:pt modelId="{17CA1487-CDD9-4364-92F6-A11DBDAFE16C}" type="pres">
      <dgm:prSet presAssocID="{6857B86A-DEC1-407C-A1BB-5BF9ACCBCA6A}" presName="desTx" presStyleLbl="alignAccFollowNode1" presStyleIdx="0" presStyleCnt="3" custLinFactNeighborX="1530" custLinFactNeighborY="-817">
        <dgm:presLayoutVars>
          <dgm:bulletEnabled val="1"/>
        </dgm:presLayoutVars>
      </dgm:prSet>
      <dgm:spPr/>
      <dgm:t>
        <a:bodyPr/>
        <a:lstStyle/>
        <a:p>
          <a:endParaRPr lang="es-ES"/>
        </a:p>
      </dgm:t>
    </dgm:pt>
    <dgm:pt modelId="{3FA24A66-31D3-4A69-B628-8BE88627B97D}" type="pres">
      <dgm:prSet presAssocID="{F087F24E-A7D7-4DCE-B2A7-9B941289621A}" presName="space" presStyleCnt="0"/>
      <dgm:spPr/>
    </dgm:pt>
    <dgm:pt modelId="{3B158D6E-E3AA-49BB-988A-758B59ED8F3B}" type="pres">
      <dgm:prSet presAssocID="{ABA77F75-8642-4931-8D7E-BE6C6DB9940D}" presName="composite" presStyleCnt="0"/>
      <dgm:spPr/>
    </dgm:pt>
    <dgm:pt modelId="{055A5EAB-EAE0-4501-8649-31F112FF9AD5}" type="pres">
      <dgm:prSet presAssocID="{ABA77F75-8642-4931-8D7E-BE6C6DB9940D}" presName="parTx" presStyleLbl="alignNode1" presStyleIdx="1" presStyleCnt="3">
        <dgm:presLayoutVars>
          <dgm:chMax val="0"/>
          <dgm:chPref val="0"/>
          <dgm:bulletEnabled val="1"/>
        </dgm:presLayoutVars>
      </dgm:prSet>
      <dgm:spPr/>
      <dgm:t>
        <a:bodyPr/>
        <a:lstStyle/>
        <a:p>
          <a:endParaRPr lang="es-ES"/>
        </a:p>
      </dgm:t>
    </dgm:pt>
    <dgm:pt modelId="{E4FD5043-5612-43C5-B6AE-CCD431549399}" type="pres">
      <dgm:prSet presAssocID="{ABA77F75-8642-4931-8D7E-BE6C6DB9940D}" presName="desTx" presStyleLbl="alignAccFollowNode1" presStyleIdx="1" presStyleCnt="3">
        <dgm:presLayoutVars>
          <dgm:bulletEnabled val="1"/>
        </dgm:presLayoutVars>
      </dgm:prSet>
      <dgm:spPr/>
      <dgm:t>
        <a:bodyPr/>
        <a:lstStyle/>
        <a:p>
          <a:endParaRPr lang="es-ES"/>
        </a:p>
      </dgm:t>
    </dgm:pt>
    <dgm:pt modelId="{3E20F600-AFBC-427F-8295-F096F694BC17}" type="pres">
      <dgm:prSet presAssocID="{1A095211-ADB0-42CA-9F24-F1BC942872F3}" presName="space" presStyleCnt="0"/>
      <dgm:spPr/>
    </dgm:pt>
    <dgm:pt modelId="{173DA3A6-F783-42D4-9ED8-FD330979BCEA}" type="pres">
      <dgm:prSet presAssocID="{DA5DFAD8-E443-4F53-9341-A0903BBBD378}" presName="composite" presStyleCnt="0"/>
      <dgm:spPr/>
    </dgm:pt>
    <dgm:pt modelId="{23D06E36-F688-4B37-8BB8-73015E665B0E}" type="pres">
      <dgm:prSet presAssocID="{DA5DFAD8-E443-4F53-9341-A0903BBBD378}" presName="parTx" presStyleLbl="alignNode1" presStyleIdx="2" presStyleCnt="3">
        <dgm:presLayoutVars>
          <dgm:chMax val="0"/>
          <dgm:chPref val="0"/>
          <dgm:bulletEnabled val="1"/>
        </dgm:presLayoutVars>
      </dgm:prSet>
      <dgm:spPr/>
      <dgm:t>
        <a:bodyPr/>
        <a:lstStyle/>
        <a:p>
          <a:endParaRPr lang="es-ES"/>
        </a:p>
      </dgm:t>
    </dgm:pt>
    <dgm:pt modelId="{EA81ED6A-A7EA-4137-A3DC-D16E79F1B938}" type="pres">
      <dgm:prSet presAssocID="{DA5DFAD8-E443-4F53-9341-A0903BBBD378}" presName="desTx" presStyleLbl="alignAccFollowNode1" presStyleIdx="2" presStyleCnt="3">
        <dgm:presLayoutVars>
          <dgm:bulletEnabled val="1"/>
        </dgm:presLayoutVars>
      </dgm:prSet>
      <dgm:spPr/>
      <dgm:t>
        <a:bodyPr/>
        <a:lstStyle/>
        <a:p>
          <a:endParaRPr lang="es-ES"/>
        </a:p>
      </dgm:t>
    </dgm:pt>
  </dgm:ptLst>
  <dgm:cxnLst>
    <dgm:cxn modelId="{D959B3EA-A66A-4B40-901C-93ECD4985A93}" srcId="{CF9FC193-7A05-4631-B681-B56EAB543D38}" destId="{ABA77F75-8642-4931-8D7E-BE6C6DB9940D}" srcOrd="1" destOrd="0" parTransId="{FCF9AE1B-B22B-4F91-BFD8-DDBBF762F128}" sibTransId="{1A095211-ADB0-42CA-9F24-F1BC942872F3}"/>
    <dgm:cxn modelId="{4CD5FCDD-1F8A-43A3-BD77-CBE3B3864C41}" srcId="{6857B86A-DEC1-407C-A1BB-5BF9ACCBCA6A}" destId="{4C8BFA56-3F75-4CAD-90A3-2F214D699322}" srcOrd="0" destOrd="0" parTransId="{9A6E3B20-A734-4412-84CF-0134D93D4B28}" sibTransId="{7B50916F-B8BA-427F-B9F0-A301E54D7FB3}"/>
    <dgm:cxn modelId="{765D4AFC-C3A4-4F8B-A000-988DC6C44800}" type="presOf" srcId="{6EE89B4E-BAED-4A90-B29D-70AF11256801}" destId="{EA81ED6A-A7EA-4137-A3DC-D16E79F1B938}" srcOrd="0" destOrd="0" presId="urn:microsoft.com/office/officeart/2005/8/layout/hList1"/>
    <dgm:cxn modelId="{4BF1EEA1-6E89-4F91-BAE8-11038685C515}" type="presOf" srcId="{4C8BFA56-3F75-4CAD-90A3-2F214D699322}" destId="{17CA1487-CDD9-4364-92F6-A11DBDAFE16C}" srcOrd="0" destOrd="0" presId="urn:microsoft.com/office/officeart/2005/8/layout/hList1"/>
    <dgm:cxn modelId="{877B3C1A-839E-4419-A916-B4E946768D4D}" srcId="{6857B86A-DEC1-407C-A1BB-5BF9ACCBCA6A}" destId="{B6B39D33-D046-47BE-829F-7DE9C1355A93}" srcOrd="1" destOrd="0" parTransId="{E15A7BCB-F8C9-469E-AAD5-364C09881B8A}" sibTransId="{AC756B1C-E9B8-4AF1-AAAF-F8402FE8B80B}"/>
    <dgm:cxn modelId="{AE6FB6CA-9639-462E-96F4-59A30B62D0EB}" type="presOf" srcId="{F82601E6-6FF6-41B5-BDEF-C0E73D0B30BE}" destId="{17CA1487-CDD9-4364-92F6-A11DBDAFE16C}" srcOrd="0" destOrd="2" presId="urn:microsoft.com/office/officeart/2005/8/layout/hList1"/>
    <dgm:cxn modelId="{CA949A5F-9945-4C59-A233-D70AFFF70BDA}" srcId="{DA5DFAD8-E443-4F53-9341-A0903BBBD378}" destId="{6EE89B4E-BAED-4A90-B29D-70AF11256801}" srcOrd="0" destOrd="0" parTransId="{39BF20C7-31E5-452B-8EA2-17224A13C7FB}" sibTransId="{E71503C3-CFB7-4144-AD9F-7A42A87A3A6B}"/>
    <dgm:cxn modelId="{B12F0503-977A-4B5D-8CB7-420B041FF863}" srcId="{CF9FC193-7A05-4631-B681-B56EAB543D38}" destId="{6857B86A-DEC1-407C-A1BB-5BF9ACCBCA6A}" srcOrd="0" destOrd="0" parTransId="{8CA7BF9B-8199-4683-AD57-CB0086659013}" sibTransId="{F087F24E-A7D7-4DCE-B2A7-9B941289621A}"/>
    <dgm:cxn modelId="{4E21C5D3-FA97-4E62-8CC9-01B68E76021E}" type="presOf" srcId="{ABA77F75-8642-4931-8D7E-BE6C6DB9940D}" destId="{055A5EAB-EAE0-4501-8649-31F112FF9AD5}" srcOrd="0" destOrd="0" presId="urn:microsoft.com/office/officeart/2005/8/layout/hList1"/>
    <dgm:cxn modelId="{2A048A8A-D3E9-4D78-97F5-CDA37AB1D412}" type="presOf" srcId="{DA5DFAD8-E443-4F53-9341-A0903BBBD378}" destId="{23D06E36-F688-4B37-8BB8-73015E665B0E}" srcOrd="0" destOrd="0" presId="urn:microsoft.com/office/officeart/2005/8/layout/hList1"/>
    <dgm:cxn modelId="{0073D4C3-F488-4F79-B637-186FAECF6BAD}" srcId="{CF9FC193-7A05-4631-B681-B56EAB543D38}" destId="{DA5DFAD8-E443-4F53-9341-A0903BBBD378}" srcOrd="2" destOrd="0" parTransId="{F6012B3B-01B0-4E7C-A363-0177B95D3DD8}" sibTransId="{76D9F54E-47B3-4FE0-B465-AD673964072E}"/>
    <dgm:cxn modelId="{F270B5BD-559B-4711-AB5A-FD85478BE916}" srcId="{ABA77F75-8642-4931-8D7E-BE6C6DB9940D}" destId="{26ECA639-0A60-4D96-A34B-F5ACC75DAA0C}" srcOrd="2" destOrd="0" parTransId="{C4856BF6-9736-45B2-AF8E-AA325F8A725C}" sibTransId="{DA3F4B23-A392-40BF-A1BD-D150AE345EB0}"/>
    <dgm:cxn modelId="{496CC152-66F4-4FEB-99ED-C8BD1F8A40F9}" srcId="{DA5DFAD8-E443-4F53-9341-A0903BBBD378}" destId="{4EA3F7C2-8BCE-45BE-A919-CBBB33285BD0}" srcOrd="1" destOrd="0" parTransId="{E5A5DB8F-AE1A-4DCD-9400-C8317BA7D81B}" sibTransId="{BC932F0D-8B77-458E-AF60-BC2FDCBE0C75}"/>
    <dgm:cxn modelId="{052CD662-FA04-4C38-BDDB-2453E96D014D}" type="presOf" srcId="{B6B39D33-D046-47BE-829F-7DE9C1355A93}" destId="{17CA1487-CDD9-4364-92F6-A11DBDAFE16C}" srcOrd="0" destOrd="1" presId="urn:microsoft.com/office/officeart/2005/8/layout/hList1"/>
    <dgm:cxn modelId="{5F12E8B9-000C-441B-B9E7-99ED7A20363B}" type="presOf" srcId="{6857B86A-DEC1-407C-A1BB-5BF9ACCBCA6A}" destId="{F0C1B2C7-0B23-4FE8-AB0F-5877B88532DB}" srcOrd="0" destOrd="0" presId="urn:microsoft.com/office/officeart/2005/8/layout/hList1"/>
    <dgm:cxn modelId="{A1C8977F-9410-43CB-98CB-34EEA3A0F02D}" type="presOf" srcId="{4EA3F7C2-8BCE-45BE-A919-CBBB33285BD0}" destId="{EA81ED6A-A7EA-4137-A3DC-D16E79F1B938}" srcOrd="0" destOrd="1" presId="urn:microsoft.com/office/officeart/2005/8/layout/hList1"/>
    <dgm:cxn modelId="{E785B928-0A23-43BA-9D0D-4355335BED79}" srcId="{ABA77F75-8642-4931-8D7E-BE6C6DB9940D}" destId="{A84AA4D5-2E69-4308-B848-AF7C866DBA37}" srcOrd="1" destOrd="0" parTransId="{5AA60D0F-7C99-4FA0-90CA-9CD92DBEF3B7}" sibTransId="{195A1AC7-FDFE-47D0-B6D9-46AB9BA4736B}"/>
    <dgm:cxn modelId="{F791BDAD-3CBB-4228-AE46-C0CD336D9884}" type="presOf" srcId="{26ECA639-0A60-4D96-A34B-F5ACC75DAA0C}" destId="{E4FD5043-5612-43C5-B6AE-CCD431549399}" srcOrd="0" destOrd="2" presId="urn:microsoft.com/office/officeart/2005/8/layout/hList1"/>
    <dgm:cxn modelId="{D5D61B4C-1312-427C-BDCC-013237D8A488}" srcId="{ABA77F75-8642-4931-8D7E-BE6C6DB9940D}" destId="{611C3B18-07F8-4A66-9682-97E24AEF6014}" srcOrd="0" destOrd="0" parTransId="{5940BF2D-F08A-4150-9A86-173D9242DE8C}" sibTransId="{477660C6-2B6D-4FB8-B9A3-D555E2082C2A}"/>
    <dgm:cxn modelId="{1FCB23E5-E983-4435-8A6F-78F13DE6D873}" srcId="{6857B86A-DEC1-407C-A1BB-5BF9ACCBCA6A}" destId="{F82601E6-6FF6-41B5-BDEF-C0E73D0B30BE}" srcOrd="2" destOrd="0" parTransId="{936C8FEA-0125-468F-AC7E-0D933F696D03}" sibTransId="{EAEC7697-68BC-4B26-A3B6-9BD23217CF44}"/>
    <dgm:cxn modelId="{58D887E9-04DA-4285-827F-DA6F12BD080E}" type="presOf" srcId="{611C3B18-07F8-4A66-9682-97E24AEF6014}" destId="{E4FD5043-5612-43C5-B6AE-CCD431549399}" srcOrd="0" destOrd="0" presId="urn:microsoft.com/office/officeart/2005/8/layout/hList1"/>
    <dgm:cxn modelId="{AAECF784-8F1D-4908-B93D-837F49AB8751}" type="presOf" srcId="{CF9FC193-7A05-4631-B681-B56EAB543D38}" destId="{DE3F77CF-6A8C-4783-A2CE-00E88C4199CB}" srcOrd="0" destOrd="0" presId="urn:microsoft.com/office/officeart/2005/8/layout/hList1"/>
    <dgm:cxn modelId="{15558403-8721-4CBE-97C1-25F56F385AD1}" type="presOf" srcId="{A84AA4D5-2E69-4308-B848-AF7C866DBA37}" destId="{E4FD5043-5612-43C5-B6AE-CCD431549399}" srcOrd="0" destOrd="1" presId="urn:microsoft.com/office/officeart/2005/8/layout/hList1"/>
    <dgm:cxn modelId="{1F4D79B9-0A03-4486-BB92-D4BA991ED70D}" type="presParOf" srcId="{DE3F77CF-6A8C-4783-A2CE-00E88C4199CB}" destId="{4E69B62D-7E76-4E06-9330-583771E53BDE}" srcOrd="0" destOrd="0" presId="urn:microsoft.com/office/officeart/2005/8/layout/hList1"/>
    <dgm:cxn modelId="{EFFE150E-7CB3-4A38-AC57-820444F8E7BA}" type="presParOf" srcId="{4E69B62D-7E76-4E06-9330-583771E53BDE}" destId="{F0C1B2C7-0B23-4FE8-AB0F-5877B88532DB}" srcOrd="0" destOrd="0" presId="urn:microsoft.com/office/officeart/2005/8/layout/hList1"/>
    <dgm:cxn modelId="{332F5817-5A55-4FC1-BA35-DBB23A0AD13C}" type="presParOf" srcId="{4E69B62D-7E76-4E06-9330-583771E53BDE}" destId="{17CA1487-CDD9-4364-92F6-A11DBDAFE16C}" srcOrd="1" destOrd="0" presId="urn:microsoft.com/office/officeart/2005/8/layout/hList1"/>
    <dgm:cxn modelId="{697E9D8E-F51C-4123-B62B-291815C4E7C1}" type="presParOf" srcId="{DE3F77CF-6A8C-4783-A2CE-00E88C4199CB}" destId="{3FA24A66-31D3-4A69-B628-8BE88627B97D}" srcOrd="1" destOrd="0" presId="urn:microsoft.com/office/officeart/2005/8/layout/hList1"/>
    <dgm:cxn modelId="{A09CCE6C-77C7-4B5A-B9DA-7E705F8B286E}" type="presParOf" srcId="{DE3F77CF-6A8C-4783-A2CE-00E88C4199CB}" destId="{3B158D6E-E3AA-49BB-988A-758B59ED8F3B}" srcOrd="2" destOrd="0" presId="urn:microsoft.com/office/officeart/2005/8/layout/hList1"/>
    <dgm:cxn modelId="{817F5423-5421-4F7E-968E-B3D3A624058B}" type="presParOf" srcId="{3B158D6E-E3AA-49BB-988A-758B59ED8F3B}" destId="{055A5EAB-EAE0-4501-8649-31F112FF9AD5}" srcOrd="0" destOrd="0" presId="urn:microsoft.com/office/officeart/2005/8/layout/hList1"/>
    <dgm:cxn modelId="{63113D3E-83F3-4A52-BAD6-246138FEC15C}" type="presParOf" srcId="{3B158D6E-E3AA-49BB-988A-758B59ED8F3B}" destId="{E4FD5043-5612-43C5-B6AE-CCD431549399}" srcOrd="1" destOrd="0" presId="urn:microsoft.com/office/officeart/2005/8/layout/hList1"/>
    <dgm:cxn modelId="{6DF49720-E4F0-4625-B768-1FADCBFE92E0}" type="presParOf" srcId="{DE3F77CF-6A8C-4783-A2CE-00E88C4199CB}" destId="{3E20F600-AFBC-427F-8295-F096F694BC17}" srcOrd="3" destOrd="0" presId="urn:microsoft.com/office/officeart/2005/8/layout/hList1"/>
    <dgm:cxn modelId="{C0F7FF12-72ED-4C65-8A42-67FCEE3903CF}" type="presParOf" srcId="{DE3F77CF-6A8C-4783-A2CE-00E88C4199CB}" destId="{173DA3A6-F783-42D4-9ED8-FD330979BCEA}" srcOrd="4" destOrd="0" presId="urn:microsoft.com/office/officeart/2005/8/layout/hList1"/>
    <dgm:cxn modelId="{67AEDA95-4E81-49EB-9136-C42824BC288A}" type="presParOf" srcId="{173DA3A6-F783-42D4-9ED8-FD330979BCEA}" destId="{23D06E36-F688-4B37-8BB8-73015E665B0E}" srcOrd="0" destOrd="0" presId="urn:microsoft.com/office/officeart/2005/8/layout/hList1"/>
    <dgm:cxn modelId="{190091E1-69E5-482F-89E9-B5A6338D6BCD}" type="presParOf" srcId="{173DA3A6-F783-42D4-9ED8-FD330979BCEA}" destId="{EA81ED6A-A7EA-4137-A3DC-D16E79F1B938}" srcOrd="1" destOrd="0" presId="urn:microsoft.com/office/officeart/2005/8/layout/hList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F9FC193-7A05-4631-B681-B56EAB543D38}" type="doc">
      <dgm:prSet loTypeId="urn:microsoft.com/office/officeart/2005/8/layout/hList1" loCatId="list" qsTypeId="urn:microsoft.com/office/officeart/2005/8/quickstyle/simple1" qsCatId="simple" csTypeId="urn:microsoft.com/office/officeart/2005/8/colors/accent1_2" csCatId="accent1" phldr="1"/>
      <dgm:spPr/>
      <dgm:t>
        <a:bodyPr rtlCol="0"/>
        <a:lstStyle/>
        <a:p>
          <a:pPr rtl="0"/>
          <a:endParaRPr lang="en-US"/>
        </a:p>
      </dgm:t>
    </dgm:pt>
    <dgm:pt modelId="{6857B86A-DEC1-407C-A1BB-5BF9ACCBCA6A}">
      <dgm:prSet phldrT="[Text]"/>
      <dgm:spPr/>
      <dgm:t>
        <a:bodyPr rtlCol="0"/>
        <a:lstStyle/>
        <a:p>
          <a:pPr rtl="0"/>
          <a:r>
            <a:rPr lang="es-ES" noProof="0" dirty="0" smtClean="0">
              <a:latin typeface="Tahoma" panose="020B0604030504040204" pitchFamily="34" charset="0"/>
              <a:ea typeface="Tahoma" panose="020B0604030504040204" pitchFamily="34" charset="0"/>
              <a:cs typeface="Tahoma" panose="020B0604030504040204" pitchFamily="34" charset="0"/>
            </a:rPr>
            <a:t>Poética</a:t>
          </a:r>
          <a:endParaRPr lang="es-ES" noProof="0" dirty="0">
            <a:latin typeface="Tahoma" panose="020B0604030504040204" pitchFamily="34" charset="0"/>
            <a:ea typeface="Tahoma" panose="020B0604030504040204" pitchFamily="34" charset="0"/>
            <a:cs typeface="Tahoma" panose="020B0604030504040204" pitchFamily="34" charset="0"/>
          </a:endParaRPr>
        </a:p>
      </dgm:t>
    </dgm:pt>
    <dgm:pt modelId="{8CA7BF9B-8199-4683-AD57-CB0086659013}" type="parTrans" cxnId="{B12F0503-977A-4B5D-8CB7-420B041FF863}">
      <dgm:prSet/>
      <dgm:spPr/>
      <dgm:t>
        <a:bodyPr rtlCol="0"/>
        <a:lstStyle/>
        <a:p>
          <a:pPr rtl="0"/>
          <a:endParaRPr lang="es-ES" noProof="0" dirty="0"/>
        </a:p>
      </dgm:t>
    </dgm:pt>
    <dgm:pt modelId="{F087F24E-A7D7-4DCE-B2A7-9B941289621A}" type="sibTrans" cxnId="{B12F0503-977A-4B5D-8CB7-420B041FF863}">
      <dgm:prSet/>
      <dgm:spPr/>
      <dgm:t>
        <a:bodyPr rtlCol="0"/>
        <a:lstStyle/>
        <a:p>
          <a:pPr rtl="0"/>
          <a:endParaRPr lang="es-ES" noProof="0" dirty="0"/>
        </a:p>
      </dgm:t>
    </dgm:pt>
    <dgm:pt modelId="{4C8BFA56-3F75-4CAD-90A3-2F214D699322}">
      <dgm:prSet phldrT="[Text]"/>
      <dgm:spPr/>
      <dgm:t>
        <a:bodyPr rtlCol="0"/>
        <a:lstStyle/>
        <a:p>
          <a:pPr rtl="0">
            <a:buFont typeface="Wingdings" panose="05000000000000000000" pitchFamily="2" charset="2"/>
            <a:buChar char=""/>
          </a:pPr>
          <a:r>
            <a:rPr lang="es-MX" noProof="0" dirty="0" smtClean="0">
              <a:latin typeface="Tahoma" panose="020B0604030504040204" pitchFamily="34" charset="0"/>
              <a:ea typeface="Tahoma" panose="020B0604030504040204" pitchFamily="34" charset="0"/>
              <a:cs typeface="Tahoma" panose="020B0604030504040204" pitchFamily="34" charset="0"/>
            </a:rPr>
            <a:t>Expresa de forma bella, estética, las ideas, pensamientos, opiniones y  emociones del emisor.</a:t>
          </a:r>
          <a:endParaRPr lang="es-ES" noProof="0" dirty="0">
            <a:latin typeface="Tahoma" panose="020B0604030504040204" pitchFamily="34" charset="0"/>
            <a:ea typeface="Tahoma" panose="020B0604030504040204" pitchFamily="34" charset="0"/>
            <a:cs typeface="Tahoma" panose="020B0604030504040204" pitchFamily="34" charset="0"/>
          </a:endParaRPr>
        </a:p>
      </dgm:t>
    </dgm:pt>
    <dgm:pt modelId="{9A6E3B20-A734-4412-84CF-0134D93D4B28}" type="parTrans" cxnId="{4CD5FCDD-1F8A-43A3-BD77-CBE3B3864C41}">
      <dgm:prSet/>
      <dgm:spPr/>
      <dgm:t>
        <a:bodyPr rtlCol="0"/>
        <a:lstStyle/>
        <a:p>
          <a:pPr rtl="0"/>
          <a:endParaRPr lang="es-ES" noProof="0" dirty="0"/>
        </a:p>
      </dgm:t>
    </dgm:pt>
    <dgm:pt modelId="{7B50916F-B8BA-427F-B9F0-A301E54D7FB3}" type="sibTrans" cxnId="{4CD5FCDD-1F8A-43A3-BD77-CBE3B3864C41}">
      <dgm:prSet/>
      <dgm:spPr/>
      <dgm:t>
        <a:bodyPr rtlCol="0"/>
        <a:lstStyle/>
        <a:p>
          <a:pPr rtl="0"/>
          <a:endParaRPr lang="es-ES" noProof="0" dirty="0"/>
        </a:p>
      </dgm:t>
    </dgm:pt>
    <dgm:pt modelId="{ABA77F75-8642-4931-8D7E-BE6C6DB9940D}">
      <dgm:prSet phldrT="[Text]"/>
      <dgm:spPr/>
      <dgm:t>
        <a:bodyPr rtlCol="0"/>
        <a:lstStyle/>
        <a:p>
          <a:pPr rtl="0"/>
          <a:r>
            <a:rPr lang="es-ES" noProof="0" dirty="0" smtClean="0">
              <a:latin typeface="Tahoma" panose="020B0604030504040204" pitchFamily="34" charset="0"/>
              <a:ea typeface="Tahoma" panose="020B0604030504040204" pitchFamily="34" charset="0"/>
              <a:cs typeface="Tahoma" panose="020B0604030504040204" pitchFamily="34" charset="0"/>
            </a:rPr>
            <a:t>Metalingüística</a:t>
          </a:r>
          <a:endParaRPr lang="es-ES" noProof="0" dirty="0">
            <a:latin typeface="Tahoma" panose="020B0604030504040204" pitchFamily="34" charset="0"/>
            <a:ea typeface="Tahoma" panose="020B0604030504040204" pitchFamily="34" charset="0"/>
            <a:cs typeface="Tahoma" panose="020B0604030504040204" pitchFamily="34" charset="0"/>
          </a:endParaRPr>
        </a:p>
      </dgm:t>
    </dgm:pt>
    <dgm:pt modelId="{FCF9AE1B-B22B-4F91-BFD8-DDBBF762F128}" type="parTrans" cxnId="{D959B3EA-A66A-4B40-901C-93ECD4985A93}">
      <dgm:prSet/>
      <dgm:spPr/>
      <dgm:t>
        <a:bodyPr rtlCol="0"/>
        <a:lstStyle/>
        <a:p>
          <a:pPr rtl="0"/>
          <a:endParaRPr lang="es-ES" noProof="0" dirty="0"/>
        </a:p>
      </dgm:t>
    </dgm:pt>
    <dgm:pt modelId="{1A095211-ADB0-42CA-9F24-F1BC942872F3}" type="sibTrans" cxnId="{D959B3EA-A66A-4B40-901C-93ECD4985A93}">
      <dgm:prSet/>
      <dgm:spPr/>
      <dgm:t>
        <a:bodyPr rtlCol="0"/>
        <a:lstStyle/>
        <a:p>
          <a:pPr rtl="0"/>
          <a:endParaRPr lang="es-ES" noProof="0" dirty="0"/>
        </a:p>
      </dgm:t>
    </dgm:pt>
    <dgm:pt modelId="{611C3B18-07F8-4A66-9682-97E24AEF6014}">
      <dgm:prSet phldrT="[Text]"/>
      <dgm:spPr/>
      <dgm:t>
        <a:bodyPr rtlCol="0"/>
        <a:lstStyle/>
        <a:p>
          <a:pPr rtl="0">
            <a:buFont typeface="Wingdings" panose="05000000000000000000" pitchFamily="2" charset="2"/>
            <a:buChar char=""/>
          </a:pPr>
          <a:r>
            <a:rPr lang="es-ES" noProof="0" dirty="0" smtClean="0">
              <a:latin typeface="Tahoma" panose="020B0604030504040204" pitchFamily="34" charset="0"/>
              <a:ea typeface="Tahoma" panose="020B0604030504040204" pitchFamily="34" charset="0"/>
              <a:cs typeface="Tahoma" panose="020B0604030504040204" pitchFamily="34" charset="0"/>
            </a:rPr>
            <a:t>Enseña, corrige, explica el código común entre hablantes.</a:t>
          </a:r>
          <a:endParaRPr lang="es-ES" noProof="0" dirty="0">
            <a:latin typeface="Tahoma" panose="020B0604030504040204" pitchFamily="34" charset="0"/>
            <a:ea typeface="Tahoma" panose="020B0604030504040204" pitchFamily="34" charset="0"/>
            <a:cs typeface="Tahoma" panose="020B0604030504040204" pitchFamily="34" charset="0"/>
          </a:endParaRPr>
        </a:p>
      </dgm:t>
    </dgm:pt>
    <dgm:pt modelId="{5940BF2D-F08A-4150-9A86-173D9242DE8C}" type="parTrans" cxnId="{D5D61B4C-1312-427C-BDCC-013237D8A488}">
      <dgm:prSet/>
      <dgm:spPr/>
      <dgm:t>
        <a:bodyPr rtlCol="0"/>
        <a:lstStyle/>
        <a:p>
          <a:pPr rtl="0"/>
          <a:endParaRPr lang="es-ES" noProof="0" dirty="0"/>
        </a:p>
      </dgm:t>
    </dgm:pt>
    <dgm:pt modelId="{477660C6-2B6D-4FB8-B9A3-D555E2082C2A}" type="sibTrans" cxnId="{D5D61B4C-1312-427C-BDCC-013237D8A488}">
      <dgm:prSet/>
      <dgm:spPr/>
      <dgm:t>
        <a:bodyPr rtlCol="0"/>
        <a:lstStyle/>
        <a:p>
          <a:pPr rtl="0"/>
          <a:endParaRPr lang="es-ES" noProof="0" dirty="0"/>
        </a:p>
      </dgm:t>
    </dgm:pt>
    <dgm:pt modelId="{A84AA4D5-2E69-4308-B848-AF7C866DBA37}">
      <dgm:prSet phldrT="[Text]"/>
      <dgm:spPr/>
      <dgm:t>
        <a:bodyPr rtlCol="0"/>
        <a:lstStyle/>
        <a:p>
          <a:pPr rtl="0">
            <a:buFont typeface="Wingdings" panose="05000000000000000000" pitchFamily="2" charset="2"/>
            <a:buChar char=""/>
          </a:pPr>
          <a:r>
            <a:rPr lang="es-ES" noProof="0" dirty="0" smtClean="0">
              <a:latin typeface="Tahoma" panose="020B0604030504040204" pitchFamily="34" charset="0"/>
              <a:ea typeface="Tahoma" panose="020B0604030504040204" pitchFamily="34" charset="0"/>
              <a:cs typeface="Tahoma" panose="020B0604030504040204" pitchFamily="34" charset="0"/>
            </a:rPr>
            <a:t>Identificable en las reglas ortográficas, significados, y la enseñanza del idioma.</a:t>
          </a:r>
          <a:endParaRPr lang="es-ES" noProof="0" dirty="0">
            <a:latin typeface="Tahoma" panose="020B0604030504040204" pitchFamily="34" charset="0"/>
            <a:ea typeface="Tahoma" panose="020B0604030504040204" pitchFamily="34" charset="0"/>
            <a:cs typeface="Tahoma" panose="020B0604030504040204" pitchFamily="34" charset="0"/>
          </a:endParaRPr>
        </a:p>
      </dgm:t>
    </dgm:pt>
    <dgm:pt modelId="{5AA60D0F-7C99-4FA0-90CA-9CD92DBEF3B7}" type="parTrans" cxnId="{E785B928-0A23-43BA-9D0D-4355335BED79}">
      <dgm:prSet/>
      <dgm:spPr/>
      <dgm:t>
        <a:bodyPr rtlCol="0"/>
        <a:lstStyle/>
        <a:p>
          <a:pPr rtl="0"/>
          <a:endParaRPr lang="es-ES" noProof="0" dirty="0"/>
        </a:p>
      </dgm:t>
    </dgm:pt>
    <dgm:pt modelId="{195A1AC7-FDFE-47D0-B6D9-46AB9BA4736B}" type="sibTrans" cxnId="{E785B928-0A23-43BA-9D0D-4355335BED79}">
      <dgm:prSet/>
      <dgm:spPr/>
      <dgm:t>
        <a:bodyPr rtlCol="0"/>
        <a:lstStyle/>
        <a:p>
          <a:pPr rtl="0"/>
          <a:endParaRPr lang="es-ES" noProof="0" dirty="0"/>
        </a:p>
      </dgm:t>
    </dgm:pt>
    <dgm:pt modelId="{DA5DFAD8-E443-4F53-9341-A0903BBBD378}">
      <dgm:prSet phldrT="[Text]"/>
      <dgm:spPr/>
      <dgm:t>
        <a:bodyPr rtlCol="0"/>
        <a:lstStyle/>
        <a:p>
          <a:pPr rtl="0"/>
          <a:r>
            <a:rPr lang="es-ES" noProof="0" dirty="0" smtClean="0">
              <a:latin typeface="Tahoma" panose="020B0604030504040204" pitchFamily="34" charset="0"/>
              <a:ea typeface="Tahoma" panose="020B0604030504040204" pitchFamily="34" charset="0"/>
              <a:cs typeface="Tahoma" panose="020B0604030504040204" pitchFamily="34" charset="0"/>
            </a:rPr>
            <a:t>Fática</a:t>
          </a:r>
          <a:endParaRPr lang="es-ES" noProof="0" dirty="0">
            <a:latin typeface="Tahoma" panose="020B0604030504040204" pitchFamily="34" charset="0"/>
            <a:ea typeface="Tahoma" panose="020B0604030504040204" pitchFamily="34" charset="0"/>
            <a:cs typeface="Tahoma" panose="020B0604030504040204" pitchFamily="34" charset="0"/>
          </a:endParaRPr>
        </a:p>
      </dgm:t>
    </dgm:pt>
    <dgm:pt modelId="{F6012B3B-01B0-4E7C-A363-0177B95D3DD8}" type="parTrans" cxnId="{0073D4C3-F488-4F79-B637-186FAECF6BAD}">
      <dgm:prSet/>
      <dgm:spPr/>
      <dgm:t>
        <a:bodyPr rtlCol="0"/>
        <a:lstStyle/>
        <a:p>
          <a:pPr rtl="0"/>
          <a:endParaRPr lang="es-ES" noProof="0" dirty="0"/>
        </a:p>
      </dgm:t>
    </dgm:pt>
    <dgm:pt modelId="{76D9F54E-47B3-4FE0-B465-AD673964072E}" type="sibTrans" cxnId="{0073D4C3-F488-4F79-B637-186FAECF6BAD}">
      <dgm:prSet/>
      <dgm:spPr/>
      <dgm:t>
        <a:bodyPr rtlCol="0"/>
        <a:lstStyle/>
        <a:p>
          <a:pPr rtl="0"/>
          <a:endParaRPr lang="es-ES" noProof="0" dirty="0"/>
        </a:p>
      </dgm:t>
    </dgm:pt>
    <dgm:pt modelId="{6EE89B4E-BAED-4A90-B29D-70AF11256801}">
      <dgm:prSet phldrT="[Text]"/>
      <dgm:spPr/>
      <dgm:t>
        <a:bodyPr rtlCol="0"/>
        <a:lstStyle/>
        <a:p>
          <a:pPr rtl="0">
            <a:buFont typeface="Wingdings" panose="05000000000000000000" pitchFamily="2" charset="2"/>
            <a:buChar char=""/>
          </a:pPr>
          <a:r>
            <a:rPr lang="es-ES" noProof="0" dirty="0" smtClean="0">
              <a:latin typeface="Tahoma" panose="020B0604030504040204" pitchFamily="34" charset="0"/>
              <a:ea typeface="Tahoma" panose="020B0604030504040204" pitchFamily="34" charset="0"/>
              <a:cs typeface="Tahoma" panose="020B0604030504040204" pitchFamily="34" charset="0"/>
            </a:rPr>
            <a:t>Consiste en comprobar el funcionamiento del medio usado para la comunicación..</a:t>
          </a:r>
          <a:endParaRPr lang="es-ES" noProof="0" dirty="0">
            <a:latin typeface="Tahoma" panose="020B0604030504040204" pitchFamily="34" charset="0"/>
            <a:ea typeface="Tahoma" panose="020B0604030504040204" pitchFamily="34" charset="0"/>
            <a:cs typeface="Tahoma" panose="020B0604030504040204" pitchFamily="34" charset="0"/>
          </a:endParaRPr>
        </a:p>
      </dgm:t>
    </dgm:pt>
    <dgm:pt modelId="{39BF20C7-31E5-452B-8EA2-17224A13C7FB}" type="parTrans" cxnId="{CA949A5F-9945-4C59-A233-D70AFFF70BDA}">
      <dgm:prSet/>
      <dgm:spPr/>
      <dgm:t>
        <a:bodyPr rtlCol="0"/>
        <a:lstStyle/>
        <a:p>
          <a:pPr rtl="0"/>
          <a:endParaRPr lang="es-ES" noProof="0" dirty="0"/>
        </a:p>
      </dgm:t>
    </dgm:pt>
    <dgm:pt modelId="{E71503C3-CFB7-4144-AD9F-7A42A87A3A6B}" type="sibTrans" cxnId="{CA949A5F-9945-4C59-A233-D70AFFF70BDA}">
      <dgm:prSet/>
      <dgm:spPr/>
      <dgm:t>
        <a:bodyPr rtlCol="0"/>
        <a:lstStyle/>
        <a:p>
          <a:pPr rtl="0"/>
          <a:endParaRPr lang="es-ES" noProof="0" dirty="0"/>
        </a:p>
      </dgm:t>
    </dgm:pt>
    <dgm:pt modelId="{4EA3F7C2-8BCE-45BE-A919-CBBB33285BD0}">
      <dgm:prSet phldrT="[Text]"/>
      <dgm:spPr/>
      <dgm:t>
        <a:bodyPr rtlCol="0"/>
        <a:lstStyle/>
        <a:p>
          <a:pPr rtl="0">
            <a:buFont typeface="Wingdings" panose="05000000000000000000" pitchFamily="2" charset="2"/>
            <a:buChar char=""/>
          </a:pPr>
          <a:r>
            <a:rPr lang="es-ES" noProof="0" dirty="0" smtClean="0">
              <a:latin typeface="Tahoma" panose="020B0604030504040204" pitchFamily="34" charset="0"/>
              <a:ea typeface="Tahoma" panose="020B0604030504040204" pitchFamily="34" charset="0"/>
              <a:cs typeface="Tahoma" panose="020B0604030504040204" pitchFamily="34" charset="0"/>
            </a:rPr>
            <a:t>Común en el uso de dispositivos de amplificación del sonido, humano o no.</a:t>
          </a:r>
          <a:endParaRPr lang="es-ES" noProof="0" dirty="0">
            <a:latin typeface="Tahoma" panose="020B0604030504040204" pitchFamily="34" charset="0"/>
            <a:ea typeface="Tahoma" panose="020B0604030504040204" pitchFamily="34" charset="0"/>
            <a:cs typeface="Tahoma" panose="020B0604030504040204" pitchFamily="34" charset="0"/>
          </a:endParaRPr>
        </a:p>
      </dgm:t>
    </dgm:pt>
    <dgm:pt modelId="{E5A5DB8F-AE1A-4DCD-9400-C8317BA7D81B}" type="parTrans" cxnId="{496CC152-66F4-4FEB-99ED-C8BD1F8A40F9}">
      <dgm:prSet/>
      <dgm:spPr/>
      <dgm:t>
        <a:bodyPr rtlCol="0"/>
        <a:lstStyle/>
        <a:p>
          <a:pPr rtl="0"/>
          <a:endParaRPr lang="es-ES" noProof="0" dirty="0"/>
        </a:p>
      </dgm:t>
    </dgm:pt>
    <dgm:pt modelId="{BC932F0D-8B77-458E-AF60-BC2FDCBE0C75}" type="sibTrans" cxnId="{496CC152-66F4-4FEB-99ED-C8BD1F8A40F9}">
      <dgm:prSet/>
      <dgm:spPr/>
      <dgm:t>
        <a:bodyPr rtlCol="0"/>
        <a:lstStyle/>
        <a:p>
          <a:pPr rtl="0"/>
          <a:endParaRPr lang="es-ES" noProof="0" dirty="0"/>
        </a:p>
      </dgm:t>
    </dgm:pt>
    <dgm:pt modelId="{26ECA639-0A60-4D96-A34B-F5ACC75DAA0C}">
      <dgm:prSet phldrT="[Text]"/>
      <dgm:spPr/>
      <dgm:t>
        <a:bodyPr rtlCol="0"/>
        <a:lstStyle/>
        <a:p>
          <a:pPr rtl="0">
            <a:buFont typeface="Wingdings" panose="05000000000000000000" pitchFamily="2" charset="2"/>
            <a:buChar char=""/>
          </a:pPr>
          <a:r>
            <a:rPr lang="es-ES" noProof="0" dirty="0" smtClean="0">
              <a:latin typeface="Tahoma" panose="020B0604030504040204" pitchFamily="34" charset="0"/>
              <a:ea typeface="Tahoma" panose="020B0604030504040204" pitchFamily="34" charset="0"/>
              <a:cs typeface="Tahoma" panose="020B0604030504040204" pitchFamily="34" charset="0"/>
            </a:rPr>
            <a:t>Se centra en el código.</a:t>
          </a:r>
          <a:endParaRPr lang="es-ES" noProof="0" dirty="0">
            <a:latin typeface="Tahoma" panose="020B0604030504040204" pitchFamily="34" charset="0"/>
            <a:ea typeface="Tahoma" panose="020B0604030504040204" pitchFamily="34" charset="0"/>
            <a:cs typeface="Tahoma" panose="020B0604030504040204" pitchFamily="34" charset="0"/>
          </a:endParaRPr>
        </a:p>
      </dgm:t>
    </dgm:pt>
    <dgm:pt modelId="{C4856BF6-9736-45B2-AF8E-AA325F8A725C}" type="parTrans" cxnId="{F270B5BD-559B-4711-AB5A-FD85478BE916}">
      <dgm:prSet/>
      <dgm:spPr/>
      <dgm:t>
        <a:bodyPr rtlCol="0"/>
        <a:lstStyle/>
        <a:p>
          <a:pPr rtl="0"/>
          <a:endParaRPr lang="es-ES" noProof="0" dirty="0"/>
        </a:p>
      </dgm:t>
    </dgm:pt>
    <dgm:pt modelId="{DA3F4B23-A392-40BF-A1BD-D150AE345EB0}" type="sibTrans" cxnId="{F270B5BD-559B-4711-AB5A-FD85478BE916}">
      <dgm:prSet/>
      <dgm:spPr/>
      <dgm:t>
        <a:bodyPr rtlCol="0"/>
        <a:lstStyle/>
        <a:p>
          <a:pPr rtl="0"/>
          <a:endParaRPr lang="es-ES" noProof="0" dirty="0"/>
        </a:p>
      </dgm:t>
    </dgm:pt>
    <dgm:pt modelId="{2F3CD847-A69A-4DB4-BB6D-8C171C3F3907}">
      <dgm:prSet phldrT="[Text]"/>
      <dgm:spPr/>
      <dgm:t>
        <a:bodyPr rtlCol="0"/>
        <a:lstStyle/>
        <a:p>
          <a:pPr rtl="0">
            <a:buFont typeface="Wingdings" panose="05000000000000000000" pitchFamily="2" charset="2"/>
            <a:buChar char=""/>
          </a:pPr>
          <a:r>
            <a:rPr lang="es-MX" noProof="0" dirty="0" smtClean="0">
              <a:latin typeface="Tahoma" panose="020B0604030504040204" pitchFamily="34" charset="0"/>
              <a:ea typeface="Tahoma" panose="020B0604030504040204" pitchFamily="34" charset="0"/>
              <a:cs typeface="Tahoma" panose="020B0604030504040204" pitchFamily="34" charset="0"/>
            </a:rPr>
            <a:t>Común en las textos literarios, en particular en los lírico poéticos.</a:t>
          </a:r>
          <a:endParaRPr lang="es-ES" noProof="0" dirty="0">
            <a:latin typeface="Tahoma" panose="020B0604030504040204" pitchFamily="34" charset="0"/>
            <a:ea typeface="Tahoma" panose="020B0604030504040204" pitchFamily="34" charset="0"/>
            <a:cs typeface="Tahoma" panose="020B0604030504040204" pitchFamily="34" charset="0"/>
          </a:endParaRPr>
        </a:p>
      </dgm:t>
    </dgm:pt>
    <dgm:pt modelId="{C3664E75-DA0C-4811-9DB2-DB4AA0B5D459}" type="parTrans" cxnId="{1A8C5C15-17E2-48AB-B7E8-76851182F9D6}">
      <dgm:prSet/>
      <dgm:spPr/>
    </dgm:pt>
    <dgm:pt modelId="{4CDD50E7-40D2-4C00-9BCB-020BB34AD141}" type="sibTrans" cxnId="{1A8C5C15-17E2-48AB-B7E8-76851182F9D6}">
      <dgm:prSet/>
      <dgm:spPr/>
    </dgm:pt>
    <dgm:pt modelId="{6F16B911-9A03-4325-8CCA-C11625C5195D}">
      <dgm:prSet phldrT="[Text]"/>
      <dgm:spPr/>
      <dgm:t>
        <a:bodyPr rtlCol="0"/>
        <a:lstStyle/>
        <a:p>
          <a:pPr rtl="0">
            <a:buFont typeface="Wingdings" panose="05000000000000000000" pitchFamily="2" charset="2"/>
            <a:buChar char=""/>
          </a:pPr>
          <a:r>
            <a:rPr lang="es-ES" noProof="0" dirty="0" smtClean="0">
              <a:latin typeface="Tahoma" panose="020B0604030504040204" pitchFamily="34" charset="0"/>
              <a:ea typeface="Tahoma" panose="020B0604030504040204" pitchFamily="34" charset="0"/>
              <a:cs typeface="Tahoma" panose="020B0604030504040204" pitchFamily="34" charset="0"/>
            </a:rPr>
            <a:t>Se centra en el mensaje.</a:t>
          </a:r>
          <a:endParaRPr lang="es-ES" noProof="0" dirty="0">
            <a:latin typeface="Tahoma" panose="020B0604030504040204" pitchFamily="34" charset="0"/>
            <a:ea typeface="Tahoma" panose="020B0604030504040204" pitchFamily="34" charset="0"/>
            <a:cs typeface="Tahoma" panose="020B0604030504040204" pitchFamily="34" charset="0"/>
          </a:endParaRPr>
        </a:p>
      </dgm:t>
    </dgm:pt>
    <dgm:pt modelId="{869F6CFC-CA1A-46B2-877B-504287FBBF13}" type="parTrans" cxnId="{5CACE162-6E34-48AE-BC3C-2462898159C9}">
      <dgm:prSet/>
      <dgm:spPr/>
    </dgm:pt>
    <dgm:pt modelId="{3262326C-152D-491B-AE3B-13F7BA880BAE}" type="sibTrans" cxnId="{5CACE162-6E34-48AE-BC3C-2462898159C9}">
      <dgm:prSet/>
      <dgm:spPr/>
    </dgm:pt>
    <dgm:pt modelId="{DE3F77CF-6A8C-4783-A2CE-00E88C4199CB}" type="pres">
      <dgm:prSet presAssocID="{CF9FC193-7A05-4631-B681-B56EAB543D38}" presName="Name0" presStyleCnt="0">
        <dgm:presLayoutVars>
          <dgm:dir/>
          <dgm:animLvl val="lvl"/>
          <dgm:resizeHandles val="exact"/>
        </dgm:presLayoutVars>
      </dgm:prSet>
      <dgm:spPr/>
      <dgm:t>
        <a:bodyPr/>
        <a:lstStyle/>
        <a:p>
          <a:endParaRPr lang="es-ES"/>
        </a:p>
      </dgm:t>
    </dgm:pt>
    <dgm:pt modelId="{4E69B62D-7E76-4E06-9330-583771E53BDE}" type="pres">
      <dgm:prSet presAssocID="{6857B86A-DEC1-407C-A1BB-5BF9ACCBCA6A}" presName="composite" presStyleCnt="0"/>
      <dgm:spPr/>
    </dgm:pt>
    <dgm:pt modelId="{F0C1B2C7-0B23-4FE8-AB0F-5877B88532DB}" type="pres">
      <dgm:prSet presAssocID="{6857B86A-DEC1-407C-A1BB-5BF9ACCBCA6A}" presName="parTx" presStyleLbl="alignNode1" presStyleIdx="0" presStyleCnt="3">
        <dgm:presLayoutVars>
          <dgm:chMax val="0"/>
          <dgm:chPref val="0"/>
          <dgm:bulletEnabled val="1"/>
        </dgm:presLayoutVars>
      </dgm:prSet>
      <dgm:spPr/>
      <dgm:t>
        <a:bodyPr/>
        <a:lstStyle/>
        <a:p>
          <a:endParaRPr lang="es-ES"/>
        </a:p>
      </dgm:t>
    </dgm:pt>
    <dgm:pt modelId="{17CA1487-CDD9-4364-92F6-A11DBDAFE16C}" type="pres">
      <dgm:prSet presAssocID="{6857B86A-DEC1-407C-A1BB-5BF9ACCBCA6A}" presName="desTx" presStyleLbl="alignAccFollowNode1" presStyleIdx="0" presStyleCnt="3" custLinFactNeighborX="1530" custLinFactNeighborY="-817">
        <dgm:presLayoutVars>
          <dgm:bulletEnabled val="1"/>
        </dgm:presLayoutVars>
      </dgm:prSet>
      <dgm:spPr/>
      <dgm:t>
        <a:bodyPr/>
        <a:lstStyle/>
        <a:p>
          <a:endParaRPr lang="es-ES"/>
        </a:p>
      </dgm:t>
    </dgm:pt>
    <dgm:pt modelId="{3FA24A66-31D3-4A69-B628-8BE88627B97D}" type="pres">
      <dgm:prSet presAssocID="{F087F24E-A7D7-4DCE-B2A7-9B941289621A}" presName="space" presStyleCnt="0"/>
      <dgm:spPr/>
    </dgm:pt>
    <dgm:pt modelId="{3B158D6E-E3AA-49BB-988A-758B59ED8F3B}" type="pres">
      <dgm:prSet presAssocID="{ABA77F75-8642-4931-8D7E-BE6C6DB9940D}" presName="composite" presStyleCnt="0"/>
      <dgm:spPr/>
    </dgm:pt>
    <dgm:pt modelId="{055A5EAB-EAE0-4501-8649-31F112FF9AD5}" type="pres">
      <dgm:prSet presAssocID="{ABA77F75-8642-4931-8D7E-BE6C6DB9940D}" presName="parTx" presStyleLbl="alignNode1" presStyleIdx="1" presStyleCnt="3">
        <dgm:presLayoutVars>
          <dgm:chMax val="0"/>
          <dgm:chPref val="0"/>
          <dgm:bulletEnabled val="1"/>
        </dgm:presLayoutVars>
      </dgm:prSet>
      <dgm:spPr/>
      <dgm:t>
        <a:bodyPr/>
        <a:lstStyle/>
        <a:p>
          <a:endParaRPr lang="es-ES"/>
        </a:p>
      </dgm:t>
    </dgm:pt>
    <dgm:pt modelId="{E4FD5043-5612-43C5-B6AE-CCD431549399}" type="pres">
      <dgm:prSet presAssocID="{ABA77F75-8642-4931-8D7E-BE6C6DB9940D}" presName="desTx" presStyleLbl="alignAccFollowNode1" presStyleIdx="1" presStyleCnt="3">
        <dgm:presLayoutVars>
          <dgm:bulletEnabled val="1"/>
        </dgm:presLayoutVars>
      </dgm:prSet>
      <dgm:spPr/>
      <dgm:t>
        <a:bodyPr/>
        <a:lstStyle/>
        <a:p>
          <a:endParaRPr lang="es-ES"/>
        </a:p>
      </dgm:t>
    </dgm:pt>
    <dgm:pt modelId="{3E20F600-AFBC-427F-8295-F096F694BC17}" type="pres">
      <dgm:prSet presAssocID="{1A095211-ADB0-42CA-9F24-F1BC942872F3}" presName="space" presStyleCnt="0"/>
      <dgm:spPr/>
    </dgm:pt>
    <dgm:pt modelId="{173DA3A6-F783-42D4-9ED8-FD330979BCEA}" type="pres">
      <dgm:prSet presAssocID="{DA5DFAD8-E443-4F53-9341-A0903BBBD378}" presName="composite" presStyleCnt="0"/>
      <dgm:spPr/>
    </dgm:pt>
    <dgm:pt modelId="{23D06E36-F688-4B37-8BB8-73015E665B0E}" type="pres">
      <dgm:prSet presAssocID="{DA5DFAD8-E443-4F53-9341-A0903BBBD378}" presName="parTx" presStyleLbl="alignNode1" presStyleIdx="2" presStyleCnt="3">
        <dgm:presLayoutVars>
          <dgm:chMax val="0"/>
          <dgm:chPref val="0"/>
          <dgm:bulletEnabled val="1"/>
        </dgm:presLayoutVars>
      </dgm:prSet>
      <dgm:spPr/>
      <dgm:t>
        <a:bodyPr/>
        <a:lstStyle/>
        <a:p>
          <a:endParaRPr lang="es-ES"/>
        </a:p>
      </dgm:t>
    </dgm:pt>
    <dgm:pt modelId="{EA81ED6A-A7EA-4137-A3DC-D16E79F1B938}" type="pres">
      <dgm:prSet presAssocID="{DA5DFAD8-E443-4F53-9341-A0903BBBD378}" presName="desTx" presStyleLbl="alignAccFollowNode1" presStyleIdx="2" presStyleCnt="3">
        <dgm:presLayoutVars>
          <dgm:bulletEnabled val="1"/>
        </dgm:presLayoutVars>
      </dgm:prSet>
      <dgm:spPr/>
      <dgm:t>
        <a:bodyPr/>
        <a:lstStyle/>
        <a:p>
          <a:endParaRPr lang="es-ES"/>
        </a:p>
      </dgm:t>
    </dgm:pt>
  </dgm:ptLst>
  <dgm:cxnLst>
    <dgm:cxn modelId="{D959B3EA-A66A-4B40-901C-93ECD4985A93}" srcId="{CF9FC193-7A05-4631-B681-B56EAB543D38}" destId="{ABA77F75-8642-4931-8D7E-BE6C6DB9940D}" srcOrd="1" destOrd="0" parTransId="{FCF9AE1B-B22B-4F91-BFD8-DDBBF762F128}" sibTransId="{1A095211-ADB0-42CA-9F24-F1BC942872F3}"/>
    <dgm:cxn modelId="{4CD5FCDD-1F8A-43A3-BD77-CBE3B3864C41}" srcId="{6857B86A-DEC1-407C-A1BB-5BF9ACCBCA6A}" destId="{4C8BFA56-3F75-4CAD-90A3-2F214D699322}" srcOrd="0" destOrd="0" parTransId="{9A6E3B20-A734-4412-84CF-0134D93D4B28}" sibTransId="{7B50916F-B8BA-427F-B9F0-A301E54D7FB3}"/>
    <dgm:cxn modelId="{765D4AFC-C3A4-4F8B-A000-988DC6C44800}" type="presOf" srcId="{6EE89B4E-BAED-4A90-B29D-70AF11256801}" destId="{EA81ED6A-A7EA-4137-A3DC-D16E79F1B938}" srcOrd="0" destOrd="0" presId="urn:microsoft.com/office/officeart/2005/8/layout/hList1"/>
    <dgm:cxn modelId="{4BF1EEA1-6E89-4F91-BAE8-11038685C515}" type="presOf" srcId="{4C8BFA56-3F75-4CAD-90A3-2F214D699322}" destId="{17CA1487-CDD9-4364-92F6-A11DBDAFE16C}" srcOrd="0" destOrd="0" presId="urn:microsoft.com/office/officeart/2005/8/layout/hList1"/>
    <dgm:cxn modelId="{4C4EB05F-34A0-4251-8025-0F99875B7CB6}" type="presOf" srcId="{2F3CD847-A69A-4DB4-BB6D-8C171C3F3907}" destId="{17CA1487-CDD9-4364-92F6-A11DBDAFE16C}" srcOrd="0" destOrd="1" presId="urn:microsoft.com/office/officeart/2005/8/layout/hList1"/>
    <dgm:cxn modelId="{CA949A5F-9945-4C59-A233-D70AFFF70BDA}" srcId="{DA5DFAD8-E443-4F53-9341-A0903BBBD378}" destId="{6EE89B4E-BAED-4A90-B29D-70AF11256801}" srcOrd="0" destOrd="0" parTransId="{39BF20C7-31E5-452B-8EA2-17224A13C7FB}" sibTransId="{E71503C3-CFB7-4144-AD9F-7A42A87A3A6B}"/>
    <dgm:cxn modelId="{B12F0503-977A-4B5D-8CB7-420B041FF863}" srcId="{CF9FC193-7A05-4631-B681-B56EAB543D38}" destId="{6857B86A-DEC1-407C-A1BB-5BF9ACCBCA6A}" srcOrd="0" destOrd="0" parTransId="{8CA7BF9B-8199-4683-AD57-CB0086659013}" sibTransId="{F087F24E-A7D7-4DCE-B2A7-9B941289621A}"/>
    <dgm:cxn modelId="{4E21C5D3-FA97-4E62-8CC9-01B68E76021E}" type="presOf" srcId="{ABA77F75-8642-4931-8D7E-BE6C6DB9940D}" destId="{055A5EAB-EAE0-4501-8649-31F112FF9AD5}" srcOrd="0" destOrd="0" presId="urn:microsoft.com/office/officeart/2005/8/layout/hList1"/>
    <dgm:cxn modelId="{2A048A8A-D3E9-4D78-97F5-CDA37AB1D412}" type="presOf" srcId="{DA5DFAD8-E443-4F53-9341-A0903BBBD378}" destId="{23D06E36-F688-4B37-8BB8-73015E665B0E}" srcOrd="0" destOrd="0" presId="urn:microsoft.com/office/officeart/2005/8/layout/hList1"/>
    <dgm:cxn modelId="{0073D4C3-F488-4F79-B637-186FAECF6BAD}" srcId="{CF9FC193-7A05-4631-B681-B56EAB543D38}" destId="{DA5DFAD8-E443-4F53-9341-A0903BBBD378}" srcOrd="2" destOrd="0" parTransId="{F6012B3B-01B0-4E7C-A363-0177B95D3DD8}" sibTransId="{76D9F54E-47B3-4FE0-B465-AD673964072E}"/>
    <dgm:cxn modelId="{F270B5BD-559B-4711-AB5A-FD85478BE916}" srcId="{ABA77F75-8642-4931-8D7E-BE6C6DB9940D}" destId="{26ECA639-0A60-4D96-A34B-F5ACC75DAA0C}" srcOrd="2" destOrd="0" parTransId="{C4856BF6-9736-45B2-AF8E-AA325F8A725C}" sibTransId="{DA3F4B23-A392-40BF-A1BD-D150AE345EB0}"/>
    <dgm:cxn modelId="{496CC152-66F4-4FEB-99ED-C8BD1F8A40F9}" srcId="{DA5DFAD8-E443-4F53-9341-A0903BBBD378}" destId="{4EA3F7C2-8BCE-45BE-A919-CBBB33285BD0}" srcOrd="1" destOrd="0" parTransId="{E5A5DB8F-AE1A-4DCD-9400-C8317BA7D81B}" sibTransId="{BC932F0D-8B77-458E-AF60-BC2FDCBE0C75}"/>
    <dgm:cxn modelId="{9CCEB2EE-7E37-4B26-BA2C-4648D973EA19}" type="presOf" srcId="{6F16B911-9A03-4325-8CCA-C11625C5195D}" destId="{17CA1487-CDD9-4364-92F6-A11DBDAFE16C}" srcOrd="0" destOrd="2" presId="urn:microsoft.com/office/officeart/2005/8/layout/hList1"/>
    <dgm:cxn modelId="{1A8C5C15-17E2-48AB-B7E8-76851182F9D6}" srcId="{6857B86A-DEC1-407C-A1BB-5BF9ACCBCA6A}" destId="{2F3CD847-A69A-4DB4-BB6D-8C171C3F3907}" srcOrd="1" destOrd="0" parTransId="{C3664E75-DA0C-4811-9DB2-DB4AA0B5D459}" sibTransId="{4CDD50E7-40D2-4C00-9BCB-020BB34AD141}"/>
    <dgm:cxn modelId="{5F12E8B9-000C-441B-B9E7-99ED7A20363B}" type="presOf" srcId="{6857B86A-DEC1-407C-A1BB-5BF9ACCBCA6A}" destId="{F0C1B2C7-0B23-4FE8-AB0F-5877B88532DB}" srcOrd="0" destOrd="0" presId="urn:microsoft.com/office/officeart/2005/8/layout/hList1"/>
    <dgm:cxn modelId="{A1C8977F-9410-43CB-98CB-34EEA3A0F02D}" type="presOf" srcId="{4EA3F7C2-8BCE-45BE-A919-CBBB33285BD0}" destId="{EA81ED6A-A7EA-4137-A3DC-D16E79F1B938}" srcOrd="0" destOrd="1" presId="urn:microsoft.com/office/officeart/2005/8/layout/hList1"/>
    <dgm:cxn modelId="{5CACE162-6E34-48AE-BC3C-2462898159C9}" srcId="{6857B86A-DEC1-407C-A1BB-5BF9ACCBCA6A}" destId="{6F16B911-9A03-4325-8CCA-C11625C5195D}" srcOrd="2" destOrd="0" parTransId="{869F6CFC-CA1A-46B2-877B-504287FBBF13}" sibTransId="{3262326C-152D-491B-AE3B-13F7BA880BAE}"/>
    <dgm:cxn modelId="{E785B928-0A23-43BA-9D0D-4355335BED79}" srcId="{ABA77F75-8642-4931-8D7E-BE6C6DB9940D}" destId="{A84AA4D5-2E69-4308-B848-AF7C866DBA37}" srcOrd="1" destOrd="0" parTransId="{5AA60D0F-7C99-4FA0-90CA-9CD92DBEF3B7}" sibTransId="{195A1AC7-FDFE-47D0-B6D9-46AB9BA4736B}"/>
    <dgm:cxn modelId="{F791BDAD-3CBB-4228-AE46-C0CD336D9884}" type="presOf" srcId="{26ECA639-0A60-4D96-A34B-F5ACC75DAA0C}" destId="{E4FD5043-5612-43C5-B6AE-CCD431549399}" srcOrd="0" destOrd="2" presId="urn:microsoft.com/office/officeart/2005/8/layout/hList1"/>
    <dgm:cxn modelId="{D5D61B4C-1312-427C-BDCC-013237D8A488}" srcId="{ABA77F75-8642-4931-8D7E-BE6C6DB9940D}" destId="{611C3B18-07F8-4A66-9682-97E24AEF6014}" srcOrd="0" destOrd="0" parTransId="{5940BF2D-F08A-4150-9A86-173D9242DE8C}" sibTransId="{477660C6-2B6D-4FB8-B9A3-D555E2082C2A}"/>
    <dgm:cxn modelId="{58D887E9-04DA-4285-827F-DA6F12BD080E}" type="presOf" srcId="{611C3B18-07F8-4A66-9682-97E24AEF6014}" destId="{E4FD5043-5612-43C5-B6AE-CCD431549399}" srcOrd="0" destOrd="0" presId="urn:microsoft.com/office/officeart/2005/8/layout/hList1"/>
    <dgm:cxn modelId="{AAECF784-8F1D-4908-B93D-837F49AB8751}" type="presOf" srcId="{CF9FC193-7A05-4631-B681-B56EAB543D38}" destId="{DE3F77CF-6A8C-4783-A2CE-00E88C4199CB}" srcOrd="0" destOrd="0" presId="urn:microsoft.com/office/officeart/2005/8/layout/hList1"/>
    <dgm:cxn modelId="{15558403-8721-4CBE-97C1-25F56F385AD1}" type="presOf" srcId="{A84AA4D5-2E69-4308-B848-AF7C866DBA37}" destId="{E4FD5043-5612-43C5-B6AE-CCD431549399}" srcOrd="0" destOrd="1" presId="urn:microsoft.com/office/officeart/2005/8/layout/hList1"/>
    <dgm:cxn modelId="{1F4D79B9-0A03-4486-BB92-D4BA991ED70D}" type="presParOf" srcId="{DE3F77CF-6A8C-4783-A2CE-00E88C4199CB}" destId="{4E69B62D-7E76-4E06-9330-583771E53BDE}" srcOrd="0" destOrd="0" presId="urn:microsoft.com/office/officeart/2005/8/layout/hList1"/>
    <dgm:cxn modelId="{EFFE150E-7CB3-4A38-AC57-820444F8E7BA}" type="presParOf" srcId="{4E69B62D-7E76-4E06-9330-583771E53BDE}" destId="{F0C1B2C7-0B23-4FE8-AB0F-5877B88532DB}" srcOrd="0" destOrd="0" presId="urn:microsoft.com/office/officeart/2005/8/layout/hList1"/>
    <dgm:cxn modelId="{332F5817-5A55-4FC1-BA35-DBB23A0AD13C}" type="presParOf" srcId="{4E69B62D-7E76-4E06-9330-583771E53BDE}" destId="{17CA1487-CDD9-4364-92F6-A11DBDAFE16C}" srcOrd="1" destOrd="0" presId="urn:microsoft.com/office/officeart/2005/8/layout/hList1"/>
    <dgm:cxn modelId="{697E9D8E-F51C-4123-B62B-291815C4E7C1}" type="presParOf" srcId="{DE3F77CF-6A8C-4783-A2CE-00E88C4199CB}" destId="{3FA24A66-31D3-4A69-B628-8BE88627B97D}" srcOrd="1" destOrd="0" presId="urn:microsoft.com/office/officeart/2005/8/layout/hList1"/>
    <dgm:cxn modelId="{A09CCE6C-77C7-4B5A-B9DA-7E705F8B286E}" type="presParOf" srcId="{DE3F77CF-6A8C-4783-A2CE-00E88C4199CB}" destId="{3B158D6E-E3AA-49BB-988A-758B59ED8F3B}" srcOrd="2" destOrd="0" presId="urn:microsoft.com/office/officeart/2005/8/layout/hList1"/>
    <dgm:cxn modelId="{817F5423-5421-4F7E-968E-B3D3A624058B}" type="presParOf" srcId="{3B158D6E-E3AA-49BB-988A-758B59ED8F3B}" destId="{055A5EAB-EAE0-4501-8649-31F112FF9AD5}" srcOrd="0" destOrd="0" presId="urn:microsoft.com/office/officeart/2005/8/layout/hList1"/>
    <dgm:cxn modelId="{63113D3E-83F3-4A52-BAD6-246138FEC15C}" type="presParOf" srcId="{3B158D6E-E3AA-49BB-988A-758B59ED8F3B}" destId="{E4FD5043-5612-43C5-B6AE-CCD431549399}" srcOrd="1" destOrd="0" presId="urn:microsoft.com/office/officeart/2005/8/layout/hList1"/>
    <dgm:cxn modelId="{6DF49720-E4F0-4625-B768-1FADCBFE92E0}" type="presParOf" srcId="{DE3F77CF-6A8C-4783-A2CE-00E88C4199CB}" destId="{3E20F600-AFBC-427F-8295-F096F694BC17}" srcOrd="3" destOrd="0" presId="urn:microsoft.com/office/officeart/2005/8/layout/hList1"/>
    <dgm:cxn modelId="{C0F7FF12-72ED-4C65-8A42-67FCEE3903CF}" type="presParOf" srcId="{DE3F77CF-6A8C-4783-A2CE-00E88C4199CB}" destId="{173DA3A6-F783-42D4-9ED8-FD330979BCEA}" srcOrd="4" destOrd="0" presId="urn:microsoft.com/office/officeart/2005/8/layout/hList1"/>
    <dgm:cxn modelId="{67AEDA95-4E81-49EB-9136-C42824BC288A}" type="presParOf" srcId="{173DA3A6-F783-42D4-9ED8-FD330979BCEA}" destId="{23D06E36-F688-4B37-8BB8-73015E665B0E}" srcOrd="0" destOrd="0" presId="urn:microsoft.com/office/officeart/2005/8/layout/hList1"/>
    <dgm:cxn modelId="{190091E1-69E5-482F-89E9-B5A6338D6BCD}" type="presParOf" srcId="{173DA3A6-F783-42D4-9ED8-FD330979BCEA}" destId="{EA81ED6A-A7EA-4137-A3DC-D16E79F1B938}" srcOrd="1" destOrd="0" presId="urn:microsoft.com/office/officeart/2005/8/layout/hList1"/>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1269538-BFC5-48BB-BEA1-D7AF1F385FD5}" type="doc">
      <dgm:prSet loTypeId="urn:microsoft.com/office/officeart/2005/8/layout/vList5" loCatId="list" qsTypeId="urn:microsoft.com/office/officeart/2005/8/quickstyle/simple1" qsCatId="simple" csTypeId="urn:microsoft.com/office/officeart/2005/8/colors/accent1_2" csCatId="accent1" phldr="1"/>
      <dgm:spPr/>
      <dgm:t>
        <a:bodyPr rtlCol="0"/>
        <a:lstStyle/>
        <a:p>
          <a:pPr rtl="0"/>
          <a:endParaRPr lang="en-US"/>
        </a:p>
      </dgm:t>
    </dgm:pt>
    <dgm:pt modelId="{0D51337A-31FA-4717-B2BF-9243F96D2B9B}">
      <dgm:prSet phldrT="[Text]"/>
      <dgm:spPr/>
      <dgm:t>
        <a:bodyPr rtlCol="0"/>
        <a:lstStyle/>
        <a:p>
          <a:pPr rtl="0"/>
          <a:r>
            <a:rPr lang="es-ES" noProof="0" dirty="0" smtClean="0">
              <a:latin typeface="Tahoma" panose="020B0604030504040204" pitchFamily="34" charset="0"/>
              <a:ea typeface="Tahoma" panose="020B0604030504040204" pitchFamily="34" charset="0"/>
              <a:cs typeface="Tahoma" panose="020B0604030504040204" pitchFamily="34" charset="0"/>
            </a:rPr>
            <a:t>Referencial</a:t>
          </a:r>
          <a:endParaRPr lang="es-ES" noProof="0" dirty="0">
            <a:latin typeface="Tahoma" panose="020B0604030504040204" pitchFamily="34" charset="0"/>
            <a:ea typeface="Tahoma" panose="020B0604030504040204" pitchFamily="34" charset="0"/>
            <a:cs typeface="Tahoma" panose="020B0604030504040204" pitchFamily="34" charset="0"/>
          </a:endParaRPr>
        </a:p>
      </dgm:t>
    </dgm:pt>
    <dgm:pt modelId="{A9294D65-F371-46C8-A624-E557E9DF1A30}" type="parTrans" cxnId="{9E6BB655-7FE4-4F8D-B1D2-F885E60B8754}">
      <dgm:prSet/>
      <dgm:spPr/>
      <dgm:t>
        <a:bodyPr rtlCol="0"/>
        <a:lstStyle/>
        <a:p>
          <a:pPr rtl="0"/>
          <a:endParaRPr lang="es-ES" noProof="0" dirty="0"/>
        </a:p>
      </dgm:t>
    </dgm:pt>
    <dgm:pt modelId="{6799645E-F42F-43D8-B2EA-A1377D84D0B3}" type="sibTrans" cxnId="{9E6BB655-7FE4-4F8D-B1D2-F885E60B8754}">
      <dgm:prSet/>
      <dgm:spPr/>
      <dgm:t>
        <a:bodyPr rtlCol="0"/>
        <a:lstStyle/>
        <a:p>
          <a:pPr rtl="0"/>
          <a:endParaRPr lang="es-ES" noProof="0" dirty="0"/>
        </a:p>
      </dgm:t>
    </dgm:pt>
    <dgm:pt modelId="{E40970FA-9468-4353-8343-FE5E2BEBB8B0}">
      <dgm:prSet phldrT="[Text]" custT="1"/>
      <dgm:spPr/>
      <dgm:t>
        <a:bodyPr rtlCol="0"/>
        <a:lstStyle/>
        <a:p>
          <a:pPr rtl="0"/>
          <a:r>
            <a:rPr lang="es-ES" sz="1600" noProof="0" dirty="0" smtClean="0">
              <a:latin typeface="Tahoma" panose="020B0604030504040204" pitchFamily="34" charset="0"/>
              <a:ea typeface="Tahoma" panose="020B0604030504040204" pitchFamily="34" charset="0"/>
              <a:cs typeface="Tahoma" panose="020B0604030504040204" pitchFamily="34" charset="0"/>
            </a:rPr>
            <a:t>El primer cuestionario de TLR 1 será durante la semana del 5 al 9 de octubre y tendrá un valor porcentual del 25%</a:t>
          </a:r>
          <a:endParaRPr lang="es-ES" sz="1600" noProof="0" dirty="0">
            <a:latin typeface="Tahoma" panose="020B0604030504040204" pitchFamily="34" charset="0"/>
            <a:ea typeface="Tahoma" panose="020B0604030504040204" pitchFamily="34" charset="0"/>
            <a:cs typeface="Tahoma" panose="020B0604030504040204" pitchFamily="34" charset="0"/>
          </a:endParaRPr>
        </a:p>
      </dgm:t>
    </dgm:pt>
    <dgm:pt modelId="{85FA6A33-9FA9-4134-A6A3-A5D4748A1779}" type="parTrans" cxnId="{A316347C-9D1A-43C6-BE2B-DC184440E1C9}">
      <dgm:prSet/>
      <dgm:spPr/>
      <dgm:t>
        <a:bodyPr rtlCol="0"/>
        <a:lstStyle/>
        <a:p>
          <a:pPr rtl="0"/>
          <a:endParaRPr lang="es-ES" noProof="0" dirty="0"/>
        </a:p>
      </dgm:t>
    </dgm:pt>
    <dgm:pt modelId="{04FF68DF-CF36-4D12-9ECE-A3519B0AC88A}" type="sibTrans" cxnId="{A316347C-9D1A-43C6-BE2B-DC184440E1C9}">
      <dgm:prSet/>
      <dgm:spPr/>
      <dgm:t>
        <a:bodyPr rtlCol="0"/>
        <a:lstStyle/>
        <a:p>
          <a:pPr rtl="0"/>
          <a:endParaRPr lang="es-ES" noProof="0" dirty="0"/>
        </a:p>
      </dgm:t>
    </dgm:pt>
    <dgm:pt modelId="{A7F7584C-6CC5-40A2-9566-2842A5DEA97A}">
      <dgm:prSet phldrT="[Text]"/>
      <dgm:spPr/>
      <dgm:t>
        <a:bodyPr rtlCol="0"/>
        <a:lstStyle/>
        <a:p>
          <a:pPr rtl="0"/>
          <a:r>
            <a:rPr lang="es-ES" noProof="0" dirty="0" smtClean="0">
              <a:latin typeface="Tahoma" panose="020B0604030504040204" pitchFamily="34" charset="0"/>
              <a:ea typeface="Tahoma" panose="020B0604030504040204" pitchFamily="34" charset="0"/>
              <a:cs typeface="Tahoma" panose="020B0604030504040204" pitchFamily="34" charset="0"/>
            </a:rPr>
            <a:t>Apelativa o conativa</a:t>
          </a:r>
          <a:endParaRPr lang="es-ES" noProof="0" dirty="0">
            <a:latin typeface="Tahoma" panose="020B0604030504040204" pitchFamily="34" charset="0"/>
            <a:ea typeface="Tahoma" panose="020B0604030504040204" pitchFamily="34" charset="0"/>
            <a:cs typeface="Tahoma" panose="020B0604030504040204" pitchFamily="34" charset="0"/>
          </a:endParaRPr>
        </a:p>
      </dgm:t>
    </dgm:pt>
    <dgm:pt modelId="{581272CD-5908-4C17-8E9B-8BF6DCE43C3E}" type="parTrans" cxnId="{F68422C1-CD34-4DED-AA4B-85EFFF4FE933}">
      <dgm:prSet/>
      <dgm:spPr/>
      <dgm:t>
        <a:bodyPr rtlCol="0"/>
        <a:lstStyle/>
        <a:p>
          <a:pPr rtl="0"/>
          <a:endParaRPr lang="es-ES" noProof="0" dirty="0"/>
        </a:p>
      </dgm:t>
    </dgm:pt>
    <dgm:pt modelId="{C41ED6A4-512C-48AB-901D-671B73446005}" type="sibTrans" cxnId="{F68422C1-CD34-4DED-AA4B-85EFFF4FE933}">
      <dgm:prSet/>
      <dgm:spPr/>
      <dgm:t>
        <a:bodyPr rtlCol="0"/>
        <a:lstStyle/>
        <a:p>
          <a:pPr rtl="0"/>
          <a:endParaRPr lang="es-ES" noProof="0" dirty="0"/>
        </a:p>
      </dgm:t>
    </dgm:pt>
    <dgm:pt modelId="{9D8DAFB6-C744-4BD6-B757-393BF647EBB6}">
      <dgm:prSet phldrT="[Text]" custT="1"/>
      <dgm:spPr/>
      <dgm:t>
        <a:bodyPr rtlCol="0"/>
        <a:lstStyle/>
        <a:p>
          <a:pPr rtl="0">
            <a:lnSpc>
              <a:spcPct val="90000"/>
            </a:lnSpc>
            <a:spcAft>
              <a:spcPts val="288"/>
            </a:spcAft>
          </a:pPr>
          <a:r>
            <a:rPr lang="es-ES" sz="1600" noProof="0" dirty="0" smtClean="0">
              <a:latin typeface="Tahoma" panose="020B0604030504040204" pitchFamily="34" charset="0"/>
              <a:ea typeface="Tahoma" panose="020B0604030504040204" pitchFamily="34" charset="0"/>
              <a:cs typeface="Tahoma" panose="020B0604030504040204" pitchFamily="34" charset="0"/>
            </a:rPr>
            <a:t>Por favor, limpia tu cuarto.</a:t>
          </a:r>
          <a:endParaRPr lang="es-ES" sz="2400" noProof="0" dirty="0">
            <a:latin typeface="Tahoma" panose="020B0604030504040204" pitchFamily="34" charset="0"/>
            <a:ea typeface="Tahoma" panose="020B0604030504040204" pitchFamily="34" charset="0"/>
            <a:cs typeface="Tahoma" panose="020B0604030504040204" pitchFamily="34" charset="0"/>
          </a:endParaRPr>
        </a:p>
      </dgm:t>
    </dgm:pt>
    <dgm:pt modelId="{17C1C47E-8D1A-404A-B227-B017391CB5F6}" type="parTrans" cxnId="{56052809-46E4-4445-B520-94004C28BB9D}">
      <dgm:prSet/>
      <dgm:spPr/>
      <dgm:t>
        <a:bodyPr rtlCol="0"/>
        <a:lstStyle/>
        <a:p>
          <a:pPr rtl="0"/>
          <a:endParaRPr lang="es-ES" noProof="0" dirty="0"/>
        </a:p>
      </dgm:t>
    </dgm:pt>
    <dgm:pt modelId="{C9B44773-68B1-427B-B9CA-0AEA186B621E}" type="sibTrans" cxnId="{56052809-46E4-4445-B520-94004C28BB9D}">
      <dgm:prSet/>
      <dgm:spPr/>
      <dgm:t>
        <a:bodyPr rtlCol="0"/>
        <a:lstStyle/>
        <a:p>
          <a:pPr rtl="0"/>
          <a:endParaRPr lang="es-ES" noProof="0" dirty="0"/>
        </a:p>
      </dgm:t>
    </dgm:pt>
    <dgm:pt modelId="{51A6936C-668E-4912-B1B4-BA2D45D3F624}">
      <dgm:prSet phldrT="[Text]"/>
      <dgm:spPr/>
      <dgm:t>
        <a:bodyPr rtlCol="0"/>
        <a:lstStyle/>
        <a:p>
          <a:pPr rtl="0"/>
          <a:r>
            <a:rPr lang="es-ES" noProof="0" dirty="0" smtClean="0">
              <a:latin typeface="Tahoma" panose="020B0604030504040204" pitchFamily="34" charset="0"/>
              <a:ea typeface="Tahoma" panose="020B0604030504040204" pitchFamily="34" charset="0"/>
              <a:cs typeface="Tahoma" panose="020B0604030504040204" pitchFamily="34" charset="0"/>
            </a:rPr>
            <a:t>Emotiva o expresiva</a:t>
          </a:r>
          <a:endParaRPr lang="es-ES" noProof="0" dirty="0">
            <a:latin typeface="Tahoma" panose="020B0604030504040204" pitchFamily="34" charset="0"/>
            <a:ea typeface="Tahoma" panose="020B0604030504040204" pitchFamily="34" charset="0"/>
            <a:cs typeface="Tahoma" panose="020B0604030504040204" pitchFamily="34" charset="0"/>
          </a:endParaRPr>
        </a:p>
      </dgm:t>
    </dgm:pt>
    <dgm:pt modelId="{8F7D40F1-9723-47F5-BFD2-340696378D49}" type="parTrans" cxnId="{000FE2BB-9FE6-4965-ADF5-E3E85B644286}">
      <dgm:prSet/>
      <dgm:spPr/>
      <dgm:t>
        <a:bodyPr rtlCol="0"/>
        <a:lstStyle/>
        <a:p>
          <a:pPr rtl="0"/>
          <a:endParaRPr lang="es-ES" noProof="0" dirty="0"/>
        </a:p>
      </dgm:t>
    </dgm:pt>
    <dgm:pt modelId="{E68031D9-E3F9-439E-86FC-2A0A3A3988D0}" type="sibTrans" cxnId="{000FE2BB-9FE6-4965-ADF5-E3E85B644286}">
      <dgm:prSet/>
      <dgm:spPr/>
      <dgm:t>
        <a:bodyPr rtlCol="0"/>
        <a:lstStyle/>
        <a:p>
          <a:pPr rtl="0"/>
          <a:endParaRPr lang="es-ES" noProof="0" dirty="0"/>
        </a:p>
      </dgm:t>
    </dgm:pt>
    <dgm:pt modelId="{2A9B6C90-9B70-4ED8-9084-8651413BB905}">
      <dgm:prSet phldrT="[Text]" custT="1"/>
      <dgm:spPr/>
      <dgm:t>
        <a:bodyPr rtlCol="0"/>
        <a:lstStyle/>
        <a:p>
          <a:pPr rtl="0"/>
          <a:r>
            <a:rPr lang="es-ES" sz="1600" noProof="0" dirty="0" smtClean="0">
              <a:latin typeface="Tahoma" panose="020B0604030504040204" pitchFamily="34" charset="0"/>
              <a:ea typeface="Tahoma" panose="020B0604030504040204" pitchFamily="34" charset="0"/>
              <a:cs typeface="Tahoma" panose="020B0604030504040204" pitchFamily="34" charset="0"/>
            </a:rPr>
            <a:t>No me gusta sudar, me siento toda pegajosa.</a:t>
          </a:r>
          <a:endParaRPr lang="es-ES" sz="1600" noProof="0" dirty="0">
            <a:latin typeface="Tahoma" panose="020B0604030504040204" pitchFamily="34" charset="0"/>
            <a:ea typeface="Tahoma" panose="020B0604030504040204" pitchFamily="34" charset="0"/>
            <a:cs typeface="Tahoma" panose="020B0604030504040204" pitchFamily="34" charset="0"/>
          </a:endParaRPr>
        </a:p>
      </dgm:t>
    </dgm:pt>
    <dgm:pt modelId="{47C005B7-F5AA-4111-A87D-782B117A0259}" type="parTrans" cxnId="{1D59D94A-4BF7-417E-B49B-225C005839A9}">
      <dgm:prSet/>
      <dgm:spPr/>
      <dgm:t>
        <a:bodyPr rtlCol="0"/>
        <a:lstStyle/>
        <a:p>
          <a:pPr rtl="0"/>
          <a:endParaRPr lang="es-ES" noProof="0" dirty="0"/>
        </a:p>
      </dgm:t>
    </dgm:pt>
    <dgm:pt modelId="{54109FB3-0563-4B2C-BFF0-181E047427F8}" type="sibTrans" cxnId="{1D59D94A-4BF7-417E-B49B-225C005839A9}">
      <dgm:prSet/>
      <dgm:spPr/>
      <dgm:t>
        <a:bodyPr rtlCol="0"/>
        <a:lstStyle/>
        <a:p>
          <a:pPr rtl="0"/>
          <a:endParaRPr lang="es-ES" noProof="0" dirty="0"/>
        </a:p>
      </dgm:t>
    </dgm:pt>
    <dgm:pt modelId="{A026810D-0C0D-4584-B583-8C66C4B87C6E}">
      <dgm:prSet phldrT="[Text]" custT="1"/>
      <dgm:spPr/>
      <dgm:t>
        <a:bodyPr rtlCol="0"/>
        <a:lstStyle/>
        <a:p>
          <a:pPr rtl="0">
            <a:lnSpc>
              <a:spcPct val="90000"/>
            </a:lnSpc>
            <a:spcAft>
              <a:spcPts val="288"/>
            </a:spcAft>
          </a:pPr>
          <a:r>
            <a:rPr lang="es-ES" sz="1600" noProof="0" dirty="0" smtClean="0">
              <a:latin typeface="Tahoma" panose="020B0604030504040204" pitchFamily="34" charset="0"/>
              <a:ea typeface="Tahoma" panose="020B0604030504040204" pitchFamily="34" charset="0"/>
              <a:cs typeface="Tahoma" panose="020B0604030504040204" pitchFamily="34" charset="0"/>
            </a:rPr>
            <a:t>Descarguen la presentación de funciones de la lengua para su lectura y comprensión del tema.</a:t>
          </a:r>
          <a:endParaRPr lang="es-ES" sz="1600" noProof="0" dirty="0">
            <a:latin typeface="Tahoma" panose="020B0604030504040204" pitchFamily="34" charset="0"/>
            <a:ea typeface="Tahoma" panose="020B0604030504040204" pitchFamily="34" charset="0"/>
            <a:cs typeface="Tahoma" panose="020B0604030504040204" pitchFamily="34" charset="0"/>
          </a:endParaRPr>
        </a:p>
      </dgm:t>
    </dgm:pt>
    <dgm:pt modelId="{CD0E117B-7F64-467A-BC9E-8E484925F744}" type="parTrans" cxnId="{40FEC53B-3030-4622-8B61-56EE43A21021}">
      <dgm:prSet/>
      <dgm:spPr/>
      <dgm:t>
        <a:bodyPr/>
        <a:lstStyle/>
        <a:p>
          <a:endParaRPr lang="es-ES"/>
        </a:p>
      </dgm:t>
    </dgm:pt>
    <dgm:pt modelId="{CF8A53E9-37E8-4082-BF63-D0BAC895B21F}" type="sibTrans" cxnId="{40FEC53B-3030-4622-8B61-56EE43A21021}">
      <dgm:prSet/>
      <dgm:spPr/>
      <dgm:t>
        <a:bodyPr/>
        <a:lstStyle/>
        <a:p>
          <a:endParaRPr lang="es-ES"/>
        </a:p>
      </dgm:t>
    </dgm:pt>
    <dgm:pt modelId="{3A429CF6-09EA-45DF-B4DF-3A0DAE3FDA5C}">
      <dgm:prSet phldrT="[Text]" custT="1"/>
      <dgm:spPr/>
      <dgm:t>
        <a:bodyPr rtlCol="0"/>
        <a:lstStyle/>
        <a:p>
          <a:pPr rtl="0"/>
          <a:r>
            <a:rPr lang="es-ES" sz="1600" noProof="0" dirty="0" smtClean="0">
              <a:latin typeface="Tahoma" panose="020B0604030504040204" pitchFamily="34" charset="0"/>
              <a:ea typeface="Tahoma" panose="020B0604030504040204" pitchFamily="34" charset="0"/>
              <a:cs typeface="Tahoma" panose="020B0604030504040204" pitchFamily="34" charset="0"/>
            </a:rPr>
            <a:t>Registrar libros de lectura, leer uno por parcial y entregar un reporte del mismo, les sumará hasta un punto extra.</a:t>
          </a:r>
          <a:endParaRPr lang="es-ES" sz="1600" noProof="0" dirty="0">
            <a:latin typeface="Tahoma" panose="020B0604030504040204" pitchFamily="34" charset="0"/>
            <a:ea typeface="Tahoma" panose="020B0604030504040204" pitchFamily="34" charset="0"/>
            <a:cs typeface="Tahoma" panose="020B0604030504040204" pitchFamily="34" charset="0"/>
          </a:endParaRPr>
        </a:p>
      </dgm:t>
    </dgm:pt>
    <dgm:pt modelId="{063C0E90-BA58-4B5F-B46D-9B9EF871F2B7}" type="parTrans" cxnId="{D325A4B2-153D-4DAA-BE54-75615AB9272E}">
      <dgm:prSet/>
      <dgm:spPr/>
      <dgm:t>
        <a:bodyPr/>
        <a:lstStyle/>
        <a:p>
          <a:endParaRPr lang="es-ES"/>
        </a:p>
      </dgm:t>
    </dgm:pt>
    <dgm:pt modelId="{3075F501-D002-45D2-B074-58055F37D759}" type="sibTrans" cxnId="{D325A4B2-153D-4DAA-BE54-75615AB9272E}">
      <dgm:prSet/>
      <dgm:spPr/>
      <dgm:t>
        <a:bodyPr/>
        <a:lstStyle/>
        <a:p>
          <a:endParaRPr lang="es-ES"/>
        </a:p>
      </dgm:t>
    </dgm:pt>
    <dgm:pt modelId="{1814515D-AA9D-4E51-874C-26D31780CA6A}">
      <dgm:prSet phldrT="[Text]" custT="1"/>
      <dgm:spPr/>
      <dgm:t>
        <a:bodyPr rtlCol="0"/>
        <a:lstStyle/>
        <a:p>
          <a:pPr rtl="0"/>
          <a:r>
            <a:rPr lang="es-ES" sz="1600" noProof="0" dirty="0" smtClean="0">
              <a:latin typeface="Tahoma" panose="020B0604030504040204" pitchFamily="34" charset="0"/>
              <a:ea typeface="Tahoma" panose="020B0604030504040204" pitchFamily="34" charset="0"/>
              <a:cs typeface="Tahoma" panose="020B0604030504040204" pitchFamily="34" charset="0"/>
            </a:rPr>
            <a:t>Me encanta comer tacos de asada, tengo mucha hambre.</a:t>
          </a:r>
          <a:endParaRPr lang="es-ES" sz="1600" noProof="0" dirty="0">
            <a:latin typeface="Tahoma" panose="020B0604030504040204" pitchFamily="34" charset="0"/>
            <a:ea typeface="Tahoma" panose="020B0604030504040204" pitchFamily="34" charset="0"/>
            <a:cs typeface="Tahoma" panose="020B0604030504040204" pitchFamily="34" charset="0"/>
          </a:endParaRPr>
        </a:p>
      </dgm:t>
    </dgm:pt>
    <dgm:pt modelId="{42FFB834-E6BB-4ED5-9699-121DB1353824}" type="parTrans" cxnId="{78D7021E-4844-4073-B3BB-FE08C5C7D716}">
      <dgm:prSet/>
      <dgm:spPr/>
      <dgm:t>
        <a:bodyPr/>
        <a:lstStyle/>
        <a:p>
          <a:endParaRPr lang="es-ES"/>
        </a:p>
      </dgm:t>
    </dgm:pt>
    <dgm:pt modelId="{FBBCFBFB-AF05-4EDA-8CEF-5D8C81D83C41}" type="sibTrans" cxnId="{78D7021E-4844-4073-B3BB-FE08C5C7D716}">
      <dgm:prSet/>
      <dgm:spPr/>
      <dgm:t>
        <a:bodyPr/>
        <a:lstStyle/>
        <a:p>
          <a:endParaRPr lang="es-ES"/>
        </a:p>
      </dgm:t>
    </dgm:pt>
    <dgm:pt modelId="{99FD7F24-5BB9-46E8-BB7C-4B477B73B815}" type="pres">
      <dgm:prSet presAssocID="{81269538-BFC5-48BB-BEA1-D7AF1F385FD5}" presName="Name0" presStyleCnt="0">
        <dgm:presLayoutVars>
          <dgm:dir/>
          <dgm:animLvl val="lvl"/>
          <dgm:resizeHandles val="exact"/>
        </dgm:presLayoutVars>
      </dgm:prSet>
      <dgm:spPr/>
      <dgm:t>
        <a:bodyPr/>
        <a:lstStyle/>
        <a:p>
          <a:endParaRPr lang="es-ES"/>
        </a:p>
      </dgm:t>
    </dgm:pt>
    <dgm:pt modelId="{BBAB8945-0B00-4547-92CF-AE59FDD0EF39}" type="pres">
      <dgm:prSet presAssocID="{0D51337A-31FA-4717-B2BF-9243F96D2B9B}" presName="linNode" presStyleCnt="0"/>
      <dgm:spPr/>
    </dgm:pt>
    <dgm:pt modelId="{3230722F-B757-4673-BD2F-9D4BAB5CEE8D}" type="pres">
      <dgm:prSet presAssocID="{0D51337A-31FA-4717-B2BF-9243F96D2B9B}" presName="parentText" presStyleLbl="node1" presStyleIdx="0" presStyleCnt="3">
        <dgm:presLayoutVars>
          <dgm:chMax val="1"/>
          <dgm:bulletEnabled val="1"/>
        </dgm:presLayoutVars>
      </dgm:prSet>
      <dgm:spPr/>
      <dgm:t>
        <a:bodyPr/>
        <a:lstStyle/>
        <a:p>
          <a:endParaRPr lang="es-ES"/>
        </a:p>
      </dgm:t>
    </dgm:pt>
    <dgm:pt modelId="{6FB9694A-6C63-4B23-90F6-4F208C00D399}" type="pres">
      <dgm:prSet presAssocID="{0D51337A-31FA-4717-B2BF-9243F96D2B9B}" presName="descendantText" presStyleLbl="alignAccFollowNode1" presStyleIdx="0" presStyleCnt="3">
        <dgm:presLayoutVars>
          <dgm:bulletEnabled val="1"/>
        </dgm:presLayoutVars>
      </dgm:prSet>
      <dgm:spPr/>
      <dgm:t>
        <a:bodyPr/>
        <a:lstStyle/>
        <a:p>
          <a:endParaRPr lang="es-ES"/>
        </a:p>
      </dgm:t>
    </dgm:pt>
    <dgm:pt modelId="{3E4AEBB9-D07D-412D-A9F3-5F50CE85FF20}" type="pres">
      <dgm:prSet presAssocID="{6799645E-F42F-43D8-B2EA-A1377D84D0B3}" presName="sp" presStyleCnt="0"/>
      <dgm:spPr/>
    </dgm:pt>
    <dgm:pt modelId="{C60E4332-AB2E-4201-AF29-E3D9D2CE99DD}" type="pres">
      <dgm:prSet presAssocID="{A7F7584C-6CC5-40A2-9566-2842A5DEA97A}" presName="linNode" presStyleCnt="0"/>
      <dgm:spPr/>
    </dgm:pt>
    <dgm:pt modelId="{8A3FE5E4-2689-4041-B2C5-C63BC276A3EF}" type="pres">
      <dgm:prSet presAssocID="{A7F7584C-6CC5-40A2-9566-2842A5DEA97A}" presName="parentText" presStyleLbl="node1" presStyleIdx="1" presStyleCnt="3">
        <dgm:presLayoutVars>
          <dgm:chMax val="1"/>
          <dgm:bulletEnabled val="1"/>
        </dgm:presLayoutVars>
      </dgm:prSet>
      <dgm:spPr/>
      <dgm:t>
        <a:bodyPr/>
        <a:lstStyle/>
        <a:p>
          <a:endParaRPr lang="es-ES"/>
        </a:p>
      </dgm:t>
    </dgm:pt>
    <dgm:pt modelId="{329ECF1A-78BE-41CB-B252-8011825B67CD}" type="pres">
      <dgm:prSet presAssocID="{A7F7584C-6CC5-40A2-9566-2842A5DEA97A}" presName="descendantText" presStyleLbl="alignAccFollowNode1" presStyleIdx="1" presStyleCnt="3">
        <dgm:presLayoutVars>
          <dgm:bulletEnabled val="1"/>
        </dgm:presLayoutVars>
      </dgm:prSet>
      <dgm:spPr/>
      <dgm:t>
        <a:bodyPr/>
        <a:lstStyle/>
        <a:p>
          <a:endParaRPr lang="es-ES"/>
        </a:p>
      </dgm:t>
    </dgm:pt>
    <dgm:pt modelId="{CF97419B-1653-4404-8A25-A4EB2811914A}" type="pres">
      <dgm:prSet presAssocID="{C41ED6A4-512C-48AB-901D-671B73446005}" presName="sp" presStyleCnt="0"/>
      <dgm:spPr/>
    </dgm:pt>
    <dgm:pt modelId="{74B4E996-D144-43FA-9C7B-5183D295C315}" type="pres">
      <dgm:prSet presAssocID="{51A6936C-668E-4912-B1B4-BA2D45D3F624}" presName="linNode" presStyleCnt="0"/>
      <dgm:spPr/>
    </dgm:pt>
    <dgm:pt modelId="{1C763A21-352A-41D1-A2E2-E305DABA275D}" type="pres">
      <dgm:prSet presAssocID="{51A6936C-668E-4912-B1B4-BA2D45D3F624}" presName="parentText" presStyleLbl="node1" presStyleIdx="2" presStyleCnt="3">
        <dgm:presLayoutVars>
          <dgm:chMax val="1"/>
          <dgm:bulletEnabled val="1"/>
        </dgm:presLayoutVars>
      </dgm:prSet>
      <dgm:spPr/>
      <dgm:t>
        <a:bodyPr/>
        <a:lstStyle/>
        <a:p>
          <a:endParaRPr lang="es-ES"/>
        </a:p>
      </dgm:t>
    </dgm:pt>
    <dgm:pt modelId="{A66EBD3D-E7C5-421C-B8B5-728648057DDC}" type="pres">
      <dgm:prSet presAssocID="{51A6936C-668E-4912-B1B4-BA2D45D3F624}" presName="descendantText" presStyleLbl="alignAccFollowNode1" presStyleIdx="2" presStyleCnt="3" custLinFactNeighborY="0">
        <dgm:presLayoutVars>
          <dgm:bulletEnabled val="1"/>
        </dgm:presLayoutVars>
      </dgm:prSet>
      <dgm:spPr/>
      <dgm:t>
        <a:bodyPr/>
        <a:lstStyle/>
        <a:p>
          <a:endParaRPr lang="es-ES"/>
        </a:p>
      </dgm:t>
    </dgm:pt>
  </dgm:ptLst>
  <dgm:cxnLst>
    <dgm:cxn modelId="{6DF17F4D-4120-4DE8-8738-503F2519CD40}" type="presOf" srcId="{9D8DAFB6-C744-4BD6-B757-393BF647EBB6}" destId="{329ECF1A-78BE-41CB-B252-8011825B67CD}" srcOrd="0" destOrd="0" presId="urn:microsoft.com/office/officeart/2005/8/layout/vList5"/>
    <dgm:cxn modelId="{9E6BB655-7FE4-4F8D-B1D2-F885E60B8754}" srcId="{81269538-BFC5-48BB-BEA1-D7AF1F385FD5}" destId="{0D51337A-31FA-4717-B2BF-9243F96D2B9B}" srcOrd="0" destOrd="0" parTransId="{A9294D65-F371-46C8-A624-E557E9DF1A30}" sibTransId="{6799645E-F42F-43D8-B2EA-A1377D84D0B3}"/>
    <dgm:cxn modelId="{D51B6075-27E4-4292-9F89-0CC50DF21ED9}" type="presOf" srcId="{51A6936C-668E-4912-B1B4-BA2D45D3F624}" destId="{1C763A21-352A-41D1-A2E2-E305DABA275D}" srcOrd="0" destOrd="0" presId="urn:microsoft.com/office/officeart/2005/8/layout/vList5"/>
    <dgm:cxn modelId="{A316347C-9D1A-43C6-BE2B-DC184440E1C9}" srcId="{0D51337A-31FA-4717-B2BF-9243F96D2B9B}" destId="{E40970FA-9468-4353-8343-FE5E2BEBB8B0}" srcOrd="0" destOrd="0" parTransId="{85FA6A33-9FA9-4134-A6A3-A5D4748A1779}" sibTransId="{04FF68DF-CF36-4D12-9ECE-A3519B0AC88A}"/>
    <dgm:cxn modelId="{000FE2BB-9FE6-4965-ADF5-E3E85B644286}" srcId="{81269538-BFC5-48BB-BEA1-D7AF1F385FD5}" destId="{51A6936C-668E-4912-B1B4-BA2D45D3F624}" srcOrd="2" destOrd="0" parTransId="{8F7D40F1-9723-47F5-BFD2-340696378D49}" sibTransId="{E68031D9-E3F9-439E-86FC-2A0A3A3988D0}"/>
    <dgm:cxn modelId="{A38C1039-CB78-4EBF-844F-7A838983E228}" type="presOf" srcId="{A7F7584C-6CC5-40A2-9566-2842A5DEA97A}" destId="{8A3FE5E4-2689-4041-B2C5-C63BC276A3EF}" srcOrd="0" destOrd="0" presId="urn:microsoft.com/office/officeart/2005/8/layout/vList5"/>
    <dgm:cxn modelId="{78D7021E-4844-4073-B3BB-FE08C5C7D716}" srcId="{51A6936C-668E-4912-B1B4-BA2D45D3F624}" destId="{1814515D-AA9D-4E51-874C-26D31780CA6A}" srcOrd="1" destOrd="0" parTransId="{42FFB834-E6BB-4ED5-9699-121DB1353824}" sibTransId="{FBBCFBFB-AF05-4EDA-8CEF-5D8C81D83C41}"/>
    <dgm:cxn modelId="{54DCE835-33B4-4D3F-B93D-78FA52A82B72}" type="presOf" srcId="{3A429CF6-09EA-45DF-B4DF-3A0DAE3FDA5C}" destId="{6FB9694A-6C63-4B23-90F6-4F208C00D399}" srcOrd="0" destOrd="1" presId="urn:microsoft.com/office/officeart/2005/8/layout/vList5"/>
    <dgm:cxn modelId="{0D577B91-6D5B-4FB7-8973-5C764CE45005}" type="presOf" srcId="{1814515D-AA9D-4E51-874C-26D31780CA6A}" destId="{A66EBD3D-E7C5-421C-B8B5-728648057DDC}" srcOrd="0" destOrd="1" presId="urn:microsoft.com/office/officeart/2005/8/layout/vList5"/>
    <dgm:cxn modelId="{F68422C1-CD34-4DED-AA4B-85EFFF4FE933}" srcId="{81269538-BFC5-48BB-BEA1-D7AF1F385FD5}" destId="{A7F7584C-6CC5-40A2-9566-2842A5DEA97A}" srcOrd="1" destOrd="0" parTransId="{581272CD-5908-4C17-8E9B-8BF6DCE43C3E}" sibTransId="{C41ED6A4-512C-48AB-901D-671B73446005}"/>
    <dgm:cxn modelId="{993E0796-DCBD-4EB2-9BAB-4437E125DA45}" type="presOf" srcId="{E40970FA-9468-4353-8343-FE5E2BEBB8B0}" destId="{6FB9694A-6C63-4B23-90F6-4F208C00D399}" srcOrd="0" destOrd="0" presId="urn:microsoft.com/office/officeart/2005/8/layout/vList5"/>
    <dgm:cxn modelId="{53988784-A0E1-4D82-B36B-740DE83EB0C9}" type="presOf" srcId="{81269538-BFC5-48BB-BEA1-D7AF1F385FD5}" destId="{99FD7F24-5BB9-46E8-BB7C-4B477B73B815}" srcOrd="0" destOrd="0" presId="urn:microsoft.com/office/officeart/2005/8/layout/vList5"/>
    <dgm:cxn modelId="{1D59D94A-4BF7-417E-B49B-225C005839A9}" srcId="{51A6936C-668E-4912-B1B4-BA2D45D3F624}" destId="{2A9B6C90-9B70-4ED8-9084-8651413BB905}" srcOrd="0" destOrd="0" parTransId="{47C005B7-F5AA-4111-A87D-782B117A0259}" sibTransId="{54109FB3-0563-4B2C-BFF0-181E047427F8}"/>
    <dgm:cxn modelId="{02B1C3C3-F2D2-4C80-8962-E0C9B39A6EF4}" type="presOf" srcId="{0D51337A-31FA-4717-B2BF-9243F96D2B9B}" destId="{3230722F-B757-4673-BD2F-9D4BAB5CEE8D}" srcOrd="0" destOrd="0" presId="urn:microsoft.com/office/officeart/2005/8/layout/vList5"/>
    <dgm:cxn modelId="{D325A4B2-153D-4DAA-BE54-75615AB9272E}" srcId="{0D51337A-31FA-4717-B2BF-9243F96D2B9B}" destId="{3A429CF6-09EA-45DF-B4DF-3A0DAE3FDA5C}" srcOrd="1" destOrd="0" parTransId="{063C0E90-BA58-4B5F-B46D-9B9EF871F2B7}" sibTransId="{3075F501-D002-45D2-B074-58055F37D759}"/>
    <dgm:cxn modelId="{56052809-46E4-4445-B520-94004C28BB9D}" srcId="{A7F7584C-6CC5-40A2-9566-2842A5DEA97A}" destId="{9D8DAFB6-C744-4BD6-B757-393BF647EBB6}" srcOrd="0" destOrd="0" parTransId="{17C1C47E-8D1A-404A-B227-B017391CB5F6}" sibTransId="{C9B44773-68B1-427B-B9CA-0AEA186B621E}"/>
    <dgm:cxn modelId="{4ED4EFCE-1FDD-4599-A892-BAAE136A2D72}" type="presOf" srcId="{A026810D-0C0D-4584-B583-8C66C4B87C6E}" destId="{329ECF1A-78BE-41CB-B252-8011825B67CD}" srcOrd="0" destOrd="1" presId="urn:microsoft.com/office/officeart/2005/8/layout/vList5"/>
    <dgm:cxn modelId="{C65EFE7A-5430-4917-89D2-D70BAF0289E3}" type="presOf" srcId="{2A9B6C90-9B70-4ED8-9084-8651413BB905}" destId="{A66EBD3D-E7C5-421C-B8B5-728648057DDC}" srcOrd="0" destOrd="0" presId="urn:microsoft.com/office/officeart/2005/8/layout/vList5"/>
    <dgm:cxn modelId="{40FEC53B-3030-4622-8B61-56EE43A21021}" srcId="{A7F7584C-6CC5-40A2-9566-2842A5DEA97A}" destId="{A026810D-0C0D-4584-B583-8C66C4B87C6E}" srcOrd="1" destOrd="0" parTransId="{CD0E117B-7F64-467A-BC9E-8E484925F744}" sibTransId="{CF8A53E9-37E8-4082-BF63-D0BAC895B21F}"/>
    <dgm:cxn modelId="{45435F90-22A5-4C03-B101-FD4577E8A794}" type="presParOf" srcId="{99FD7F24-5BB9-46E8-BB7C-4B477B73B815}" destId="{BBAB8945-0B00-4547-92CF-AE59FDD0EF39}" srcOrd="0" destOrd="0" presId="urn:microsoft.com/office/officeart/2005/8/layout/vList5"/>
    <dgm:cxn modelId="{B399DCC2-FF40-4D75-A2A7-A495D4AF2387}" type="presParOf" srcId="{BBAB8945-0B00-4547-92CF-AE59FDD0EF39}" destId="{3230722F-B757-4673-BD2F-9D4BAB5CEE8D}" srcOrd="0" destOrd="0" presId="urn:microsoft.com/office/officeart/2005/8/layout/vList5"/>
    <dgm:cxn modelId="{4A0749A4-83B7-4DF9-BA0E-5506B76F10A1}" type="presParOf" srcId="{BBAB8945-0B00-4547-92CF-AE59FDD0EF39}" destId="{6FB9694A-6C63-4B23-90F6-4F208C00D399}" srcOrd="1" destOrd="0" presId="urn:microsoft.com/office/officeart/2005/8/layout/vList5"/>
    <dgm:cxn modelId="{26C2F444-58E5-4B3C-A169-EBC64ABE0EE9}" type="presParOf" srcId="{99FD7F24-5BB9-46E8-BB7C-4B477B73B815}" destId="{3E4AEBB9-D07D-412D-A9F3-5F50CE85FF20}" srcOrd="1" destOrd="0" presId="urn:microsoft.com/office/officeart/2005/8/layout/vList5"/>
    <dgm:cxn modelId="{FB2D3183-70C6-44DD-875A-CC09A2C89FEB}" type="presParOf" srcId="{99FD7F24-5BB9-46E8-BB7C-4B477B73B815}" destId="{C60E4332-AB2E-4201-AF29-E3D9D2CE99DD}" srcOrd="2" destOrd="0" presId="urn:microsoft.com/office/officeart/2005/8/layout/vList5"/>
    <dgm:cxn modelId="{B9D84324-BE5B-4514-8201-6B25BE814C19}" type="presParOf" srcId="{C60E4332-AB2E-4201-AF29-E3D9D2CE99DD}" destId="{8A3FE5E4-2689-4041-B2C5-C63BC276A3EF}" srcOrd="0" destOrd="0" presId="urn:microsoft.com/office/officeart/2005/8/layout/vList5"/>
    <dgm:cxn modelId="{62F196CC-DD4E-41F1-95F6-0E80E18CA40A}" type="presParOf" srcId="{C60E4332-AB2E-4201-AF29-E3D9D2CE99DD}" destId="{329ECF1A-78BE-41CB-B252-8011825B67CD}" srcOrd="1" destOrd="0" presId="urn:microsoft.com/office/officeart/2005/8/layout/vList5"/>
    <dgm:cxn modelId="{902C8576-A8E1-4C1E-B647-4F0EFC878EDE}" type="presParOf" srcId="{99FD7F24-5BB9-46E8-BB7C-4B477B73B815}" destId="{CF97419B-1653-4404-8A25-A4EB2811914A}" srcOrd="3" destOrd="0" presId="urn:microsoft.com/office/officeart/2005/8/layout/vList5"/>
    <dgm:cxn modelId="{C0AE58B2-3BCF-4A17-9962-82AF5DB00A66}" type="presParOf" srcId="{99FD7F24-5BB9-46E8-BB7C-4B477B73B815}" destId="{74B4E996-D144-43FA-9C7B-5183D295C315}" srcOrd="4" destOrd="0" presId="urn:microsoft.com/office/officeart/2005/8/layout/vList5"/>
    <dgm:cxn modelId="{CC23B1CA-2592-479D-988C-BB870D7E9EC9}" type="presParOf" srcId="{74B4E996-D144-43FA-9C7B-5183D295C315}" destId="{1C763A21-352A-41D1-A2E2-E305DABA275D}" srcOrd="0" destOrd="0" presId="urn:microsoft.com/office/officeart/2005/8/layout/vList5"/>
    <dgm:cxn modelId="{477107E6-023C-4B3F-96EF-D2D5DA516C5C}" type="presParOf" srcId="{74B4E996-D144-43FA-9C7B-5183D295C315}" destId="{A66EBD3D-E7C5-421C-B8B5-728648057DDC}" srcOrd="1" destOrd="0" presId="urn:microsoft.com/office/officeart/2005/8/layout/vList5"/>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1269538-BFC5-48BB-BEA1-D7AF1F385FD5}" type="doc">
      <dgm:prSet loTypeId="urn:microsoft.com/office/officeart/2005/8/layout/vList5" loCatId="list" qsTypeId="urn:microsoft.com/office/officeart/2005/8/quickstyle/simple1" qsCatId="simple" csTypeId="urn:microsoft.com/office/officeart/2005/8/colors/accent1_2" csCatId="accent1" phldr="1"/>
      <dgm:spPr/>
      <dgm:t>
        <a:bodyPr rtlCol="0"/>
        <a:lstStyle/>
        <a:p>
          <a:pPr rtl="0"/>
          <a:endParaRPr lang="en-US"/>
        </a:p>
      </dgm:t>
    </dgm:pt>
    <dgm:pt modelId="{0D51337A-31FA-4717-B2BF-9243F96D2B9B}">
      <dgm:prSet phldrT="[Text]"/>
      <dgm:spPr/>
      <dgm:t>
        <a:bodyPr rtlCol="0"/>
        <a:lstStyle/>
        <a:p>
          <a:pPr rtl="0"/>
          <a:r>
            <a:rPr lang="es-ES" noProof="0" dirty="0" smtClean="0">
              <a:latin typeface="Tahoma" panose="020B0604030504040204" pitchFamily="34" charset="0"/>
              <a:ea typeface="Tahoma" panose="020B0604030504040204" pitchFamily="34" charset="0"/>
              <a:cs typeface="Tahoma" panose="020B0604030504040204" pitchFamily="34" charset="0"/>
            </a:rPr>
            <a:t>Poética</a:t>
          </a:r>
          <a:endParaRPr lang="es-ES" noProof="0" dirty="0">
            <a:latin typeface="Tahoma" panose="020B0604030504040204" pitchFamily="34" charset="0"/>
            <a:ea typeface="Tahoma" panose="020B0604030504040204" pitchFamily="34" charset="0"/>
            <a:cs typeface="Tahoma" panose="020B0604030504040204" pitchFamily="34" charset="0"/>
          </a:endParaRPr>
        </a:p>
      </dgm:t>
    </dgm:pt>
    <dgm:pt modelId="{A9294D65-F371-46C8-A624-E557E9DF1A30}" type="parTrans" cxnId="{9E6BB655-7FE4-4F8D-B1D2-F885E60B8754}">
      <dgm:prSet/>
      <dgm:spPr/>
      <dgm:t>
        <a:bodyPr rtlCol="0"/>
        <a:lstStyle/>
        <a:p>
          <a:pPr rtl="0"/>
          <a:endParaRPr lang="es-ES" noProof="0" dirty="0"/>
        </a:p>
      </dgm:t>
    </dgm:pt>
    <dgm:pt modelId="{6799645E-F42F-43D8-B2EA-A1377D84D0B3}" type="sibTrans" cxnId="{9E6BB655-7FE4-4F8D-B1D2-F885E60B8754}">
      <dgm:prSet/>
      <dgm:spPr/>
      <dgm:t>
        <a:bodyPr rtlCol="0"/>
        <a:lstStyle/>
        <a:p>
          <a:pPr rtl="0"/>
          <a:endParaRPr lang="es-ES" noProof="0" dirty="0"/>
        </a:p>
      </dgm:t>
    </dgm:pt>
    <dgm:pt modelId="{E40970FA-9468-4353-8343-FE5E2BEBB8B0}">
      <dgm:prSet phldrT="[Text]" custT="1"/>
      <dgm:spPr/>
      <dgm:t>
        <a:bodyPr rtlCol="0"/>
        <a:lstStyle/>
        <a:p>
          <a:pPr rtl="0"/>
          <a:r>
            <a:rPr lang="es-ES" sz="1600" noProof="0" dirty="0" smtClean="0">
              <a:latin typeface="Tahoma" panose="020B0604030504040204" pitchFamily="34" charset="0"/>
              <a:ea typeface="Tahoma" panose="020B0604030504040204" pitchFamily="34" charset="0"/>
              <a:cs typeface="Tahoma" panose="020B0604030504040204" pitchFamily="34" charset="0"/>
            </a:rPr>
            <a:t>Tus ojos son como estrellas que iluminan mi vida.</a:t>
          </a:r>
          <a:endParaRPr lang="es-ES" sz="1600" noProof="0" dirty="0">
            <a:latin typeface="Tahoma" panose="020B0604030504040204" pitchFamily="34" charset="0"/>
            <a:ea typeface="Tahoma" panose="020B0604030504040204" pitchFamily="34" charset="0"/>
            <a:cs typeface="Tahoma" panose="020B0604030504040204" pitchFamily="34" charset="0"/>
          </a:endParaRPr>
        </a:p>
      </dgm:t>
    </dgm:pt>
    <dgm:pt modelId="{85FA6A33-9FA9-4134-A6A3-A5D4748A1779}" type="parTrans" cxnId="{A316347C-9D1A-43C6-BE2B-DC184440E1C9}">
      <dgm:prSet/>
      <dgm:spPr/>
      <dgm:t>
        <a:bodyPr rtlCol="0"/>
        <a:lstStyle/>
        <a:p>
          <a:pPr rtl="0"/>
          <a:endParaRPr lang="es-ES" noProof="0" dirty="0"/>
        </a:p>
      </dgm:t>
    </dgm:pt>
    <dgm:pt modelId="{04FF68DF-CF36-4D12-9ECE-A3519B0AC88A}" type="sibTrans" cxnId="{A316347C-9D1A-43C6-BE2B-DC184440E1C9}">
      <dgm:prSet/>
      <dgm:spPr/>
      <dgm:t>
        <a:bodyPr rtlCol="0"/>
        <a:lstStyle/>
        <a:p>
          <a:pPr rtl="0"/>
          <a:endParaRPr lang="es-ES" noProof="0" dirty="0"/>
        </a:p>
      </dgm:t>
    </dgm:pt>
    <dgm:pt modelId="{A7F7584C-6CC5-40A2-9566-2842A5DEA97A}">
      <dgm:prSet phldrT="[Text]"/>
      <dgm:spPr/>
      <dgm:t>
        <a:bodyPr rtlCol="0"/>
        <a:lstStyle/>
        <a:p>
          <a:pPr rtl="0"/>
          <a:r>
            <a:rPr lang="es-ES" noProof="0" dirty="0" smtClean="0">
              <a:latin typeface="Tahoma" panose="020B0604030504040204" pitchFamily="34" charset="0"/>
              <a:ea typeface="Tahoma" panose="020B0604030504040204" pitchFamily="34" charset="0"/>
              <a:cs typeface="Tahoma" panose="020B0604030504040204" pitchFamily="34" charset="0"/>
            </a:rPr>
            <a:t>Metalingüística</a:t>
          </a:r>
          <a:endParaRPr lang="es-ES" noProof="0" dirty="0">
            <a:latin typeface="Tahoma" panose="020B0604030504040204" pitchFamily="34" charset="0"/>
            <a:ea typeface="Tahoma" panose="020B0604030504040204" pitchFamily="34" charset="0"/>
            <a:cs typeface="Tahoma" panose="020B0604030504040204" pitchFamily="34" charset="0"/>
          </a:endParaRPr>
        </a:p>
      </dgm:t>
    </dgm:pt>
    <dgm:pt modelId="{581272CD-5908-4C17-8E9B-8BF6DCE43C3E}" type="parTrans" cxnId="{F68422C1-CD34-4DED-AA4B-85EFFF4FE933}">
      <dgm:prSet/>
      <dgm:spPr/>
      <dgm:t>
        <a:bodyPr rtlCol="0"/>
        <a:lstStyle/>
        <a:p>
          <a:pPr rtl="0"/>
          <a:endParaRPr lang="es-ES" noProof="0" dirty="0"/>
        </a:p>
      </dgm:t>
    </dgm:pt>
    <dgm:pt modelId="{C41ED6A4-512C-48AB-901D-671B73446005}" type="sibTrans" cxnId="{F68422C1-CD34-4DED-AA4B-85EFFF4FE933}">
      <dgm:prSet/>
      <dgm:spPr/>
      <dgm:t>
        <a:bodyPr rtlCol="0"/>
        <a:lstStyle/>
        <a:p>
          <a:pPr rtl="0"/>
          <a:endParaRPr lang="es-ES" noProof="0" dirty="0"/>
        </a:p>
      </dgm:t>
    </dgm:pt>
    <dgm:pt modelId="{9D8DAFB6-C744-4BD6-B757-393BF647EBB6}">
      <dgm:prSet phldrT="[Text]" custT="1"/>
      <dgm:spPr/>
      <dgm:t>
        <a:bodyPr rtlCol="0"/>
        <a:lstStyle/>
        <a:p>
          <a:pPr rtl="0">
            <a:lnSpc>
              <a:spcPct val="90000"/>
            </a:lnSpc>
            <a:spcAft>
              <a:spcPts val="288"/>
            </a:spcAft>
          </a:pPr>
          <a:r>
            <a:rPr lang="es-ES" sz="1600" noProof="0" dirty="0" smtClean="0">
              <a:latin typeface="Tahoma" panose="020B0604030504040204" pitchFamily="34" charset="0"/>
              <a:ea typeface="Tahoma" panose="020B0604030504040204" pitchFamily="34" charset="0"/>
              <a:cs typeface="Tahoma" panose="020B0604030504040204" pitchFamily="34" charset="0"/>
            </a:rPr>
            <a:t>Las palabras agudas llevan tilde sobre la sílaba tónica cuando terminan en N, S o Vocal.</a:t>
          </a:r>
          <a:endParaRPr lang="es-ES" sz="2400" noProof="0" dirty="0">
            <a:latin typeface="Tahoma" panose="020B0604030504040204" pitchFamily="34" charset="0"/>
            <a:ea typeface="Tahoma" panose="020B0604030504040204" pitchFamily="34" charset="0"/>
            <a:cs typeface="Tahoma" panose="020B0604030504040204" pitchFamily="34" charset="0"/>
          </a:endParaRPr>
        </a:p>
      </dgm:t>
    </dgm:pt>
    <dgm:pt modelId="{17C1C47E-8D1A-404A-B227-B017391CB5F6}" type="parTrans" cxnId="{56052809-46E4-4445-B520-94004C28BB9D}">
      <dgm:prSet/>
      <dgm:spPr/>
      <dgm:t>
        <a:bodyPr rtlCol="0"/>
        <a:lstStyle/>
        <a:p>
          <a:pPr rtl="0"/>
          <a:endParaRPr lang="es-ES" noProof="0" dirty="0"/>
        </a:p>
      </dgm:t>
    </dgm:pt>
    <dgm:pt modelId="{C9B44773-68B1-427B-B9CA-0AEA186B621E}" type="sibTrans" cxnId="{56052809-46E4-4445-B520-94004C28BB9D}">
      <dgm:prSet/>
      <dgm:spPr/>
      <dgm:t>
        <a:bodyPr rtlCol="0"/>
        <a:lstStyle/>
        <a:p>
          <a:pPr rtl="0"/>
          <a:endParaRPr lang="es-ES" noProof="0" dirty="0"/>
        </a:p>
      </dgm:t>
    </dgm:pt>
    <dgm:pt modelId="{51A6936C-668E-4912-B1B4-BA2D45D3F624}">
      <dgm:prSet phldrT="[Text]"/>
      <dgm:spPr/>
      <dgm:t>
        <a:bodyPr rtlCol="0"/>
        <a:lstStyle/>
        <a:p>
          <a:pPr rtl="0"/>
          <a:r>
            <a:rPr lang="es-ES" noProof="0" dirty="0" smtClean="0">
              <a:latin typeface="Tahoma" panose="020B0604030504040204" pitchFamily="34" charset="0"/>
              <a:ea typeface="Tahoma" panose="020B0604030504040204" pitchFamily="34" charset="0"/>
              <a:cs typeface="Tahoma" panose="020B0604030504040204" pitchFamily="34" charset="0"/>
            </a:rPr>
            <a:t>Fática</a:t>
          </a:r>
          <a:endParaRPr lang="es-ES" noProof="0" dirty="0">
            <a:latin typeface="Tahoma" panose="020B0604030504040204" pitchFamily="34" charset="0"/>
            <a:ea typeface="Tahoma" panose="020B0604030504040204" pitchFamily="34" charset="0"/>
            <a:cs typeface="Tahoma" panose="020B0604030504040204" pitchFamily="34" charset="0"/>
          </a:endParaRPr>
        </a:p>
      </dgm:t>
    </dgm:pt>
    <dgm:pt modelId="{8F7D40F1-9723-47F5-BFD2-340696378D49}" type="parTrans" cxnId="{000FE2BB-9FE6-4965-ADF5-E3E85B644286}">
      <dgm:prSet/>
      <dgm:spPr/>
      <dgm:t>
        <a:bodyPr rtlCol="0"/>
        <a:lstStyle/>
        <a:p>
          <a:pPr rtl="0"/>
          <a:endParaRPr lang="es-ES" noProof="0" dirty="0"/>
        </a:p>
      </dgm:t>
    </dgm:pt>
    <dgm:pt modelId="{E68031D9-E3F9-439E-86FC-2A0A3A3988D0}" type="sibTrans" cxnId="{000FE2BB-9FE6-4965-ADF5-E3E85B644286}">
      <dgm:prSet/>
      <dgm:spPr/>
      <dgm:t>
        <a:bodyPr rtlCol="0"/>
        <a:lstStyle/>
        <a:p>
          <a:pPr rtl="0"/>
          <a:endParaRPr lang="es-ES" noProof="0" dirty="0"/>
        </a:p>
      </dgm:t>
    </dgm:pt>
    <dgm:pt modelId="{2A9B6C90-9B70-4ED8-9084-8651413BB905}">
      <dgm:prSet phldrT="[Text]" custT="1"/>
      <dgm:spPr/>
      <dgm:t>
        <a:bodyPr rtlCol="0"/>
        <a:lstStyle/>
        <a:p>
          <a:pPr rtl="0"/>
          <a:r>
            <a:rPr lang="es-ES" sz="1600" noProof="0" dirty="0" smtClean="0">
              <a:latin typeface="Tahoma" panose="020B0604030504040204" pitchFamily="34" charset="0"/>
              <a:ea typeface="Tahoma" panose="020B0604030504040204" pitchFamily="34" charset="0"/>
              <a:cs typeface="Tahoma" panose="020B0604030504040204" pitchFamily="34" charset="0"/>
            </a:rPr>
            <a:t>Bueno, bueno, bueno, probando.</a:t>
          </a:r>
          <a:endParaRPr lang="es-ES" sz="1600" noProof="0" dirty="0">
            <a:latin typeface="Tahoma" panose="020B0604030504040204" pitchFamily="34" charset="0"/>
            <a:ea typeface="Tahoma" panose="020B0604030504040204" pitchFamily="34" charset="0"/>
            <a:cs typeface="Tahoma" panose="020B0604030504040204" pitchFamily="34" charset="0"/>
          </a:endParaRPr>
        </a:p>
      </dgm:t>
    </dgm:pt>
    <dgm:pt modelId="{47C005B7-F5AA-4111-A87D-782B117A0259}" type="parTrans" cxnId="{1D59D94A-4BF7-417E-B49B-225C005839A9}">
      <dgm:prSet/>
      <dgm:spPr/>
      <dgm:t>
        <a:bodyPr rtlCol="0"/>
        <a:lstStyle/>
        <a:p>
          <a:pPr rtl="0"/>
          <a:endParaRPr lang="es-ES" noProof="0" dirty="0"/>
        </a:p>
      </dgm:t>
    </dgm:pt>
    <dgm:pt modelId="{54109FB3-0563-4B2C-BFF0-181E047427F8}" type="sibTrans" cxnId="{1D59D94A-4BF7-417E-B49B-225C005839A9}">
      <dgm:prSet/>
      <dgm:spPr/>
      <dgm:t>
        <a:bodyPr rtlCol="0"/>
        <a:lstStyle/>
        <a:p>
          <a:pPr rtl="0"/>
          <a:endParaRPr lang="es-ES" noProof="0" dirty="0"/>
        </a:p>
      </dgm:t>
    </dgm:pt>
    <dgm:pt modelId="{A026810D-0C0D-4584-B583-8C66C4B87C6E}">
      <dgm:prSet phldrT="[Text]" custT="1"/>
      <dgm:spPr/>
      <dgm:t>
        <a:bodyPr rtlCol="0"/>
        <a:lstStyle/>
        <a:p>
          <a:pPr rtl="0">
            <a:lnSpc>
              <a:spcPct val="90000"/>
            </a:lnSpc>
            <a:spcAft>
              <a:spcPts val="288"/>
            </a:spcAft>
          </a:pPr>
          <a:r>
            <a:rPr lang="es-ES" sz="1600" noProof="0" dirty="0" smtClean="0">
              <a:latin typeface="Tahoma" panose="020B0604030504040204" pitchFamily="34" charset="0"/>
              <a:ea typeface="Tahoma" panose="020B0604030504040204" pitchFamily="34" charset="0"/>
              <a:cs typeface="Tahoma" panose="020B0604030504040204" pitchFamily="34" charset="0"/>
            </a:rPr>
            <a:t>Un sinónimo es una palabra escrita de forma diferente a la primera, pero con significados similares o iguales.</a:t>
          </a:r>
          <a:endParaRPr lang="es-ES" sz="1600" noProof="0" dirty="0">
            <a:latin typeface="Tahoma" panose="020B0604030504040204" pitchFamily="34" charset="0"/>
            <a:ea typeface="Tahoma" panose="020B0604030504040204" pitchFamily="34" charset="0"/>
            <a:cs typeface="Tahoma" panose="020B0604030504040204" pitchFamily="34" charset="0"/>
          </a:endParaRPr>
        </a:p>
      </dgm:t>
    </dgm:pt>
    <dgm:pt modelId="{CD0E117B-7F64-467A-BC9E-8E484925F744}" type="parTrans" cxnId="{40FEC53B-3030-4622-8B61-56EE43A21021}">
      <dgm:prSet/>
      <dgm:spPr/>
      <dgm:t>
        <a:bodyPr/>
        <a:lstStyle/>
        <a:p>
          <a:endParaRPr lang="es-ES"/>
        </a:p>
      </dgm:t>
    </dgm:pt>
    <dgm:pt modelId="{CF8A53E9-37E8-4082-BF63-D0BAC895B21F}" type="sibTrans" cxnId="{40FEC53B-3030-4622-8B61-56EE43A21021}">
      <dgm:prSet/>
      <dgm:spPr/>
      <dgm:t>
        <a:bodyPr/>
        <a:lstStyle/>
        <a:p>
          <a:endParaRPr lang="es-ES"/>
        </a:p>
      </dgm:t>
    </dgm:pt>
    <dgm:pt modelId="{3A429CF6-09EA-45DF-B4DF-3A0DAE3FDA5C}">
      <dgm:prSet phldrT="[Text]" custT="1"/>
      <dgm:spPr/>
      <dgm:t>
        <a:bodyPr rtlCol="0"/>
        <a:lstStyle/>
        <a:p>
          <a:pPr rtl="0"/>
          <a:r>
            <a:rPr lang="es-ES" sz="1600" noProof="0" dirty="0" smtClean="0">
              <a:latin typeface="Tahoma" panose="020B0604030504040204" pitchFamily="34" charset="0"/>
              <a:ea typeface="Tahoma" panose="020B0604030504040204" pitchFamily="34" charset="0"/>
              <a:cs typeface="Tahoma" panose="020B0604030504040204" pitchFamily="34" charset="0"/>
            </a:rPr>
            <a:t>Pues bien, yo necesito decirte que te quiero, decirte que te adoro con todo el corazón…</a:t>
          </a:r>
          <a:endParaRPr lang="es-ES" sz="1600" noProof="0" dirty="0">
            <a:latin typeface="Tahoma" panose="020B0604030504040204" pitchFamily="34" charset="0"/>
            <a:ea typeface="Tahoma" panose="020B0604030504040204" pitchFamily="34" charset="0"/>
            <a:cs typeface="Tahoma" panose="020B0604030504040204" pitchFamily="34" charset="0"/>
          </a:endParaRPr>
        </a:p>
      </dgm:t>
    </dgm:pt>
    <dgm:pt modelId="{063C0E90-BA58-4B5F-B46D-9B9EF871F2B7}" type="parTrans" cxnId="{D325A4B2-153D-4DAA-BE54-75615AB9272E}">
      <dgm:prSet/>
      <dgm:spPr/>
      <dgm:t>
        <a:bodyPr/>
        <a:lstStyle/>
        <a:p>
          <a:endParaRPr lang="es-ES"/>
        </a:p>
      </dgm:t>
    </dgm:pt>
    <dgm:pt modelId="{3075F501-D002-45D2-B074-58055F37D759}" type="sibTrans" cxnId="{D325A4B2-153D-4DAA-BE54-75615AB9272E}">
      <dgm:prSet/>
      <dgm:spPr/>
      <dgm:t>
        <a:bodyPr/>
        <a:lstStyle/>
        <a:p>
          <a:endParaRPr lang="es-ES"/>
        </a:p>
      </dgm:t>
    </dgm:pt>
    <dgm:pt modelId="{1814515D-AA9D-4E51-874C-26D31780CA6A}">
      <dgm:prSet phldrT="[Text]" custT="1"/>
      <dgm:spPr/>
      <dgm:t>
        <a:bodyPr rtlCol="0"/>
        <a:lstStyle/>
        <a:p>
          <a:pPr rtl="0"/>
          <a:r>
            <a:rPr lang="es-ES" sz="1600" noProof="0" dirty="0" smtClean="0">
              <a:latin typeface="Tahoma" panose="020B0604030504040204" pitchFamily="34" charset="0"/>
              <a:ea typeface="Tahoma" panose="020B0604030504040204" pitchFamily="34" charset="0"/>
              <a:cs typeface="Tahoma" panose="020B0604030504040204" pitchFamily="34" charset="0"/>
            </a:rPr>
            <a:t>!Hey!,  me escuchan allá atrás.</a:t>
          </a:r>
          <a:endParaRPr lang="es-ES" sz="1600" noProof="0" dirty="0">
            <a:latin typeface="Tahoma" panose="020B0604030504040204" pitchFamily="34" charset="0"/>
            <a:ea typeface="Tahoma" panose="020B0604030504040204" pitchFamily="34" charset="0"/>
            <a:cs typeface="Tahoma" panose="020B0604030504040204" pitchFamily="34" charset="0"/>
          </a:endParaRPr>
        </a:p>
      </dgm:t>
    </dgm:pt>
    <dgm:pt modelId="{42FFB834-E6BB-4ED5-9699-121DB1353824}" type="parTrans" cxnId="{78D7021E-4844-4073-B3BB-FE08C5C7D716}">
      <dgm:prSet/>
      <dgm:spPr/>
      <dgm:t>
        <a:bodyPr/>
        <a:lstStyle/>
        <a:p>
          <a:endParaRPr lang="es-ES"/>
        </a:p>
      </dgm:t>
    </dgm:pt>
    <dgm:pt modelId="{FBBCFBFB-AF05-4EDA-8CEF-5D8C81D83C41}" type="sibTrans" cxnId="{78D7021E-4844-4073-B3BB-FE08C5C7D716}">
      <dgm:prSet/>
      <dgm:spPr/>
      <dgm:t>
        <a:bodyPr/>
        <a:lstStyle/>
        <a:p>
          <a:endParaRPr lang="es-ES"/>
        </a:p>
      </dgm:t>
    </dgm:pt>
    <dgm:pt modelId="{99FD7F24-5BB9-46E8-BB7C-4B477B73B815}" type="pres">
      <dgm:prSet presAssocID="{81269538-BFC5-48BB-BEA1-D7AF1F385FD5}" presName="Name0" presStyleCnt="0">
        <dgm:presLayoutVars>
          <dgm:dir/>
          <dgm:animLvl val="lvl"/>
          <dgm:resizeHandles val="exact"/>
        </dgm:presLayoutVars>
      </dgm:prSet>
      <dgm:spPr/>
      <dgm:t>
        <a:bodyPr/>
        <a:lstStyle/>
        <a:p>
          <a:endParaRPr lang="es-ES"/>
        </a:p>
      </dgm:t>
    </dgm:pt>
    <dgm:pt modelId="{BBAB8945-0B00-4547-92CF-AE59FDD0EF39}" type="pres">
      <dgm:prSet presAssocID="{0D51337A-31FA-4717-B2BF-9243F96D2B9B}" presName="linNode" presStyleCnt="0"/>
      <dgm:spPr/>
    </dgm:pt>
    <dgm:pt modelId="{3230722F-B757-4673-BD2F-9D4BAB5CEE8D}" type="pres">
      <dgm:prSet presAssocID="{0D51337A-31FA-4717-B2BF-9243F96D2B9B}" presName="parentText" presStyleLbl="node1" presStyleIdx="0" presStyleCnt="3">
        <dgm:presLayoutVars>
          <dgm:chMax val="1"/>
          <dgm:bulletEnabled val="1"/>
        </dgm:presLayoutVars>
      </dgm:prSet>
      <dgm:spPr/>
      <dgm:t>
        <a:bodyPr/>
        <a:lstStyle/>
        <a:p>
          <a:endParaRPr lang="es-ES"/>
        </a:p>
      </dgm:t>
    </dgm:pt>
    <dgm:pt modelId="{6FB9694A-6C63-4B23-90F6-4F208C00D399}" type="pres">
      <dgm:prSet presAssocID="{0D51337A-31FA-4717-B2BF-9243F96D2B9B}" presName="descendantText" presStyleLbl="alignAccFollowNode1" presStyleIdx="0" presStyleCnt="3">
        <dgm:presLayoutVars>
          <dgm:bulletEnabled val="1"/>
        </dgm:presLayoutVars>
      </dgm:prSet>
      <dgm:spPr/>
      <dgm:t>
        <a:bodyPr/>
        <a:lstStyle/>
        <a:p>
          <a:endParaRPr lang="es-ES"/>
        </a:p>
      </dgm:t>
    </dgm:pt>
    <dgm:pt modelId="{3E4AEBB9-D07D-412D-A9F3-5F50CE85FF20}" type="pres">
      <dgm:prSet presAssocID="{6799645E-F42F-43D8-B2EA-A1377D84D0B3}" presName="sp" presStyleCnt="0"/>
      <dgm:spPr/>
    </dgm:pt>
    <dgm:pt modelId="{C60E4332-AB2E-4201-AF29-E3D9D2CE99DD}" type="pres">
      <dgm:prSet presAssocID="{A7F7584C-6CC5-40A2-9566-2842A5DEA97A}" presName="linNode" presStyleCnt="0"/>
      <dgm:spPr/>
    </dgm:pt>
    <dgm:pt modelId="{8A3FE5E4-2689-4041-B2C5-C63BC276A3EF}" type="pres">
      <dgm:prSet presAssocID="{A7F7584C-6CC5-40A2-9566-2842A5DEA97A}" presName="parentText" presStyleLbl="node1" presStyleIdx="1" presStyleCnt="3">
        <dgm:presLayoutVars>
          <dgm:chMax val="1"/>
          <dgm:bulletEnabled val="1"/>
        </dgm:presLayoutVars>
      </dgm:prSet>
      <dgm:spPr/>
      <dgm:t>
        <a:bodyPr/>
        <a:lstStyle/>
        <a:p>
          <a:endParaRPr lang="es-ES"/>
        </a:p>
      </dgm:t>
    </dgm:pt>
    <dgm:pt modelId="{329ECF1A-78BE-41CB-B252-8011825B67CD}" type="pres">
      <dgm:prSet presAssocID="{A7F7584C-6CC5-40A2-9566-2842A5DEA97A}" presName="descendantText" presStyleLbl="alignAccFollowNode1" presStyleIdx="1" presStyleCnt="3">
        <dgm:presLayoutVars>
          <dgm:bulletEnabled val="1"/>
        </dgm:presLayoutVars>
      </dgm:prSet>
      <dgm:spPr/>
      <dgm:t>
        <a:bodyPr/>
        <a:lstStyle/>
        <a:p>
          <a:endParaRPr lang="es-ES"/>
        </a:p>
      </dgm:t>
    </dgm:pt>
    <dgm:pt modelId="{CF97419B-1653-4404-8A25-A4EB2811914A}" type="pres">
      <dgm:prSet presAssocID="{C41ED6A4-512C-48AB-901D-671B73446005}" presName="sp" presStyleCnt="0"/>
      <dgm:spPr/>
    </dgm:pt>
    <dgm:pt modelId="{74B4E996-D144-43FA-9C7B-5183D295C315}" type="pres">
      <dgm:prSet presAssocID="{51A6936C-668E-4912-B1B4-BA2D45D3F624}" presName="linNode" presStyleCnt="0"/>
      <dgm:spPr/>
    </dgm:pt>
    <dgm:pt modelId="{1C763A21-352A-41D1-A2E2-E305DABA275D}" type="pres">
      <dgm:prSet presAssocID="{51A6936C-668E-4912-B1B4-BA2D45D3F624}" presName="parentText" presStyleLbl="node1" presStyleIdx="2" presStyleCnt="3">
        <dgm:presLayoutVars>
          <dgm:chMax val="1"/>
          <dgm:bulletEnabled val="1"/>
        </dgm:presLayoutVars>
      </dgm:prSet>
      <dgm:spPr/>
      <dgm:t>
        <a:bodyPr/>
        <a:lstStyle/>
        <a:p>
          <a:endParaRPr lang="es-ES"/>
        </a:p>
      </dgm:t>
    </dgm:pt>
    <dgm:pt modelId="{A66EBD3D-E7C5-421C-B8B5-728648057DDC}" type="pres">
      <dgm:prSet presAssocID="{51A6936C-668E-4912-B1B4-BA2D45D3F624}" presName="descendantText" presStyleLbl="alignAccFollowNode1" presStyleIdx="2" presStyleCnt="3" custLinFactNeighborY="0">
        <dgm:presLayoutVars>
          <dgm:bulletEnabled val="1"/>
        </dgm:presLayoutVars>
      </dgm:prSet>
      <dgm:spPr/>
      <dgm:t>
        <a:bodyPr/>
        <a:lstStyle/>
        <a:p>
          <a:endParaRPr lang="es-ES"/>
        </a:p>
      </dgm:t>
    </dgm:pt>
  </dgm:ptLst>
  <dgm:cxnLst>
    <dgm:cxn modelId="{6DF17F4D-4120-4DE8-8738-503F2519CD40}" type="presOf" srcId="{9D8DAFB6-C744-4BD6-B757-393BF647EBB6}" destId="{329ECF1A-78BE-41CB-B252-8011825B67CD}" srcOrd="0" destOrd="0" presId="urn:microsoft.com/office/officeart/2005/8/layout/vList5"/>
    <dgm:cxn modelId="{9E6BB655-7FE4-4F8D-B1D2-F885E60B8754}" srcId="{81269538-BFC5-48BB-BEA1-D7AF1F385FD5}" destId="{0D51337A-31FA-4717-B2BF-9243F96D2B9B}" srcOrd="0" destOrd="0" parTransId="{A9294D65-F371-46C8-A624-E557E9DF1A30}" sibTransId="{6799645E-F42F-43D8-B2EA-A1377D84D0B3}"/>
    <dgm:cxn modelId="{D51B6075-27E4-4292-9F89-0CC50DF21ED9}" type="presOf" srcId="{51A6936C-668E-4912-B1B4-BA2D45D3F624}" destId="{1C763A21-352A-41D1-A2E2-E305DABA275D}" srcOrd="0" destOrd="0" presId="urn:microsoft.com/office/officeart/2005/8/layout/vList5"/>
    <dgm:cxn modelId="{A316347C-9D1A-43C6-BE2B-DC184440E1C9}" srcId="{0D51337A-31FA-4717-B2BF-9243F96D2B9B}" destId="{E40970FA-9468-4353-8343-FE5E2BEBB8B0}" srcOrd="0" destOrd="0" parTransId="{85FA6A33-9FA9-4134-A6A3-A5D4748A1779}" sibTransId="{04FF68DF-CF36-4D12-9ECE-A3519B0AC88A}"/>
    <dgm:cxn modelId="{000FE2BB-9FE6-4965-ADF5-E3E85B644286}" srcId="{81269538-BFC5-48BB-BEA1-D7AF1F385FD5}" destId="{51A6936C-668E-4912-B1B4-BA2D45D3F624}" srcOrd="2" destOrd="0" parTransId="{8F7D40F1-9723-47F5-BFD2-340696378D49}" sibTransId="{E68031D9-E3F9-439E-86FC-2A0A3A3988D0}"/>
    <dgm:cxn modelId="{A38C1039-CB78-4EBF-844F-7A838983E228}" type="presOf" srcId="{A7F7584C-6CC5-40A2-9566-2842A5DEA97A}" destId="{8A3FE5E4-2689-4041-B2C5-C63BC276A3EF}" srcOrd="0" destOrd="0" presId="urn:microsoft.com/office/officeart/2005/8/layout/vList5"/>
    <dgm:cxn modelId="{78D7021E-4844-4073-B3BB-FE08C5C7D716}" srcId="{51A6936C-668E-4912-B1B4-BA2D45D3F624}" destId="{1814515D-AA9D-4E51-874C-26D31780CA6A}" srcOrd="1" destOrd="0" parTransId="{42FFB834-E6BB-4ED5-9699-121DB1353824}" sibTransId="{FBBCFBFB-AF05-4EDA-8CEF-5D8C81D83C41}"/>
    <dgm:cxn modelId="{54DCE835-33B4-4D3F-B93D-78FA52A82B72}" type="presOf" srcId="{3A429CF6-09EA-45DF-B4DF-3A0DAE3FDA5C}" destId="{6FB9694A-6C63-4B23-90F6-4F208C00D399}" srcOrd="0" destOrd="1" presId="urn:microsoft.com/office/officeart/2005/8/layout/vList5"/>
    <dgm:cxn modelId="{0D577B91-6D5B-4FB7-8973-5C764CE45005}" type="presOf" srcId="{1814515D-AA9D-4E51-874C-26D31780CA6A}" destId="{A66EBD3D-E7C5-421C-B8B5-728648057DDC}" srcOrd="0" destOrd="1" presId="urn:microsoft.com/office/officeart/2005/8/layout/vList5"/>
    <dgm:cxn modelId="{F68422C1-CD34-4DED-AA4B-85EFFF4FE933}" srcId="{81269538-BFC5-48BB-BEA1-D7AF1F385FD5}" destId="{A7F7584C-6CC5-40A2-9566-2842A5DEA97A}" srcOrd="1" destOrd="0" parTransId="{581272CD-5908-4C17-8E9B-8BF6DCE43C3E}" sibTransId="{C41ED6A4-512C-48AB-901D-671B73446005}"/>
    <dgm:cxn modelId="{993E0796-DCBD-4EB2-9BAB-4437E125DA45}" type="presOf" srcId="{E40970FA-9468-4353-8343-FE5E2BEBB8B0}" destId="{6FB9694A-6C63-4B23-90F6-4F208C00D399}" srcOrd="0" destOrd="0" presId="urn:microsoft.com/office/officeart/2005/8/layout/vList5"/>
    <dgm:cxn modelId="{53988784-A0E1-4D82-B36B-740DE83EB0C9}" type="presOf" srcId="{81269538-BFC5-48BB-BEA1-D7AF1F385FD5}" destId="{99FD7F24-5BB9-46E8-BB7C-4B477B73B815}" srcOrd="0" destOrd="0" presId="urn:microsoft.com/office/officeart/2005/8/layout/vList5"/>
    <dgm:cxn modelId="{1D59D94A-4BF7-417E-B49B-225C005839A9}" srcId="{51A6936C-668E-4912-B1B4-BA2D45D3F624}" destId="{2A9B6C90-9B70-4ED8-9084-8651413BB905}" srcOrd="0" destOrd="0" parTransId="{47C005B7-F5AA-4111-A87D-782B117A0259}" sibTransId="{54109FB3-0563-4B2C-BFF0-181E047427F8}"/>
    <dgm:cxn modelId="{02B1C3C3-F2D2-4C80-8962-E0C9B39A6EF4}" type="presOf" srcId="{0D51337A-31FA-4717-B2BF-9243F96D2B9B}" destId="{3230722F-B757-4673-BD2F-9D4BAB5CEE8D}" srcOrd="0" destOrd="0" presId="urn:microsoft.com/office/officeart/2005/8/layout/vList5"/>
    <dgm:cxn modelId="{D325A4B2-153D-4DAA-BE54-75615AB9272E}" srcId="{0D51337A-31FA-4717-B2BF-9243F96D2B9B}" destId="{3A429CF6-09EA-45DF-B4DF-3A0DAE3FDA5C}" srcOrd="1" destOrd="0" parTransId="{063C0E90-BA58-4B5F-B46D-9B9EF871F2B7}" sibTransId="{3075F501-D002-45D2-B074-58055F37D759}"/>
    <dgm:cxn modelId="{56052809-46E4-4445-B520-94004C28BB9D}" srcId="{A7F7584C-6CC5-40A2-9566-2842A5DEA97A}" destId="{9D8DAFB6-C744-4BD6-B757-393BF647EBB6}" srcOrd="0" destOrd="0" parTransId="{17C1C47E-8D1A-404A-B227-B017391CB5F6}" sibTransId="{C9B44773-68B1-427B-B9CA-0AEA186B621E}"/>
    <dgm:cxn modelId="{4ED4EFCE-1FDD-4599-A892-BAAE136A2D72}" type="presOf" srcId="{A026810D-0C0D-4584-B583-8C66C4B87C6E}" destId="{329ECF1A-78BE-41CB-B252-8011825B67CD}" srcOrd="0" destOrd="1" presId="urn:microsoft.com/office/officeart/2005/8/layout/vList5"/>
    <dgm:cxn modelId="{C65EFE7A-5430-4917-89D2-D70BAF0289E3}" type="presOf" srcId="{2A9B6C90-9B70-4ED8-9084-8651413BB905}" destId="{A66EBD3D-E7C5-421C-B8B5-728648057DDC}" srcOrd="0" destOrd="0" presId="urn:microsoft.com/office/officeart/2005/8/layout/vList5"/>
    <dgm:cxn modelId="{40FEC53B-3030-4622-8B61-56EE43A21021}" srcId="{A7F7584C-6CC5-40A2-9566-2842A5DEA97A}" destId="{A026810D-0C0D-4584-B583-8C66C4B87C6E}" srcOrd="1" destOrd="0" parTransId="{CD0E117B-7F64-467A-BC9E-8E484925F744}" sibTransId="{CF8A53E9-37E8-4082-BF63-D0BAC895B21F}"/>
    <dgm:cxn modelId="{45435F90-22A5-4C03-B101-FD4577E8A794}" type="presParOf" srcId="{99FD7F24-5BB9-46E8-BB7C-4B477B73B815}" destId="{BBAB8945-0B00-4547-92CF-AE59FDD0EF39}" srcOrd="0" destOrd="0" presId="urn:microsoft.com/office/officeart/2005/8/layout/vList5"/>
    <dgm:cxn modelId="{B399DCC2-FF40-4D75-A2A7-A495D4AF2387}" type="presParOf" srcId="{BBAB8945-0B00-4547-92CF-AE59FDD0EF39}" destId="{3230722F-B757-4673-BD2F-9D4BAB5CEE8D}" srcOrd="0" destOrd="0" presId="urn:microsoft.com/office/officeart/2005/8/layout/vList5"/>
    <dgm:cxn modelId="{4A0749A4-83B7-4DF9-BA0E-5506B76F10A1}" type="presParOf" srcId="{BBAB8945-0B00-4547-92CF-AE59FDD0EF39}" destId="{6FB9694A-6C63-4B23-90F6-4F208C00D399}" srcOrd="1" destOrd="0" presId="urn:microsoft.com/office/officeart/2005/8/layout/vList5"/>
    <dgm:cxn modelId="{26C2F444-58E5-4B3C-A169-EBC64ABE0EE9}" type="presParOf" srcId="{99FD7F24-5BB9-46E8-BB7C-4B477B73B815}" destId="{3E4AEBB9-D07D-412D-A9F3-5F50CE85FF20}" srcOrd="1" destOrd="0" presId="urn:microsoft.com/office/officeart/2005/8/layout/vList5"/>
    <dgm:cxn modelId="{FB2D3183-70C6-44DD-875A-CC09A2C89FEB}" type="presParOf" srcId="{99FD7F24-5BB9-46E8-BB7C-4B477B73B815}" destId="{C60E4332-AB2E-4201-AF29-E3D9D2CE99DD}" srcOrd="2" destOrd="0" presId="urn:microsoft.com/office/officeart/2005/8/layout/vList5"/>
    <dgm:cxn modelId="{B9D84324-BE5B-4514-8201-6B25BE814C19}" type="presParOf" srcId="{C60E4332-AB2E-4201-AF29-E3D9D2CE99DD}" destId="{8A3FE5E4-2689-4041-B2C5-C63BC276A3EF}" srcOrd="0" destOrd="0" presId="urn:microsoft.com/office/officeart/2005/8/layout/vList5"/>
    <dgm:cxn modelId="{62F196CC-DD4E-41F1-95F6-0E80E18CA40A}" type="presParOf" srcId="{C60E4332-AB2E-4201-AF29-E3D9D2CE99DD}" destId="{329ECF1A-78BE-41CB-B252-8011825B67CD}" srcOrd="1" destOrd="0" presId="urn:microsoft.com/office/officeart/2005/8/layout/vList5"/>
    <dgm:cxn modelId="{902C8576-A8E1-4C1E-B647-4F0EFC878EDE}" type="presParOf" srcId="{99FD7F24-5BB9-46E8-BB7C-4B477B73B815}" destId="{CF97419B-1653-4404-8A25-A4EB2811914A}" srcOrd="3" destOrd="0" presId="urn:microsoft.com/office/officeart/2005/8/layout/vList5"/>
    <dgm:cxn modelId="{C0AE58B2-3BCF-4A17-9962-82AF5DB00A66}" type="presParOf" srcId="{99FD7F24-5BB9-46E8-BB7C-4B477B73B815}" destId="{74B4E996-D144-43FA-9C7B-5183D295C315}" srcOrd="4" destOrd="0" presId="urn:microsoft.com/office/officeart/2005/8/layout/vList5"/>
    <dgm:cxn modelId="{CC23B1CA-2592-479D-988C-BB870D7E9EC9}" type="presParOf" srcId="{74B4E996-D144-43FA-9C7B-5183D295C315}" destId="{1C763A21-352A-41D1-A2E2-E305DABA275D}" srcOrd="0" destOrd="0" presId="urn:microsoft.com/office/officeart/2005/8/layout/vList5"/>
    <dgm:cxn modelId="{477107E6-023C-4B3F-96EF-D2D5DA516C5C}" type="presParOf" srcId="{74B4E996-D144-43FA-9C7B-5183D295C315}" destId="{A66EBD3D-E7C5-421C-B8B5-728648057DDC}" srcOrd="1" destOrd="0" presId="urn:microsoft.com/office/officeart/2005/8/layout/vList5"/>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C1B2C7-0B23-4FE8-AB0F-5877B88532DB}">
      <dsp:nvSpPr>
        <dsp:cNvPr id="0" name=""/>
        <dsp:cNvSpPr/>
      </dsp:nvSpPr>
      <dsp:spPr>
        <a:xfrm>
          <a:off x="3535" y="57238"/>
          <a:ext cx="3447370" cy="633600"/>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rtlCol="0" anchor="ctr" anchorCtr="0">
          <a:noAutofit/>
        </a:bodyPr>
        <a:lstStyle/>
        <a:p>
          <a:pPr lvl="0" algn="ctr" defTabSz="977900" rtl="0">
            <a:lnSpc>
              <a:spcPct val="90000"/>
            </a:lnSpc>
            <a:spcBef>
              <a:spcPct val="0"/>
            </a:spcBef>
            <a:spcAft>
              <a:spcPct val="35000"/>
            </a:spcAft>
          </a:pPr>
          <a:r>
            <a:rPr lang="es-ES" sz="2200" kern="1200" noProof="0" dirty="0" smtClean="0">
              <a:latin typeface="Tahoma" panose="020B0604030504040204" pitchFamily="34" charset="0"/>
              <a:ea typeface="Tahoma" panose="020B0604030504040204" pitchFamily="34" charset="0"/>
              <a:cs typeface="Tahoma" panose="020B0604030504040204" pitchFamily="34" charset="0"/>
            </a:rPr>
            <a:t>Referencial</a:t>
          </a:r>
          <a:endParaRPr lang="es-ES" sz="2200" kern="1200" noProof="0" dirty="0">
            <a:latin typeface="Tahoma" panose="020B0604030504040204" pitchFamily="34" charset="0"/>
            <a:ea typeface="Tahoma" panose="020B0604030504040204" pitchFamily="34" charset="0"/>
            <a:cs typeface="Tahoma" panose="020B0604030504040204" pitchFamily="34" charset="0"/>
          </a:endParaRPr>
        </a:p>
      </dsp:txBody>
      <dsp:txXfrm>
        <a:off x="3535" y="57238"/>
        <a:ext cx="3447370" cy="633600"/>
      </dsp:txXfrm>
    </dsp:sp>
    <dsp:sp modelId="{17CA1487-CDD9-4364-92F6-A11DBDAFE16C}">
      <dsp:nvSpPr>
        <dsp:cNvPr id="0" name=""/>
        <dsp:cNvSpPr/>
      </dsp:nvSpPr>
      <dsp:spPr>
        <a:xfrm>
          <a:off x="56280" y="660248"/>
          <a:ext cx="3447370" cy="3744180"/>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rtlCol="0" anchor="t" anchorCtr="0">
          <a:noAutofit/>
        </a:bodyPr>
        <a:lstStyle/>
        <a:p>
          <a:pPr marL="228600" lvl="1" indent="-228600" algn="l" defTabSz="977900" rtl="0">
            <a:lnSpc>
              <a:spcPct val="90000"/>
            </a:lnSpc>
            <a:spcBef>
              <a:spcPct val="0"/>
            </a:spcBef>
            <a:spcAft>
              <a:spcPct val="15000"/>
            </a:spcAft>
            <a:buFont typeface="Wingdings" panose="05000000000000000000" pitchFamily="2" charset="2"/>
            <a:buChar char="••"/>
          </a:pPr>
          <a:r>
            <a:rPr lang="es-ES" sz="2200" kern="1200" noProof="0" dirty="0" smtClean="0">
              <a:latin typeface="Tahoma" panose="020B0604030504040204" pitchFamily="34" charset="0"/>
              <a:ea typeface="Tahoma" panose="020B0604030504040204" pitchFamily="34" charset="0"/>
              <a:cs typeface="Tahoma" panose="020B0604030504040204" pitchFamily="34" charset="0"/>
            </a:rPr>
            <a:t>Informa de eventos, acontecimientos, sucesos; verdaderos o falsos; pasados, presentes o futuros.</a:t>
          </a:r>
          <a:endParaRPr lang="es-ES" sz="2200" kern="1200" noProof="0" dirty="0">
            <a:latin typeface="Tahoma" panose="020B0604030504040204" pitchFamily="34" charset="0"/>
            <a:ea typeface="Tahoma" panose="020B0604030504040204" pitchFamily="34" charset="0"/>
            <a:cs typeface="Tahoma" panose="020B0604030504040204" pitchFamily="34" charset="0"/>
          </a:endParaRPr>
        </a:p>
        <a:p>
          <a:pPr marL="228600" lvl="1" indent="-228600" algn="l" defTabSz="977900" rtl="0">
            <a:lnSpc>
              <a:spcPct val="90000"/>
            </a:lnSpc>
            <a:spcBef>
              <a:spcPct val="0"/>
            </a:spcBef>
            <a:spcAft>
              <a:spcPct val="15000"/>
            </a:spcAft>
            <a:buFont typeface="Wingdings" panose="05000000000000000000" pitchFamily="2" charset="2"/>
            <a:buChar char="••"/>
          </a:pPr>
          <a:r>
            <a:rPr lang="es-ES" sz="2200" kern="1200" noProof="0" dirty="0" smtClean="0">
              <a:latin typeface="Tahoma" panose="020B0604030504040204" pitchFamily="34" charset="0"/>
              <a:ea typeface="Tahoma" panose="020B0604030504040204" pitchFamily="34" charset="0"/>
              <a:cs typeface="Tahoma" panose="020B0604030504040204" pitchFamily="34" charset="0"/>
            </a:rPr>
            <a:t>La identificamos en periódicos, libros, revistas, entre otros.</a:t>
          </a:r>
          <a:endParaRPr lang="es-ES" sz="2200" kern="1200" noProof="0" dirty="0">
            <a:latin typeface="Tahoma" panose="020B0604030504040204" pitchFamily="34" charset="0"/>
            <a:ea typeface="Tahoma" panose="020B0604030504040204" pitchFamily="34" charset="0"/>
            <a:cs typeface="Tahoma" panose="020B0604030504040204" pitchFamily="34" charset="0"/>
          </a:endParaRPr>
        </a:p>
        <a:p>
          <a:pPr marL="228600" lvl="1" indent="-228600" algn="l" defTabSz="977900" rtl="0">
            <a:lnSpc>
              <a:spcPct val="90000"/>
            </a:lnSpc>
            <a:spcBef>
              <a:spcPct val="0"/>
            </a:spcBef>
            <a:spcAft>
              <a:spcPct val="15000"/>
            </a:spcAft>
            <a:buFont typeface="Wingdings" panose="05000000000000000000" pitchFamily="2" charset="2"/>
            <a:buChar char="••"/>
          </a:pPr>
          <a:r>
            <a:rPr lang="es-ES" sz="2200" kern="1200" noProof="0" dirty="0" smtClean="0">
              <a:latin typeface="Tahoma" panose="020B0604030504040204" pitchFamily="34" charset="0"/>
              <a:ea typeface="Tahoma" panose="020B0604030504040204" pitchFamily="34" charset="0"/>
              <a:cs typeface="Tahoma" panose="020B0604030504040204" pitchFamily="34" charset="0"/>
            </a:rPr>
            <a:t>Ofrece una referencia; fecha, lugar, hora, circunstancia, etc.</a:t>
          </a:r>
          <a:endParaRPr lang="es-ES" sz="2200" kern="1200" noProof="0" dirty="0">
            <a:latin typeface="Tahoma" panose="020B0604030504040204" pitchFamily="34" charset="0"/>
            <a:ea typeface="Tahoma" panose="020B0604030504040204" pitchFamily="34" charset="0"/>
            <a:cs typeface="Tahoma" panose="020B0604030504040204" pitchFamily="34" charset="0"/>
          </a:endParaRPr>
        </a:p>
      </dsp:txBody>
      <dsp:txXfrm>
        <a:off x="56280" y="660248"/>
        <a:ext cx="3447370" cy="3744180"/>
      </dsp:txXfrm>
    </dsp:sp>
    <dsp:sp modelId="{055A5EAB-EAE0-4501-8649-31F112FF9AD5}">
      <dsp:nvSpPr>
        <dsp:cNvPr id="0" name=""/>
        <dsp:cNvSpPr/>
      </dsp:nvSpPr>
      <dsp:spPr>
        <a:xfrm>
          <a:off x="3933537" y="57238"/>
          <a:ext cx="3447370" cy="633600"/>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rtlCol="0" anchor="ctr" anchorCtr="0">
          <a:noAutofit/>
        </a:bodyPr>
        <a:lstStyle/>
        <a:p>
          <a:pPr lvl="0" algn="ctr" defTabSz="977900" rtl="0">
            <a:lnSpc>
              <a:spcPct val="90000"/>
            </a:lnSpc>
            <a:spcBef>
              <a:spcPct val="0"/>
            </a:spcBef>
            <a:spcAft>
              <a:spcPct val="35000"/>
            </a:spcAft>
          </a:pPr>
          <a:r>
            <a:rPr lang="es-ES" sz="2200" kern="1200" noProof="0" dirty="0" smtClean="0">
              <a:latin typeface="Tahoma" panose="020B0604030504040204" pitchFamily="34" charset="0"/>
              <a:ea typeface="Tahoma" panose="020B0604030504040204" pitchFamily="34" charset="0"/>
              <a:cs typeface="Tahoma" panose="020B0604030504040204" pitchFamily="34" charset="0"/>
            </a:rPr>
            <a:t>Apelativa o conativa</a:t>
          </a:r>
          <a:endParaRPr lang="es-ES" sz="2200" kern="1200" noProof="0" dirty="0">
            <a:latin typeface="Tahoma" panose="020B0604030504040204" pitchFamily="34" charset="0"/>
            <a:ea typeface="Tahoma" panose="020B0604030504040204" pitchFamily="34" charset="0"/>
            <a:cs typeface="Tahoma" panose="020B0604030504040204" pitchFamily="34" charset="0"/>
          </a:endParaRPr>
        </a:p>
      </dsp:txBody>
      <dsp:txXfrm>
        <a:off x="3933537" y="57238"/>
        <a:ext cx="3447370" cy="633600"/>
      </dsp:txXfrm>
    </dsp:sp>
    <dsp:sp modelId="{E4FD5043-5612-43C5-B6AE-CCD431549399}">
      <dsp:nvSpPr>
        <dsp:cNvPr id="0" name=""/>
        <dsp:cNvSpPr/>
      </dsp:nvSpPr>
      <dsp:spPr>
        <a:xfrm>
          <a:off x="3933537" y="690838"/>
          <a:ext cx="3447370" cy="3744180"/>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rtlCol="0" anchor="t" anchorCtr="0">
          <a:noAutofit/>
        </a:bodyPr>
        <a:lstStyle/>
        <a:p>
          <a:pPr marL="228600" lvl="1" indent="-228600" algn="l" defTabSz="977900" rtl="0">
            <a:lnSpc>
              <a:spcPct val="90000"/>
            </a:lnSpc>
            <a:spcBef>
              <a:spcPct val="0"/>
            </a:spcBef>
            <a:spcAft>
              <a:spcPct val="15000"/>
            </a:spcAft>
            <a:buFont typeface="Wingdings" panose="05000000000000000000" pitchFamily="2" charset="2"/>
            <a:buChar char="••"/>
          </a:pPr>
          <a:r>
            <a:rPr lang="es-ES" sz="2200" kern="1200" noProof="0" dirty="0" smtClean="0">
              <a:latin typeface="Tahoma" panose="020B0604030504040204" pitchFamily="34" charset="0"/>
              <a:ea typeface="Tahoma" panose="020B0604030504040204" pitchFamily="34" charset="0"/>
              <a:cs typeface="Tahoma" panose="020B0604030504040204" pitchFamily="34" charset="0"/>
            </a:rPr>
            <a:t>Exige una respuesta del receptor, sea esta verbal o no, afirmativa o positiva.</a:t>
          </a:r>
          <a:endParaRPr lang="es-ES" sz="2200" kern="1200" noProof="0" dirty="0">
            <a:latin typeface="Tahoma" panose="020B0604030504040204" pitchFamily="34" charset="0"/>
            <a:ea typeface="Tahoma" panose="020B0604030504040204" pitchFamily="34" charset="0"/>
            <a:cs typeface="Tahoma" panose="020B0604030504040204" pitchFamily="34" charset="0"/>
          </a:endParaRPr>
        </a:p>
        <a:p>
          <a:pPr marL="228600" lvl="1" indent="-228600" algn="l" defTabSz="977900" rtl="0">
            <a:lnSpc>
              <a:spcPct val="90000"/>
            </a:lnSpc>
            <a:spcBef>
              <a:spcPct val="0"/>
            </a:spcBef>
            <a:spcAft>
              <a:spcPct val="15000"/>
            </a:spcAft>
            <a:buFont typeface="Wingdings" panose="05000000000000000000" pitchFamily="2" charset="2"/>
            <a:buChar char="••"/>
          </a:pPr>
          <a:r>
            <a:rPr lang="es-ES" sz="2200" kern="1200" noProof="0" dirty="0" smtClean="0">
              <a:latin typeface="Tahoma" panose="020B0604030504040204" pitchFamily="34" charset="0"/>
              <a:ea typeface="Tahoma" panose="020B0604030504040204" pitchFamily="34" charset="0"/>
              <a:cs typeface="Tahoma" panose="020B0604030504040204" pitchFamily="34" charset="0"/>
            </a:rPr>
            <a:t>Pide, ordena, ruega, suplica, etc.</a:t>
          </a:r>
          <a:endParaRPr lang="es-ES" sz="2200" kern="1200" noProof="0" dirty="0">
            <a:latin typeface="Tahoma" panose="020B0604030504040204" pitchFamily="34" charset="0"/>
            <a:ea typeface="Tahoma" panose="020B0604030504040204" pitchFamily="34" charset="0"/>
            <a:cs typeface="Tahoma" panose="020B0604030504040204" pitchFamily="34" charset="0"/>
          </a:endParaRPr>
        </a:p>
        <a:p>
          <a:pPr marL="228600" lvl="1" indent="-228600" algn="l" defTabSz="977900" rtl="0">
            <a:lnSpc>
              <a:spcPct val="90000"/>
            </a:lnSpc>
            <a:spcBef>
              <a:spcPct val="0"/>
            </a:spcBef>
            <a:spcAft>
              <a:spcPct val="15000"/>
            </a:spcAft>
            <a:buFont typeface="Wingdings" panose="05000000000000000000" pitchFamily="2" charset="2"/>
            <a:buChar char="••"/>
          </a:pPr>
          <a:r>
            <a:rPr lang="es-ES" sz="2200" kern="1200" noProof="0" dirty="0" smtClean="0">
              <a:latin typeface="Tahoma" panose="020B0604030504040204" pitchFamily="34" charset="0"/>
              <a:ea typeface="Tahoma" panose="020B0604030504040204" pitchFamily="34" charset="0"/>
              <a:cs typeface="Tahoma" panose="020B0604030504040204" pitchFamily="34" charset="0"/>
            </a:rPr>
            <a:t>Común en la vida cotidiana.</a:t>
          </a:r>
          <a:endParaRPr lang="es-ES" sz="2200" kern="1200" noProof="0" dirty="0">
            <a:latin typeface="Tahoma" panose="020B0604030504040204" pitchFamily="34" charset="0"/>
            <a:ea typeface="Tahoma" panose="020B0604030504040204" pitchFamily="34" charset="0"/>
            <a:cs typeface="Tahoma" panose="020B0604030504040204" pitchFamily="34" charset="0"/>
          </a:endParaRPr>
        </a:p>
      </dsp:txBody>
      <dsp:txXfrm>
        <a:off x="3933537" y="690838"/>
        <a:ext cx="3447370" cy="3744180"/>
      </dsp:txXfrm>
    </dsp:sp>
    <dsp:sp modelId="{23D06E36-F688-4B37-8BB8-73015E665B0E}">
      <dsp:nvSpPr>
        <dsp:cNvPr id="0" name=""/>
        <dsp:cNvSpPr/>
      </dsp:nvSpPr>
      <dsp:spPr>
        <a:xfrm>
          <a:off x="7863539" y="57238"/>
          <a:ext cx="3447370" cy="633600"/>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rtlCol="0" anchor="ctr" anchorCtr="0">
          <a:noAutofit/>
        </a:bodyPr>
        <a:lstStyle/>
        <a:p>
          <a:pPr lvl="0" algn="ctr" defTabSz="977900" rtl="0">
            <a:lnSpc>
              <a:spcPct val="90000"/>
            </a:lnSpc>
            <a:spcBef>
              <a:spcPct val="0"/>
            </a:spcBef>
            <a:spcAft>
              <a:spcPct val="35000"/>
            </a:spcAft>
          </a:pPr>
          <a:r>
            <a:rPr lang="es-ES" sz="2200" kern="1200" noProof="0" dirty="0" smtClean="0">
              <a:latin typeface="Tahoma" panose="020B0604030504040204" pitchFamily="34" charset="0"/>
              <a:ea typeface="Tahoma" panose="020B0604030504040204" pitchFamily="34" charset="0"/>
              <a:cs typeface="Tahoma" panose="020B0604030504040204" pitchFamily="34" charset="0"/>
            </a:rPr>
            <a:t>Emotiva o expresiva</a:t>
          </a:r>
          <a:endParaRPr lang="es-ES" sz="2200" kern="1200" noProof="0" dirty="0">
            <a:latin typeface="Tahoma" panose="020B0604030504040204" pitchFamily="34" charset="0"/>
            <a:ea typeface="Tahoma" panose="020B0604030504040204" pitchFamily="34" charset="0"/>
            <a:cs typeface="Tahoma" panose="020B0604030504040204" pitchFamily="34" charset="0"/>
          </a:endParaRPr>
        </a:p>
      </dsp:txBody>
      <dsp:txXfrm>
        <a:off x="7863539" y="57238"/>
        <a:ext cx="3447370" cy="633600"/>
      </dsp:txXfrm>
    </dsp:sp>
    <dsp:sp modelId="{EA81ED6A-A7EA-4137-A3DC-D16E79F1B938}">
      <dsp:nvSpPr>
        <dsp:cNvPr id="0" name=""/>
        <dsp:cNvSpPr/>
      </dsp:nvSpPr>
      <dsp:spPr>
        <a:xfrm>
          <a:off x="7863539" y="690838"/>
          <a:ext cx="3447370" cy="3744180"/>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rtlCol="0" anchor="t" anchorCtr="0">
          <a:noAutofit/>
        </a:bodyPr>
        <a:lstStyle/>
        <a:p>
          <a:pPr marL="228600" lvl="1" indent="-228600" algn="l" defTabSz="977900" rtl="0">
            <a:lnSpc>
              <a:spcPct val="90000"/>
            </a:lnSpc>
            <a:spcBef>
              <a:spcPct val="0"/>
            </a:spcBef>
            <a:spcAft>
              <a:spcPct val="15000"/>
            </a:spcAft>
            <a:buFont typeface="Wingdings" panose="05000000000000000000" pitchFamily="2" charset="2"/>
            <a:buChar char="••"/>
          </a:pPr>
          <a:r>
            <a:rPr lang="es-ES" sz="2200" kern="1200" noProof="0" dirty="0" smtClean="0">
              <a:latin typeface="Tahoma" panose="020B0604030504040204" pitchFamily="34" charset="0"/>
              <a:ea typeface="Tahoma" panose="020B0604030504040204" pitchFamily="34" charset="0"/>
              <a:cs typeface="Tahoma" panose="020B0604030504040204" pitchFamily="34" charset="0"/>
            </a:rPr>
            <a:t>Expresa de forma natural las ideas, pensamientos, opiniones y  emociones del emisor.</a:t>
          </a:r>
          <a:endParaRPr lang="es-ES" sz="2200" kern="1200" noProof="0" dirty="0">
            <a:latin typeface="Tahoma" panose="020B0604030504040204" pitchFamily="34" charset="0"/>
            <a:ea typeface="Tahoma" panose="020B0604030504040204" pitchFamily="34" charset="0"/>
            <a:cs typeface="Tahoma" panose="020B0604030504040204" pitchFamily="34" charset="0"/>
          </a:endParaRPr>
        </a:p>
        <a:p>
          <a:pPr marL="228600" lvl="1" indent="-228600" algn="l" defTabSz="977900" rtl="0">
            <a:lnSpc>
              <a:spcPct val="90000"/>
            </a:lnSpc>
            <a:spcBef>
              <a:spcPct val="0"/>
            </a:spcBef>
            <a:spcAft>
              <a:spcPct val="15000"/>
            </a:spcAft>
            <a:buFont typeface="Wingdings" panose="05000000000000000000" pitchFamily="2" charset="2"/>
            <a:buChar char="••"/>
          </a:pPr>
          <a:r>
            <a:rPr lang="es-ES" sz="2200" kern="1200" noProof="0" dirty="0" smtClean="0">
              <a:latin typeface="Tahoma" panose="020B0604030504040204" pitchFamily="34" charset="0"/>
              <a:ea typeface="Tahoma" panose="020B0604030504040204" pitchFamily="34" charset="0"/>
              <a:cs typeface="Tahoma" panose="020B0604030504040204" pitchFamily="34" charset="0"/>
            </a:rPr>
            <a:t>Común en las conversaciones cotidianas de todos los ámbitos.</a:t>
          </a:r>
          <a:endParaRPr lang="es-ES" sz="2200" kern="1200" noProof="0" dirty="0">
            <a:latin typeface="Tahoma" panose="020B0604030504040204" pitchFamily="34" charset="0"/>
            <a:ea typeface="Tahoma" panose="020B0604030504040204" pitchFamily="34" charset="0"/>
            <a:cs typeface="Tahoma" panose="020B0604030504040204" pitchFamily="34" charset="0"/>
          </a:endParaRPr>
        </a:p>
      </dsp:txBody>
      <dsp:txXfrm>
        <a:off x="7863539" y="690838"/>
        <a:ext cx="3447370" cy="37441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C1B2C7-0B23-4FE8-AB0F-5877B88532DB}">
      <dsp:nvSpPr>
        <dsp:cNvPr id="0" name=""/>
        <dsp:cNvSpPr/>
      </dsp:nvSpPr>
      <dsp:spPr>
        <a:xfrm>
          <a:off x="3535" y="115580"/>
          <a:ext cx="3447370" cy="662400"/>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rtlCol="0" anchor="ctr" anchorCtr="0">
          <a:noAutofit/>
        </a:bodyPr>
        <a:lstStyle/>
        <a:p>
          <a:pPr lvl="0" algn="ctr" defTabSz="1022350" rtl="0">
            <a:lnSpc>
              <a:spcPct val="90000"/>
            </a:lnSpc>
            <a:spcBef>
              <a:spcPct val="0"/>
            </a:spcBef>
            <a:spcAft>
              <a:spcPct val="35000"/>
            </a:spcAft>
          </a:pPr>
          <a:r>
            <a:rPr lang="es-ES" sz="2300" kern="1200" noProof="0" dirty="0" smtClean="0">
              <a:latin typeface="Tahoma" panose="020B0604030504040204" pitchFamily="34" charset="0"/>
              <a:ea typeface="Tahoma" panose="020B0604030504040204" pitchFamily="34" charset="0"/>
              <a:cs typeface="Tahoma" panose="020B0604030504040204" pitchFamily="34" charset="0"/>
            </a:rPr>
            <a:t>Poética</a:t>
          </a:r>
          <a:endParaRPr lang="es-ES" sz="2300" kern="1200" noProof="0" dirty="0">
            <a:latin typeface="Tahoma" panose="020B0604030504040204" pitchFamily="34" charset="0"/>
            <a:ea typeface="Tahoma" panose="020B0604030504040204" pitchFamily="34" charset="0"/>
            <a:cs typeface="Tahoma" panose="020B0604030504040204" pitchFamily="34" charset="0"/>
          </a:endParaRPr>
        </a:p>
      </dsp:txBody>
      <dsp:txXfrm>
        <a:off x="3535" y="115580"/>
        <a:ext cx="3447370" cy="662400"/>
      </dsp:txXfrm>
    </dsp:sp>
    <dsp:sp modelId="{17CA1487-CDD9-4364-92F6-A11DBDAFE16C}">
      <dsp:nvSpPr>
        <dsp:cNvPr id="0" name=""/>
        <dsp:cNvSpPr/>
      </dsp:nvSpPr>
      <dsp:spPr>
        <a:xfrm>
          <a:off x="56280" y="748579"/>
          <a:ext cx="3447370" cy="3598695"/>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rtlCol="0" anchor="t" anchorCtr="0">
          <a:noAutofit/>
        </a:bodyPr>
        <a:lstStyle/>
        <a:p>
          <a:pPr marL="228600" lvl="1" indent="-228600" algn="l" defTabSz="1022350" rtl="0">
            <a:lnSpc>
              <a:spcPct val="90000"/>
            </a:lnSpc>
            <a:spcBef>
              <a:spcPct val="0"/>
            </a:spcBef>
            <a:spcAft>
              <a:spcPct val="15000"/>
            </a:spcAft>
            <a:buFont typeface="Wingdings" panose="05000000000000000000" pitchFamily="2" charset="2"/>
            <a:buChar char="••"/>
          </a:pPr>
          <a:r>
            <a:rPr lang="es-MX" sz="2300" kern="1200" noProof="0" dirty="0" smtClean="0">
              <a:latin typeface="Tahoma" panose="020B0604030504040204" pitchFamily="34" charset="0"/>
              <a:ea typeface="Tahoma" panose="020B0604030504040204" pitchFamily="34" charset="0"/>
              <a:cs typeface="Tahoma" panose="020B0604030504040204" pitchFamily="34" charset="0"/>
            </a:rPr>
            <a:t>Expresa de forma bella, estética, las ideas, pensamientos, opiniones y  emociones del emisor.</a:t>
          </a:r>
          <a:endParaRPr lang="es-ES" sz="2300" kern="1200" noProof="0" dirty="0">
            <a:latin typeface="Tahoma" panose="020B0604030504040204" pitchFamily="34" charset="0"/>
            <a:ea typeface="Tahoma" panose="020B0604030504040204" pitchFamily="34" charset="0"/>
            <a:cs typeface="Tahoma" panose="020B0604030504040204" pitchFamily="34" charset="0"/>
          </a:endParaRPr>
        </a:p>
        <a:p>
          <a:pPr marL="228600" lvl="1" indent="-228600" algn="l" defTabSz="1022350" rtl="0">
            <a:lnSpc>
              <a:spcPct val="90000"/>
            </a:lnSpc>
            <a:spcBef>
              <a:spcPct val="0"/>
            </a:spcBef>
            <a:spcAft>
              <a:spcPct val="15000"/>
            </a:spcAft>
            <a:buFont typeface="Wingdings" panose="05000000000000000000" pitchFamily="2" charset="2"/>
            <a:buChar char="••"/>
          </a:pPr>
          <a:r>
            <a:rPr lang="es-MX" sz="2300" kern="1200" noProof="0" dirty="0" smtClean="0">
              <a:latin typeface="Tahoma" panose="020B0604030504040204" pitchFamily="34" charset="0"/>
              <a:ea typeface="Tahoma" panose="020B0604030504040204" pitchFamily="34" charset="0"/>
              <a:cs typeface="Tahoma" panose="020B0604030504040204" pitchFamily="34" charset="0"/>
            </a:rPr>
            <a:t>Común en las textos literarios, en particular en los lírico poéticos.</a:t>
          </a:r>
          <a:endParaRPr lang="es-ES" sz="2300" kern="1200" noProof="0" dirty="0">
            <a:latin typeface="Tahoma" panose="020B0604030504040204" pitchFamily="34" charset="0"/>
            <a:ea typeface="Tahoma" panose="020B0604030504040204" pitchFamily="34" charset="0"/>
            <a:cs typeface="Tahoma" panose="020B0604030504040204" pitchFamily="34" charset="0"/>
          </a:endParaRPr>
        </a:p>
        <a:p>
          <a:pPr marL="228600" lvl="1" indent="-228600" algn="l" defTabSz="1022350" rtl="0">
            <a:lnSpc>
              <a:spcPct val="90000"/>
            </a:lnSpc>
            <a:spcBef>
              <a:spcPct val="0"/>
            </a:spcBef>
            <a:spcAft>
              <a:spcPct val="15000"/>
            </a:spcAft>
            <a:buFont typeface="Wingdings" panose="05000000000000000000" pitchFamily="2" charset="2"/>
            <a:buChar char="••"/>
          </a:pPr>
          <a:r>
            <a:rPr lang="es-ES" sz="2300" kern="1200" noProof="0" dirty="0" smtClean="0">
              <a:latin typeface="Tahoma" panose="020B0604030504040204" pitchFamily="34" charset="0"/>
              <a:ea typeface="Tahoma" panose="020B0604030504040204" pitchFamily="34" charset="0"/>
              <a:cs typeface="Tahoma" panose="020B0604030504040204" pitchFamily="34" charset="0"/>
            </a:rPr>
            <a:t>Se centra en el mensaje.</a:t>
          </a:r>
          <a:endParaRPr lang="es-ES" sz="2300" kern="1200" noProof="0" dirty="0">
            <a:latin typeface="Tahoma" panose="020B0604030504040204" pitchFamily="34" charset="0"/>
            <a:ea typeface="Tahoma" panose="020B0604030504040204" pitchFamily="34" charset="0"/>
            <a:cs typeface="Tahoma" panose="020B0604030504040204" pitchFamily="34" charset="0"/>
          </a:endParaRPr>
        </a:p>
      </dsp:txBody>
      <dsp:txXfrm>
        <a:off x="56280" y="748579"/>
        <a:ext cx="3447370" cy="3598695"/>
      </dsp:txXfrm>
    </dsp:sp>
    <dsp:sp modelId="{055A5EAB-EAE0-4501-8649-31F112FF9AD5}">
      <dsp:nvSpPr>
        <dsp:cNvPr id="0" name=""/>
        <dsp:cNvSpPr/>
      </dsp:nvSpPr>
      <dsp:spPr>
        <a:xfrm>
          <a:off x="3933537" y="115580"/>
          <a:ext cx="3447370" cy="662400"/>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rtlCol="0" anchor="ctr" anchorCtr="0">
          <a:noAutofit/>
        </a:bodyPr>
        <a:lstStyle/>
        <a:p>
          <a:pPr lvl="0" algn="ctr" defTabSz="1022350" rtl="0">
            <a:lnSpc>
              <a:spcPct val="90000"/>
            </a:lnSpc>
            <a:spcBef>
              <a:spcPct val="0"/>
            </a:spcBef>
            <a:spcAft>
              <a:spcPct val="35000"/>
            </a:spcAft>
          </a:pPr>
          <a:r>
            <a:rPr lang="es-ES" sz="2300" kern="1200" noProof="0" dirty="0" smtClean="0">
              <a:latin typeface="Tahoma" panose="020B0604030504040204" pitchFamily="34" charset="0"/>
              <a:ea typeface="Tahoma" panose="020B0604030504040204" pitchFamily="34" charset="0"/>
              <a:cs typeface="Tahoma" panose="020B0604030504040204" pitchFamily="34" charset="0"/>
            </a:rPr>
            <a:t>Metalingüística</a:t>
          </a:r>
          <a:endParaRPr lang="es-ES" sz="2300" kern="1200" noProof="0" dirty="0">
            <a:latin typeface="Tahoma" panose="020B0604030504040204" pitchFamily="34" charset="0"/>
            <a:ea typeface="Tahoma" panose="020B0604030504040204" pitchFamily="34" charset="0"/>
            <a:cs typeface="Tahoma" panose="020B0604030504040204" pitchFamily="34" charset="0"/>
          </a:endParaRPr>
        </a:p>
      </dsp:txBody>
      <dsp:txXfrm>
        <a:off x="3933537" y="115580"/>
        <a:ext cx="3447370" cy="662400"/>
      </dsp:txXfrm>
    </dsp:sp>
    <dsp:sp modelId="{E4FD5043-5612-43C5-B6AE-CCD431549399}">
      <dsp:nvSpPr>
        <dsp:cNvPr id="0" name=""/>
        <dsp:cNvSpPr/>
      </dsp:nvSpPr>
      <dsp:spPr>
        <a:xfrm>
          <a:off x="3933537" y="777980"/>
          <a:ext cx="3447370" cy="3598695"/>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rtlCol="0" anchor="t" anchorCtr="0">
          <a:noAutofit/>
        </a:bodyPr>
        <a:lstStyle/>
        <a:p>
          <a:pPr marL="228600" lvl="1" indent="-228600" algn="l" defTabSz="1022350" rtl="0">
            <a:lnSpc>
              <a:spcPct val="90000"/>
            </a:lnSpc>
            <a:spcBef>
              <a:spcPct val="0"/>
            </a:spcBef>
            <a:spcAft>
              <a:spcPct val="15000"/>
            </a:spcAft>
            <a:buFont typeface="Wingdings" panose="05000000000000000000" pitchFamily="2" charset="2"/>
            <a:buChar char="••"/>
          </a:pPr>
          <a:r>
            <a:rPr lang="es-ES" sz="2300" kern="1200" noProof="0" dirty="0" smtClean="0">
              <a:latin typeface="Tahoma" panose="020B0604030504040204" pitchFamily="34" charset="0"/>
              <a:ea typeface="Tahoma" panose="020B0604030504040204" pitchFamily="34" charset="0"/>
              <a:cs typeface="Tahoma" panose="020B0604030504040204" pitchFamily="34" charset="0"/>
            </a:rPr>
            <a:t>Enseña, corrige, explica el código común entre hablantes.</a:t>
          </a:r>
          <a:endParaRPr lang="es-ES" sz="2300" kern="1200" noProof="0" dirty="0">
            <a:latin typeface="Tahoma" panose="020B0604030504040204" pitchFamily="34" charset="0"/>
            <a:ea typeface="Tahoma" panose="020B0604030504040204" pitchFamily="34" charset="0"/>
            <a:cs typeface="Tahoma" panose="020B0604030504040204" pitchFamily="34" charset="0"/>
          </a:endParaRPr>
        </a:p>
        <a:p>
          <a:pPr marL="228600" lvl="1" indent="-228600" algn="l" defTabSz="1022350" rtl="0">
            <a:lnSpc>
              <a:spcPct val="90000"/>
            </a:lnSpc>
            <a:spcBef>
              <a:spcPct val="0"/>
            </a:spcBef>
            <a:spcAft>
              <a:spcPct val="15000"/>
            </a:spcAft>
            <a:buFont typeface="Wingdings" panose="05000000000000000000" pitchFamily="2" charset="2"/>
            <a:buChar char="••"/>
          </a:pPr>
          <a:r>
            <a:rPr lang="es-ES" sz="2300" kern="1200" noProof="0" dirty="0" smtClean="0">
              <a:latin typeface="Tahoma" panose="020B0604030504040204" pitchFamily="34" charset="0"/>
              <a:ea typeface="Tahoma" panose="020B0604030504040204" pitchFamily="34" charset="0"/>
              <a:cs typeface="Tahoma" panose="020B0604030504040204" pitchFamily="34" charset="0"/>
            </a:rPr>
            <a:t>Identificable en las reglas ortográficas, significados, y la enseñanza del idioma.</a:t>
          </a:r>
          <a:endParaRPr lang="es-ES" sz="2300" kern="1200" noProof="0" dirty="0">
            <a:latin typeface="Tahoma" panose="020B0604030504040204" pitchFamily="34" charset="0"/>
            <a:ea typeface="Tahoma" panose="020B0604030504040204" pitchFamily="34" charset="0"/>
            <a:cs typeface="Tahoma" panose="020B0604030504040204" pitchFamily="34" charset="0"/>
          </a:endParaRPr>
        </a:p>
        <a:p>
          <a:pPr marL="228600" lvl="1" indent="-228600" algn="l" defTabSz="1022350" rtl="0">
            <a:lnSpc>
              <a:spcPct val="90000"/>
            </a:lnSpc>
            <a:spcBef>
              <a:spcPct val="0"/>
            </a:spcBef>
            <a:spcAft>
              <a:spcPct val="15000"/>
            </a:spcAft>
            <a:buFont typeface="Wingdings" panose="05000000000000000000" pitchFamily="2" charset="2"/>
            <a:buChar char="••"/>
          </a:pPr>
          <a:r>
            <a:rPr lang="es-ES" sz="2300" kern="1200" noProof="0" dirty="0" smtClean="0">
              <a:latin typeface="Tahoma" panose="020B0604030504040204" pitchFamily="34" charset="0"/>
              <a:ea typeface="Tahoma" panose="020B0604030504040204" pitchFamily="34" charset="0"/>
              <a:cs typeface="Tahoma" panose="020B0604030504040204" pitchFamily="34" charset="0"/>
            </a:rPr>
            <a:t>Se centra en el código.</a:t>
          </a:r>
          <a:endParaRPr lang="es-ES" sz="2300" kern="1200" noProof="0" dirty="0">
            <a:latin typeface="Tahoma" panose="020B0604030504040204" pitchFamily="34" charset="0"/>
            <a:ea typeface="Tahoma" panose="020B0604030504040204" pitchFamily="34" charset="0"/>
            <a:cs typeface="Tahoma" panose="020B0604030504040204" pitchFamily="34" charset="0"/>
          </a:endParaRPr>
        </a:p>
      </dsp:txBody>
      <dsp:txXfrm>
        <a:off x="3933537" y="777980"/>
        <a:ext cx="3447370" cy="3598695"/>
      </dsp:txXfrm>
    </dsp:sp>
    <dsp:sp modelId="{23D06E36-F688-4B37-8BB8-73015E665B0E}">
      <dsp:nvSpPr>
        <dsp:cNvPr id="0" name=""/>
        <dsp:cNvSpPr/>
      </dsp:nvSpPr>
      <dsp:spPr>
        <a:xfrm>
          <a:off x="7863539" y="115580"/>
          <a:ext cx="3447370" cy="662400"/>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rtlCol="0" anchor="ctr" anchorCtr="0">
          <a:noAutofit/>
        </a:bodyPr>
        <a:lstStyle/>
        <a:p>
          <a:pPr lvl="0" algn="ctr" defTabSz="1022350" rtl="0">
            <a:lnSpc>
              <a:spcPct val="90000"/>
            </a:lnSpc>
            <a:spcBef>
              <a:spcPct val="0"/>
            </a:spcBef>
            <a:spcAft>
              <a:spcPct val="35000"/>
            </a:spcAft>
          </a:pPr>
          <a:r>
            <a:rPr lang="es-ES" sz="2300" kern="1200" noProof="0" dirty="0" smtClean="0">
              <a:latin typeface="Tahoma" panose="020B0604030504040204" pitchFamily="34" charset="0"/>
              <a:ea typeface="Tahoma" panose="020B0604030504040204" pitchFamily="34" charset="0"/>
              <a:cs typeface="Tahoma" panose="020B0604030504040204" pitchFamily="34" charset="0"/>
            </a:rPr>
            <a:t>Fática</a:t>
          </a:r>
          <a:endParaRPr lang="es-ES" sz="2300" kern="1200" noProof="0" dirty="0">
            <a:latin typeface="Tahoma" panose="020B0604030504040204" pitchFamily="34" charset="0"/>
            <a:ea typeface="Tahoma" panose="020B0604030504040204" pitchFamily="34" charset="0"/>
            <a:cs typeface="Tahoma" panose="020B0604030504040204" pitchFamily="34" charset="0"/>
          </a:endParaRPr>
        </a:p>
      </dsp:txBody>
      <dsp:txXfrm>
        <a:off x="7863539" y="115580"/>
        <a:ext cx="3447370" cy="662400"/>
      </dsp:txXfrm>
    </dsp:sp>
    <dsp:sp modelId="{EA81ED6A-A7EA-4137-A3DC-D16E79F1B938}">
      <dsp:nvSpPr>
        <dsp:cNvPr id="0" name=""/>
        <dsp:cNvSpPr/>
      </dsp:nvSpPr>
      <dsp:spPr>
        <a:xfrm>
          <a:off x="7863539" y="777980"/>
          <a:ext cx="3447370" cy="3598695"/>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rtlCol="0" anchor="t" anchorCtr="0">
          <a:noAutofit/>
        </a:bodyPr>
        <a:lstStyle/>
        <a:p>
          <a:pPr marL="228600" lvl="1" indent="-228600" algn="l" defTabSz="1022350" rtl="0">
            <a:lnSpc>
              <a:spcPct val="90000"/>
            </a:lnSpc>
            <a:spcBef>
              <a:spcPct val="0"/>
            </a:spcBef>
            <a:spcAft>
              <a:spcPct val="15000"/>
            </a:spcAft>
            <a:buFont typeface="Wingdings" panose="05000000000000000000" pitchFamily="2" charset="2"/>
            <a:buChar char="••"/>
          </a:pPr>
          <a:r>
            <a:rPr lang="es-ES" sz="2300" kern="1200" noProof="0" dirty="0" smtClean="0">
              <a:latin typeface="Tahoma" panose="020B0604030504040204" pitchFamily="34" charset="0"/>
              <a:ea typeface="Tahoma" panose="020B0604030504040204" pitchFamily="34" charset="0"/>
              <a:cs typeface="Tahoma" panose="020B0604030504040204" pitchFamily="34" charset="0"/>
            </a:rPr>
            <a:t>Consiste en comprobar el funcionamiento del medio usado para la comunicación..</a:t>
          </a:r>
          <a:endParaRPr lang="es-ES" sz="2300" kern="1200" noProof="0" dirty="0">
            <a:latin typeface="Tahoma" panose="020B0604030504040204" pitchFamily="34" charset="0"/>
            <a:ea typeface="Tahoma" panose="020B0604030504040204" pitchFamily="34" charset="0"/>
            <a:cs typeface="Tahoma" panose="020B0604030504040204" pitchFamily="34" charset="0"/>
          </a:endParaRPr>
        </a:p>
        <a:p>
          <a:pPr marL="228600" lvl="1" indent="-228600" algn="l" defTabSz="1022350" rtl="0">
            <a:lnSpc>
              <a:spcPct val="90000"/>
            </a:lnSpc>
            <a:spcBef>
              <a:spcPct val="0"/>
            </a:spcBef>
            <a:spcAft>
              <a:spcPct val="15000"/>
            </a:spcAft>
            <a:buFont typeface="Wingdings" panose="05000000000000000000" pitchFamily="2" charset="2"/>
            <a:buChar char="••"/>
          </a:pPr>
          <a:r>
            <a:rPr lang="es-ES" sz="2300" kern="1200" noProof="0" dirty="0" smtClean="0">
              <a:latin typeface="Tahoma" panose="020B0604030504040204" pitchFamily="34" charset="0"/>
              <a:ea typeface="Tahoma" panose="020B0604030504040204" pitchFamily="34" charset="0"/>
              <a:cs typeface="Tahoma" panose="020B0604030504040204" pitchFamily="34" charset="0"/>
            </a:rPr>
            <a:t>Común en el uso de dispositivos de amplificación del sonido, humano o no.</a:t>
          </a:r>
          <a:endParaRPr lang="es-ES" sz="2300" kern="1200" noProof="0" dirty="0">
            <a:latin typeface="Tahoma" panose="020B0604030504040204" pitchFamily="34" charset="0"/>
            <a:ea typeface="Tahoma" panose="020B0604030504040204" pitchFamily="34" charset="0"/>
            <a:cs typeface="Tahoma" panose="020B0604030504040204" pitchFamily="34" charset="0"/>
          </a:endParaRPr>
        </a:p>
      </dsp:txBody>
      <dsp:txXfrm>
        <a:off x="7863539" y="777980"/>
        <a:ext cx="3447370" cy="359869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B9694A-6C63-4B23-90F6-4F208C00D399}">
      <dsp:nvSpPr>
        <dsp:cNvPr id="0" name=""/>
        <dsp:cNvSpPr/>
      </dsp:nvSpPr>
      <dsp:spPr>
        <a:xfrm rot="5400000">
          <a:off x="6279531" y="-2597504"/>
          <a:ext cx="913097" cy="6339840"/>
        </a:xfrm>
        <a:prstGeom prst="round2Same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rtlCol="0" anchor="ctr" anchorCtr="0">
          <a:noAutofit/>
        </a:bodyPr>
        <a:lstStyle/>
        <a:p>
          <a:pPr marL="171450" lvl="1" indent="-171450" algn="l" defTabSz="711200" rtl="0">
            <a:lnSpc>
              <a:spcPct val="90000"/>
            </a:lnSpc>
            <a:spcBef>
              <a:spcPct val="0"/>
            </a:spcBef>
            <a:spcAft>
              <a:spcPct val="15000"/>
            </a:spcAft>
            <a:buChar char="••"/>
          </a:pPr>
          <a:r>
            <a:rPr lang="es-ES" sz="1600" kern="1200" noProof="0" dirty="0" smtClean="0">
              <a:latin typeface="Tahoma" panose="020B0604030504040204" pitchFamily="34" charset="0"/>
              <a:ea typeface="Tahoma" panose="020B0604030504040204" pitchFamily="34" charset="0"/>
              <a:cs typeface="Tahoma" panose="020B0604030504040204" pitchFamily="34" charset="0"/>
            </a:rPr>
            <a:t>El primer cuestionario de TLR 1 será durante la semana del 5 al 9 de octubre y tendrá un valor porcentual del 25%</a:t>
          </a:r>
          <a:endParaRPr lang="es-ES" sz="1600" kern="1200" noProof="0" dirty="0">
            <a:latin typeface="Tahoma" panose="020B0604030504040204" pitchFamily="34" charset="0"/>
            <a:ea typeface="Tahoma" panose="020B0604030504040204" pitchFamily="34" charset="0"/>
            <a:cs typeface="Tahoma" panose="020B0604030504040204" pitchFamily="34" charset="0"/>
          </a:endParaRPr>
        </a:p>
        <a:p>
          <a:pPr marL="171450" lvl="1" indent="-171450" algn="l" defTabSz="711200" rtl="0">
            <a:lnSpc>
              <a:spcPct val="90000"/>
            </a:lnSpc>
            <a:spcBef>
              <a:spcPct val="0"/>
            </a:spcBef>
            <a:spcAft>
              <a:spcPct val="15000"/>
            </a:spcAft>
            <a:buChar char="••"/>
          </a:pPr>
          <a:r>
            <a:rPr lang="es-ES" sz="1600" kern="1200" noProof="0" dirty="0" smtClean="0">
              <a:latin typeface="Tahoma" panose="020B0604030504040204" pitchFamily="34" charset="0"/>
              <a:ea typeface="Tahoma" panose="020B0604030504040204" pitchFamily="34" charset="0"/>
              <a:cs typeface="Tahoma" panose="020B0604030504040204" pitchFamily="34" charset="0"/>
            </a:rPr>
            <a:t>Registrar libros de lectura, leer uno por parcial y entregar un reporte del mismo, les sumará hasta un punto extra.</a:t>
          </a:r>
          <a:endParaRPr lang="es-ES" sz="1600" kern="1200" noProof="0" dirty="0">
            <a:latin typeface="Tahoma" panose="020B0604030504040204" pitchFamily="34" charset="0"/>
            <a:ea typeface="Tahoma" panose="020B0604030504040204" pitchFamily="34" charset="0"/>
            <a:cs typeface="Tahoma" panose="020B0604030504040204" pitchFamily="34" charset="0"/>
          </a:endParaRPr>
        </a:p>
      </dsp:txBody>
      <dsp:txXfrm rot="-5400000">
        <a:off x="3566160" y="160441"/>
        <a:ext cx="6295266" cy="823949"/>
      </dsp:txXfrm>
    </dsp:sp>
    <dsp:sp modelId="{3230722F-B757-4673-BD2F-9D4BAB5CEE8D}">
      <dsp:nvSpPr>
        <dsp:cNvPr id="0" name=""/>
        <dsp:cNvSpPr/>
      </dsp:nvSpPr>
      <dsp:spPr>
        <a:xfrm>
          <a:off x="0" y="1729"/>
          <a:ext cx="3566160" cy="1141372"/>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rtlCol="0" anchor="ctr" anchorCtr="0">
          <a:noAutofit/>
        </a:bodyPr>
        <a:lstStyle/>
        <a:p>
          <a:pPr lvl="0" algn="ctr" defTabSz="1422400" rtl="0">
            <a:lnSpc>
              <a:spcPct val="90000"/>
            </a:lnSpc>
            <a:spcBef>
              <a:spcPct val="0"/>
            </a:spcBef>
            <a:spcAft>
              <a:spcPct val="35000"/>
            </a:spcAft>
          </a:pPr>
          <a:r>
            <a:rPr lang="es-ES" sz="3200" kern="1200" noProof="0" dirty="0" smtClean="0">
              <a:latin typeface="Tahoma" panose="020B0604030504040204" pitchFamily="34" charset="0"/>
              <a:ea typeface="Tahoma" panose="020B0604030504040204" pitchFamily="34" charset="0"/>
              <a:cs typeface="Tahoma" panose="020B0604030504040204" pitchFamily="34" charset="0"/>
            </a:rPr>
            <a:t>Referencial</a:t>
          </a:r>
          <a:endParaRPr lang="es-ES" sz="3200" kern="1200" noProof="0" dirty="0">
            <a:latin typeface="Tahoma" panose="020B0604030504040204" pitchFamily="34" charset="0"/>
            <a:ea typeface="Tahoma" panose="020B0604030504040204" pitchFamily="34" charset="0"/>
            <a:cs typeface="Tahoma" panose="020B0604030504040204" pitchFamily="34" charset="0"/>
          </a:endParaRPr>
        </a:p>
      </dsp:txBody>
      <dsp:txXfrm>
        <a:off x="55717" y="57446"/>
        <a:ext cx="3454726" cy="1029938"/>
      </dsp:txXfrm>
    </dsp:sp>
    <dsp:sp modelId="{329ECF1A-78BE-41CB-B252-8011825B67CD}">
      <dsp:nvSpPr>
        <dsp:cNvPr id="0" name=""/>
        <dsp:cNvSpPr/>
      </dsp:nvSpPr>
      <dsp:spPr>
        <a:xfrm rot="5400000">
          <a:off x="6279531" y="-1399064"/>
          <a:ext cx="913097" cy="6339840"/>
        </a:xfrm>
        <a:prstGeom prst="round2Same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rtlCol="0" anchor="ctr" anchorCtr="0">
          <a:noAutofit/>
        </a:bodyPr>
        <a:lstStyle/>
        <a:p>
          <a:pPr marL="171450" lvl="1" indent="-171450" algn="l" defTabSz="711200" rtl="0">
            <a:lnSpc>
              <a:spcPct val="90000"/>
            </a:lnSpc>
            <a:spcBef>
              <a:spcPct val="0"/>
            </a:spcBef>
            <a:spcAft>
              <a:spcPts val="288"/>
            </a:spcAft>
            <a:buChar char="••"/>
          </a:pPr>
          <a:r>
            <a:rPr lang="es-ES" sz="1600" kern="1200" noProof="0" dirty="0" smtClean="0">
              <a:latin typeface="Tahoma" panose="020B0604030504040204" pitchFamily="34" charset="0"/>
              <a:ea typeface="Tahoma" panose="020B0604030504040204" pitchFamily="34" charset="0"/>
              <a:cs typeface="Tahoma" panose="020B0604030504040204" pitchFamily="34" charset="0"/>
            </a:rPr>
            <a:t>Por favor, limpia tu cuarto.</a:t>
          </a:r>
          <a:endParaRPr lang="es-ES" sz="2400" kern="1200" noProof="0" dirty="0">
            <a:latin typeface="Tahoma" panose="020B0604030504040204" pitchFamily="34" charset="0"/>
            <a:ea typeface="Tahoma" panose="020B0604030504040204" pitchFamily="34" charset="0"/>
            <a:cs typeface="Tahoma" panose="020B0604030504040204" pitchFamily="34" charset="0"/>
          </a:endParaRPr>
        </a:p>
        <a:p>
          <a:pPr marL="171450" lvl="1" indent="-171450" algn="l" defTabSz="711200" rtl="0">
            <a:lnSpc>
              <a:spcPct val="90000"/>
            </a:lnSpc>
            <a:spcBef>
              <a:spcPct val="0"/>
            </a:spcBef>
            <a:spcAft>
              <a:spcPts val="288"/>
            </a:spcAft>
            <a:buChar char="••"/>
          </a:pPr>
          <a:r>
            <a:rPr lang="es-ES" sz="1600" kern="1200" noProof="0" dirty="0" smtClean="0">
              <a:latin typeface="Tahoma" panose="020B0604030504040204" pitchFamily="34" charset="0"/>
              <a:ea typeface="Tahoma" panose="020B0604030504040204" pitchFamily="34" charset="0"/>
              <a:cs typeface="Tahoma" panose="020B0604030504040204" pitchFamily="34" charset="0"/>
            </a:rPr>
            <a:t>Descarguen la presentación de funciones de la lengua para su lectura y comprensión del tema.</a:t>
          </a:r>
          <a:endParaRPr lang="es-ES" sz="1600" kern="1200" noProof="0" dirty="0">
            <a:latin typeface="Tahoma" panose="020B0604030504040204" pitchFamily="34" charset="0"/>
            <a:ea typeface="Tahoma" panose="020B0604030504040204" pitchFamily="34" charset="0"/>
            <a:cs typeface="Tahoma" panose="020B0604030504040204" pitchFamily="34" charset="0"/>
          </a:endParaRPr>
        </a:p>
      </dsp:txBody>
      <dsp:txXfrm rot="-5400000">
        <a:off x="3566160" y="1358881"/>
        <a:ext cx="6295266" cy="823949"/>
      </dsp:txXfrm>
    </dsp:sp>
    <dsp:sp modelId="{8A3FE5E4-2689-4041-B2C5-C63BC276A3EF}">
      <dsp:nvSpPr>
        <dsp:cNvPr id="0" name=""/>
        <dsp:cNvSpPr/>
      </dsp:nvSpPr>
      <dsp:spPr>
        <a:xfrm>
          <a:off x="0" y="1200169"/>
          <a:ext cx="3566160" cy="1141372"/>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rtlCol="0" anchor="ctr" anchorCtr="0">
          <a:noAutofit/>
        </a:bodyPr>
        <a:lstStyle/>
        <a:p>
          <a:pPr lvl="0" algn="ctr" defTabSz="1422400" rtl="0">
            <a:lnSpc>
              <a:spcPct val="90000"/>
            </a:lnSpc>
            <a:spcBef>
              <a:spcPct val="0"/>
            </a:spcBef>
            <a:spcAft>
              <a:spcPct val="35000"/>
            </a:spcAft>
          </a:pPr>
          <a:r>
            <a:rPr lang="es-ES" sz="3200" kern="1200" noProof="0" dirty="0" smtClean="0">
              <a:latin typeface="Tahoma" panose="020B0604030504040204" pitchFamily="34" charset="0"/>
              <a:ea typeface="Tahoma" panose="020B0604030504040204" pitchFamily="34" charset="0"/>
              <a:cs typeface="Tahoma" panose="020B0604030504040204" pitchFamily="34" charset="0"/>
            </a:rPr>
            <a:t>Apelativa o conativa</a:t>
          </a:r>
          <a:endParaRPr lang="es-ES" sz="3200" kern="1200" noProof="0" dirty="0">
            <a:latin typeface="Tahoma" panose="020B0604030504040204" pitchFamily="34" charset="0"/>
            <a:ea typeface="Tahoma" panose="020B0604030504040204" pitchFamily="34" charset="0"/>
            <a:cs typeface="Tahoma" panose="020B0604030504040204" pitchFamily="34" charset="0"/>
          </a:endParaRPr>
        </a:p>
      </dsp:txBody>
      <dsp:txXfrm>
        <a:off x="55717" y="1255886"/>
        <a:ext cx="3454726" cy="1029938"/>
      </dsp:txXfrm>
    </dsp:sp>
    <dsp:sp modelId="{A66EBD3D-E7C5-421C-B8B5-728648057DDC}">
      <dsp:nvSpPr>
        <dsp:cNvPr id="0" name=""/>
        <dsp:cNvSpPr/>
      </dsp:nvSpPr>
      <dsp:spPr>
        <a:xfrm rot="5400000">
          <a:off x="6279531" y="-200623"/>
          <a:ext cx="913097" cy="6339840"/>
        </a:xfrm>
        <a:prstGeom prst="round2Same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rtlCol="0" anchor="ctr" anchorCtr="0">
          <a:noAutofit/>
        </a:bodyPr>
        <a:lstStyle/>
        <a:p>
          <a:pPr marL="171450" lvl="1" indent="-171450" algn="l" defTabSz="711200" rtl="0">
            <a:lnSpc>
              <a:spcPct val="90000"/>
            </a:lnSpc>
            <a:spcBef>
              <a:spcPct val="0"/>
            </a:spcBef>
            <a:spcAft>
              <a:spcPct val="15000"/>
            </a:spcAft>
            <a:buChar char="••"/>
          </a:pPr>
          <a:r>
            <a:rPr lang="es-ES" sz="1600" kern="1200" noProof="0" dirty="0" smtClean="0">
              <a:latin typeface="Tahoma" panose="020B0604030504040204" pitchFamily="34" charset="0"/>
              <a:ea typeface="Tahoma" panose="020B0604030504040204" pitchFamily="34" charset="0"/>
              <a:cs typeface="Tahoma" panose="020B0604030504040204" pitchFamily="34" charset="0"/>
            </a:rPr>
            <a:t>No me gusta sudar, me siento toda pegajosa.</a:t>
          </a:r>
          <a:endParaRPr lang="es-ES" sz="1600" kern="1200" noProof="0" dirty="0">
            <a:latin typeface="Tahoma" panose="020B0604030504040204" pitchFamily="34" charset="0"/>
            <a:ea typeface="Tahoma" panose="020B0604030504040204" pitchFamily="34" charset="0"/>
            <a:cs typeface="Tahoma" panose="020B0604030504040204" pitchFamily="34" charset="0"/>
          </a:endParaRPr>
        </a:p>
        <a:p>
          <a:pPr marL="171450" lvl="1" indent="-171450" algn="l" defTabSz="711200" rtl="0">
            <a:lnSpc>
              <a:spcPct val="90000"/>
            </a:lnSpc>
            <a:spcBef>
              <a:spcPct val="0"/>
            </a:spcBef>
            <a:spcAft>
              <a:spcPct val="15000"/>
            </a:spcAft>
            <a:buChar char="••"/>
          </a:pPr>
          <a:r>
            <a:rPr lang="es-ES" sz="1600" kern="1200" noProof="0" dirty="0" smtClean="0">
              <a:latin typeface="Tahoma" panose="020B0604030504040204" pitchFamily="34" charset="0"/>
              <a:ea typeface="Tahoma" panose="020B0604030504040204" pitchFamily="34" charset="0"/>
              <a:cs typeface="Tahoma" panose="020B0604030504040204" pitchFamily="34" charset="0"/>
            </a:rPr>
            <a:t>Me encanta comer tacos de asada, tengo mucha hambre.</a:t>
          </a:r>
          <a:endParaRPr lang="es-ES" sz="1600" kern="1200" noProof="0" dirty="0">
            <a:latin typeface="Tahoma" panose="020B0604030504040204" pitchFamily="34" charset="0"/>
            <a:ea typeface="Tahoma" panose="020B0604030504040204" pitchFamily="34" charset="0"/>
            <a:cs typeface="Tahoma" panose="020B0604030504040204" pitchFamily="34" charset="0"/>
          </a:endParaRPr>
        </a:p>
      </dsp:txBody>
      <dsp:txXfrm rot="-5400000">
        <a:off x="3566160" y="2557322"/>
        <a:ext cx="6295266" cy="823949"/>
      </dsp:txXfrm>
    </dsp:sp>
    <dsp:sp modelId="{1C763A21-352A-41D1-A2E2-E305DABA275D}">
      <dsp:nvSpPr>
        <dsp:cNvPr id="0" name=""/>
        <dsp:cNvSpPr/>
      </dsp:nvSpPr>
      <dsp:spPr>
        <a:xfrm>
          <a:off x="0" y="2398610"/>
          <a:ext cx="3566160" cy="1141372"/>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rtlCol="0" anchor="ctr" anchorCtr="0">
          <a:noAutofit/>
        </a:bodyPr>
        <a:lstStyle/>
        <a:p>
          <a:pPr lvl="0" algn="ctr" defTabSz="1422400" rtl="0">
            <a:lnSpc>
              <a:spcPct val="90000"/>
            </a:lnSpc>
            <a:spcBef>
              <a:spcPct val="0"/>
            </a:spcBef>
            <a:spcAft>
              <a:spcPct val="35000"/>
            </a:spcAft>
          </a:pPr>
          <a:r>
            <a:rPr lang="es-ES" sz="3200" kern="1200" noProof="0" dirty="0" smtClean="0">
              <a:latin typeface="Tahoma" panose="020B0604030504040204" pitchFamily="34" charset="0"/>
              <a:ea typeface="Tahoma" panose="020B0604030504040204" pitchFamily="34" charset="0"/>
              <a:cs typeface="Tahoma" panose="020B0604030504040204" pitchFamily="34" charset="0"/>
            </a:rPr>
            <a:t>Emotiva o expresiva</a:t>
          </a:r>
          <a:endParaRPr lang="es-ES" sz="3200" kern="1200" noProof="0" dirty="0">
            <a:latin typeface="Tahoma" panose="020B0604030504040204" pitchFamily="34" charset="0"/>
            <a:ea typeface="Tahoma" panose="020B0604030504040204" pitchFamily="34" charset="0"/>
            <a:cs typeface="Tahoma" panose="020B0604030504040204" pitchFamily="34" charset="0"/>
          </a:endParaRPr>
        </a:p>
      </dsp:txBody>
      <dsp:txXfrm>
        <a:off x="55717" y="2454327"/>
        <a:ext cx="3454726" cy="102993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B9694A-6C63-4B23-90F6-4F208C00D399}">
      <dsp:nvSpPr>
        <dsp:cNvPr id="0" name=""/>
        <dsp:cNvSpPr/>
      </dsp:nvSpPr>
      <dsp:spPr>
        <a:xfrm rot="5400000">
          <a:off x="6279531" y="-2597504"/>
          <a:ext cx="913097" cy="6339840"/>
        </a:xfrm>
        <a:prstGeom prst="round2Same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rtlCol="0" anchor="ctr" anchorCtr="0">
          <a:noAutofit/>
        </a:bodyPr>
        <a:lstStyle/>
        <a:p>
          <a:pPr marL="171450" lvl="1" indent="-171450" algn="l" defTabSz="711200" rtl="0">
            <a:lnSpc>
              <a:spcPct val="90000"/>
            </a:lnSpc>
            <a:spcBef>
              <a:spcPct val="0"/>
            </a:spcBef>
            <a:spcAft>
              <a:spcPct val="15000"/>
            </a:spcAft>
            <a:buChar char="••"/>
          </a:pPr>
          <a:r>
            <a:rPr lang="es-ES" sz="1600" kern="1200" noProof="0" dirty="0" smtClean="0">
              <a:latin typeface="Tahoma" panose="020B0604030504040204" pitchFamily="34" charset="0"/>
              <a:ea typeface="Tahoma" panose="020B0604030504040204" pitchFamily="34" charset="0"/>
              <a:cs typeface="Tahoma" panose="020B0604030504040204" pitchFamily="34" charset="0"/>
            </a:rPr>
            <a:t>Tus ojos son como estrellas que iluminan mi vida.</a:t>
          </a:r>
          <a:endParaRPr lang="es-ES" sz="1600" kern="1200" noProof="0" dirty="0">
            <a:latin typeface="Tahoma" panose="020B0604030504040204" pitchFamily="34" charset="0"/>
            <a:ea typeface="Tahoma" panose="020B0604030504040204" pitchFamily="34" charset="0"/>
            <a:cs typeface="Tahoma" panose="020B0604030504040204" pitchFamily="34" charset="0"/>
          </a:endParaRPr>
        </a:p>
        <a:p>
          <a:pPr marL="171450" lvl="1" indent="-171450" algn="l" defTabSz="711200" rtl="0">
            <a:lnSpc>
              <a:spcPct val="90000"/>
            </a:lnSpc>
            <a:spcBef>
              <a:spcPct val="0"/>
            </a:spcBef>
            <a:spcAft>
              <a:spcPct val="15000"/>
            </a:spcAft>
            <a:buChar char="••"/>
          </a:pPr>
          <a:r>
            <a:rPr lang="es-ES" sz="1600" kern="1200" noProof="0" dirty="0" smtClean="0">
              <a:latin typeface="Tahoma" panose="020B0604030504040204" pitchFamily="34" charset="0"/>
              <a:ea typeface="Tahoma" panose="020B0604030504040204" pitchFamily="34" charset="0"/>
              <a:cs typeface="Tahoma" panose="020B0604030504040204" pitchFamily="34" charset="0"/>
            </a:rPr>
            <a:t>Pues bien, yo necesito decirte que te quiero, decirte que te adoro con todo el corazón…</a:t>
          </a:r>
          <a:endParaRPr lang="es-ES" sz="1600" kern="1200" noProof="0" dirty="0">
            <a:latin typeface="Tahoma" panose="020B0604030504040204" pitchFamily="34" charset="0"/>
            <a:ea typeface="Tahoma" panose="020B0604030504040204" pitchFamily="34" charset="0"/>
            <a:cs typeface="Tahoma" panose="020B0604030504040204" pitchFamily="34" charset="0"/>
          </a:endParaRPr>
        </a:p>
      </dsp:txBody>
      <dsp:txXfrm rot="-5400000">
        <a:off x="3566160" y="160441"/>
        <a:ext cx="6295266" cy="823949"/>
      </dsp:txXfrm>
    </dsp:sp>
    <dsp:sp modelId="{3230722F-B757-4673-BD2F-9D4BAB5CEE8D}">
      <dsp:nvSpPr>
        <dsp:cNvPr id="0" name=""/>
        <dsp:cNvSpPr/>
      </dsp:nvSpPr>
      <dsp:spPr>
        <a:xfrm>
          <a:off x="0" y="1729"/>
          <a:ext cx="3566160" cy="1141372"/>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rtlCol="0" anchor="ctr" anchorCtr="0">
          <a:noAutofit/>
        </a:bodyPr>
        <a:lstStyle/>
        <a:p>
          <a:pPr lvl="0" algn="ctr" defTabSz="1555750" rtl="0">
            <a:lnSpc>
              <a:spcPct val="90000"/>
            </a:lnSpc>
            <a:spcBef>
              <a:spcPct val="0"/>
            </a:spcBef>
            <a:spcAft>
              <a:spcPct val="35000"/>
            </a:spcAft>
          </a:pPr>
          <a:r>
            <a:rPr lang="es-ES" sz="3500" kern="1200" noProof="0" dirty="0" smtClean="0">
              <a:latin typeface="Tahoma" panose="020B0604030504040204" pitchFamily="34" charset="0"/>
              <a:ea typeface="Tahoma" panose="020B0604030504040204" pitchFamily="34" charset="0"/>
              <a:cs typeface="Tahoma" panose="020B0604030504040204" pitchFamily="34" charset="0"/>
            </a:rPr>
            <a:t>Poética</a:t>
          </a:r>
          <a:endParaRPr lang="es-ES" sz="3500" kern="1200" noProof="0" dirty="0">
            <a:latin typeface="Tahoma" panose="020B0604030504040204" pitchFamily="34" charset="0"/>
            <a:ea typeface="Tahoma" panose="020B0604030504040204" pitchFamily="34" charset="0"/>
            <a:cs typeface="Tahoma" panose="020B0604030504040204" pitchFamily="34" charset="0"/>
          </a:endParaRPr>
        </a:p>
      </dsp:txBody>
      <dsp:txXfrm>
        <a:off x="55717" y="57446"/>
        <a:ext cx="3454726" cy="1029938"/>
      </dsp:txXfrm>
    </dsp:sp>
    <dsp:sp modelId="{329ECF1A-78BE-41CB-B252-8011825B67CD}">
      <dsp:nvSpPr>
        <dsp:cNvPr id="0" name=""/>
        <dsp:cNvSpPr/>
      </dsp:nvSpPr>
      <dsp:spPr>
        <a:xfrm rot="5400000">
          <a:off x="6279531" y="-1399064"/>
          <a:ext cx="913097" cy="6339840"/>
        </a:xfrm>
        <a:prstGeom prst="round2Same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rtlCol="0" anchor="ctr" anchorCtr="0">
          <a:noAutofit/>
        </a:bodyPr>
        <a:lstStyle/>
        <a:p>
          <a:pPr marL="171450" lvl="1" indent="-171450" algn="l" defTabSz="711200" rtl="0">
            <a:lnSpc>
              <a:spcPct val="90000"/>
            </a:lnSpc>
            <a:spcBef>
              <a:spcPct val="0"/>
            </a:spcBef>
            <a:spcAft>
              <a:spcPts val="288"/>
            </a:spcAft>
            <a:buChar char="••"/>
          </a:pPr>
          <a:r>
            <a:rPr lang="es-ES" sz="1600" kern="1200" noProof="0" dirty="0" smtClean="0">
              <a:latin typeface="Tahoma" panose="020B0604030504040204" pitchFamily="34" charset="0"/>
              <a:ea typeface="Tahoma" panose="020B0604030504040204" pitchFamily="34" charset="0"/>
              <a:cs typeface="Tahoma" panose="020B0604030504040204" pitchFamily="34" charset="0"/>
            </a:rPr>
            <a:t>Las palabras agudas llevan tilde sobre la sílaba tónica cuando terminan en N, S o Vocal.</a:t>
          </a:r>
          <a:endParaRPr lang="es-ES" sz="2400" kern="1200" noProof="0" dirty="0">
            <a:latin typeface="Tahoma" panose="020B0604030504040204" pitchFamily="34" charset="0"/>
            <a:ea typeface="Tahoma" panose="020B0604030504040204" pitchFamily="34" charset="0"/>
            <a:cs typeface="Tahoma" panose="020B0604030504040204" pitchFamily="34" charset="0"/>
          </a:endParaRPr>
        </a:p>
        <a:p>
          <a:pPr marL="171450" lvl="1" indent="-171450" algn="l" defTabSz="711200" rtl="0">
            <a:lnSpc>
              <a:spcPct val="90000"/>
            </a:lnSpc>
            <a:spcBef>
              <a:spcPct val="0"/>
            </a:spcBef>
            <a:spcAft>
              <a:spcPts val="288"/>
            </a:spcAft>
            <a:buChar char="••"/>
          </a:pPr>
          <a:r>
            <a:rPr lang="es-ES" sz="1600" kern="1200" noProof="0" dirty="0" smtClean="0">
              <a:latin typeface="Tahoma" panose="020B0604030504040204" pitchFamily="34" charset="0"/>
              <a:ea typeface="Tahoma" panose="020B0604030504040204" pitchFamily="34" charset="0"/>
              <a:cs typeface="Tahoma" panose="020B0604030504040204" pitchFamily="34" charset="0"/>
            </a:rPr>
            <a:t>Un sinónimo es una palabra escrita de forma diferente a la primera, pero con significados similares o iguales.</a:t>
          </a:r>
          <a:endParaRPr lang="es-ES" sz="1600" kern="1200" noProof="0" dirty="0">
            <a:latin typeface="Tahoma" panose="020B0604030504040204" pitchFamily="34" charset="0"/>
            <a:ea typeface="Tahoma" panose="020B0604030504040204" pitchFamily="34" charset="0"/>
            <a:cs typeface="Tahoma" panose="020B0604030504040204" pitchFamily="34" charset="0"/>
          </a:endParaRPr>
        </a:p>
      </dsp:txBody>
      <dsp:txXfrm rot="-5400000">
        <a:off x="3566160" y="1358881"/>
        <a:ext cx="6295266" cy="823949"/>
      </dsp:txXfrm>
    </dsp:sp>
    <dsp:sp modelId="{8A3FE5E4-2689-4041-B2C5-C63BC276A3EF}">
      <dsp:nvSpPr>
        <dsp:cNvPr id="0" name=""/>
        <dsp:cNvSpPr/>
      </dsp:nvSpPr>
      <dsp:spPr>
        <a:xfrm>
          <a:off x="0" y="1200169"/>
          <a:ext cx="3566160" cy="1141372"/>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rtlCol="0" anchor="ctr" anchorCtr="0">
          <a:noAutofit/>
        </a:bodyPr>
        <a:lstStyle/>
        <a:p>
          <a:pPr lvl="0" algn="ctr" defTabSz="1555750" rtl="0">
            <a:lnSpc>
              <a:spcPct val="90000"/>
            </a:lnSpc>
            <a:spcBef>
              <a:spcPct val="0"/>
            </a:spcBef>
            <a:spcAft>
              <a:spcPct val="35000"/>
            </a:spcAft>
          </a:pPr>
          <a:r>
            <a:rPr lang="es-ES" sz="3500" kern="1200" noProof="0" dirty="0" smtClean="0">
              <a:latin typeface="Tahoma" panose="020B0604030504040204" pitchFamily="34" charset="0"/>
              <a:ea typeface="Tahoma" panose="020B0604030504040204" pitchFamily="34" charset="0"/>
              <a:cs typeface="Tahoma" panose="020B0604030504040204" pitchFamily="34" charset="0"/>
            </a:rPr>
            <a:t>Metalingüística</a:t>
          </a:r>
          <a:endParaRPr lang="es-ES" sz="3500" kern="1200" noProof="0" dirty="0">
            <a:latin typeface="Tahoma" panose="020B0604030504040204" pitchFamily="34" charset="0"/>
            <a:ea typeface="Tahoma" panose="020B0604030504040204" pitchFamily="34" charset="0"/>
            <a:cs typeface="Tahoma" panose="020B0604030504040204" pitchFamily="34" charset="0"/>
          </a:endParaRPr>
        </a:p>
      </dsp:txBody>
      <dsp:txXfrm>
        <a:off x="55717" y="1255886"/>
        <a:ext cx="3454726" cy="1029938"/>
      </dsp:txXfrm>
    </dsp:sp>
    <dsp:sp modelId="{A66EBD3D-E7C5-421C-B8B5-728648057DDC}">
      <dsp:nvSpPr>
        <dsp:cNvPr id="0" name=""/>
        <dsp:cNvSpPr/>
      </dsp:nvSpPr>
      <dsp:spPr>
        <a:xfrm rot="5400000">
          <a:off x="6279531" y="-200623"/>
          <a:ext cx="913097" cy="6339840"/>
        </a:xfrm>
        <a:prstGeom prst="round2Same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rtlCol="0" anchor="ctr" anchorCtr="0">
          <a:noAutofit/>
        </a:bodyPr>
        <a:lstStyle/>
        <a:p>
          <a:pPr marL="171450" lvl="1" indent="-171450" algn="l" defTabSz="711200" rtl="0">
            <a:lnSpc>
              <a:spcPct val="90000"/>
            </a:lnSpc>
            <a:spcBef>
              <a:spcPct val="0"/>
            </a:spcBef>
            <a:spcAft>
              <a:spcPct val="15000"/>
            </a:spcAft>
            <a:buChar char="••"/>
          </a:pPr>
          <a:r>
            <a:rPr lang="es-ES" sz="1600" kern="1200" noProof="0" dirty="0" smtClean="0">
              <a:latin typeface="Tahoma" panose="020B0604030504040204" pitchFamily="34" charset="0"/>
              <a:ea typeface="Tahoma" panose="020B0604030504040204" pitchFamily="34" charset="0"/>
              <a:cs typeface="Tahoma" panose="020B0604030504040204" pitchFamily="34" charset="0"/>
            </a:rPr>
            <a:t>Bueno, bueno, bueno, probando.</a:t>
          </a:r>
          <a:endParaRPr lang="es-ES" sz="1600" kern="1200" noProof="0" dirty="0">
            <a:latin typeface="Tahoma" panose="020B0604030504040204" pitchFamily="34" charset="0"/>
            <a:ea typeface="Tahoma" panose="020B0604030504040204" pitchFamily="34" charset="0"/>
            <a:cs typeface="Tahoma" panose="020B0604030504040204" pitchFamily="34" charset="0"/>
          </a:endParaRPr>
        </a:p>
        <a:p>
          <a:pPr marL="171450" lvl="1" indent="-171450" algn="l" defTabSz="711200" rtl="0">
            <a:lnSpc>
              <a:spcPct val="90000"/>
            </a:lnSpc>
            <a:spcBef>
              <a:spcPct val="0"/>
            </a:spcBef>
            <a:spcAft>
              <a:spcPct val="15000"/>
            </a:spcAft>
            <a:buChar char="••"/>
          </a:pPr>
          <a:r>
            <a:rPr lang="es-ES" sz="1600" kern="1200" noProof="0" dirty="0" smtClean="0">
              <a:latin typeface="Tahoma" panose="020B0604030504040204" pitchFamily="34" charset="0"/>
              <a:ea typeface="Tahoma" panose="020B0604030504040204" pitchFamily="34" charset="0"/>
              <a:cs typeface="Tahoma" panose="020B0604030504040204" pitchFamily="34" charset="0"/>
            </a:rPr>
            <a:t>!Hey!,  me escuchan allá atrás.</a:t>
          </a:r>
          <a:endParaRPr lang="es-ES" sz="1600" kern="1200" noProof="0" dirty="0">
            <a:latin typeface="Tahoma" panose="020B0604030504040204" pitchFamily="34" charset="0"/>
            <a:ea typeface="Tahoma" panose="020B0604030504040204" pitchFamily="34" charset="0"/>
            <a:cs typeface="Tahoma" panose="020B0604030504040204" pitchFamily="34" charset="0"/>
          </a:endParaRPr>
        </a:p>
      </dsp:txBody>
      <dsp:txXfrm rot="-5400000">
        <a:off x="3566160" y="2557322"/>
        <a:ext cx="6295266" cy="823949"/>
      </dsp:txXfrm>
    </dsp:sp>
    <dsp:sp modelId="{1C763A21-352A-41D1-A2E2-E305DABA275D}">
      <dsp:nvSpPr>
        <dsp:cNvPr id="0" name=""/>
        <dsp:cNvSpPr/>
      </dsp:nvSpPr>
      <dsp:spPr>
        <a:xfrm>
          <a:off x="0" y="2398610"/>
          <a:ext cx="3566160" cy="1141372"/>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rtlCol="0" anchor="ctr" anchorCtr="0">
          <a:noAutofit/>
        </a:bodyPr>
        <a:lstStyle/>
        <a:p>
          <a:pPr lvl="0" algn="ctr" defTabSz="1555750" rtl="0">
            <a:lnSpc>
              <a:spcPct val="90000"/>
            </a:lnSpc>
            <a:spcBef>
              <a:spcPct val="0"/>
            </a:spcBef>
            <a:spcAft>
              <a:spcPct val="35000"/>
            </a:spcAft>
          </a:pPr>
          <a:r>
            <a:rPr lang="es-ES" sz="3500" kern="1200" noProof="0" dirty="0" smtClean="0">
              <a:latin typeface="Tahoma" panose="020B0604030504040204" pitchFamily="34" charset="0"/>
              <a:ea typeface="Tahoma" panose="020B0604030504040204" pitchFamily="34" charset="0"/>
              <a:cs typeface="Tahoma" panose="020B0604030504040204" pitchFamily="34" charset="0"/>
            </a:rPr>
            <a:t>Fática</a:t>
          </a:r>
          <a:endParaRPr lang="es-ES" sz="3500" kern="1200" noProof="0" dirty="0">
            <a:latin typeface="Tahoma" panose="020B0604030504040204" pitchFamily="34" charset="0"/>
            <a:ea typeface="Tahoma" panose="020B0604030504040204" pitchFamily="34" charset="0"/>
            <a:cs typeface="Tahoma" panose="020B0604030504040204" pitchFamily="34" charset="0"/>
          </a:endParaRPr>
        </a:p>
      </dsp:txBody>
      <dsp:txXfrm>
        <a:off x="55717" y="2454327"/>
        <a:ext cx="3454726" cy="1029938"/>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Relationships xmlns="http://schemas.openxmlformats.org/package/2006/relationships"><Relationship Id="rId1" Type="http://schemas.openxmlformats.org/officeDocument/2006/relationships/theme" Target="../theme/theme18.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66" name="PlaceHolder 1"/>
          <p:cNvSpPr>
            <a:spLocks noGrp="1"/>
          </p:cNvSpPr>
          <p:nvPr>
            <p:ph type="sldImg"/>
          </p:nvPr>
        </p:nvSpPr>
        <p:spPr>
          <a:xfrm>
            <a:off x="533520" y="764280"/>
            <a:ext cx="6704640" cy="3771360"/>
          </a:xfrm>
          <a:prstGeom prst="rect">
            <a:avLst/>
          </a:prstGeom>
          <a:noFill/>
          <a:ln w="0">
            <a:noFill/>
          </a:ln>
        </p:spPr>
        <p:txBody>
          <a:bodyPr lIns="0" rIns="0" tIns="0" bIns="0" anchor="ctr">
            <a:noAutofit/>
          </a:bodyPr>
          <a:p>
            <a:r>
              <a:rPr b="0" lang="es-ES" sz="1800" spc="-1" strike="noStrike">
                <a:solidFill>
                  <a:schemeClr val="dk1"/>
                </a:solidFill>
                <a:latin typeface="Tw Cen MT"/>
              </a:rPr>
              <a:t>Click to move the slide</a:t>
            </a:r>
            <a:endParaRPr b="0" lang="es-ES" sz="1800" spc="-1" strike="noStrike">
              <a:solidFill>
                <a:schemeClr val="dk1"/>
              </a:solidFill>
              <a:latin typeface="Tw Cen MT"/>
            </a:endParaRPr>
          </a:p>
        </p:txBody>
      </p:sp>
      <p:sp>
        <p:nvSpPr>
          <p:cNvPr id="867" name="PlaceHolder 2"/>
          <p:cNvSpPr>
            <a:spLocks noGrp="1"/>
          </p:cNvSpPr>
          <p:nvPr>
            <p:ph type="body"/>
          </p:nvPr>
        </p:nvSpPr>
        <p:spPr>
          <a:xfrm>
            <a:off x="777240" y="4777560"/>
            <a:ext cx="6217560" cy="4525920"/>
          </a:xfrm>
          <a:prstGeom prst="rect">
            <a:avLst/>
          </a:prstGeom>
          <a:noFill/>
          <a:ln w="0">
            <a:noFill/>
          </a:ln>
        </p:spPr>
        <p:txBody>
          <a:bodyPr lIns="0" rIns="0" tIns="0" bIns="0" anchor="t">
            <a:noAutofit/>
          </a:bodyPr>
          <a:p>
            <a:pPr marL="216000" indent="-216000">
              <a:buNone/>
            </a:pPr>
            <a:r>
              <a:rPr b="0" lang="es-MX" sz="2000" spc="-1" strike="noStrike">
                <a:solidFill>
                  <a:srgbClr val="000000"/>
                </a:solidFill>
                <a:latin typeface="Arial"/>
              </a:rPr>
              <a:t>Click to edit the notes format</a:t>
            </a:r>
            <a:endParaRPr b="0" lang="es-MX" sz="2000" spc="-1" strike="noStrike">
              <a:solidFill>
                <a:srgbClr val="000000"/>
              </a:solidFill>
              <a:latin typeface="Arial"/>
            </a:endParaRPr>
          </a:p>
        </p:txBody>
      </p:sp>
      <p:sp>
        <p:nvSpPr>
          <p:cNvPr id="868" name="PlaceHolder 3"/>
          <p:cNvSpPr>
            <a:spLocks noGrp="1"/>
          </p:cNvSpPr>
          <p:nvPr>
            <p:ph type="hdr"/>
          </p:nvPr>
        </p:nvSpPr>
        <p:spPr>
          <a:xfrm>
            <a:off x="0" y="0"/>
            <a:ext cx="3372840" cy="502560"/>
          </a:xfrm>
          <a:prstGeom prst="rect">
            <a:avLst/>
          </a:prstGeom>
          <a:noFill/>
          <a:ln w="0">
            <a:noFill/>
          </a:ln>
        </p:spPr>
        <p:txBody>
          <a:bodyPr lIns="0" rIns="0" tIns="0" bIns="0" anchor="t">
            <a:noAutofit/>
          </a:bodyPr>
          <a:p>
            <a:pPr indent="0">
              <a:buNone/>
            </a:pPr>
            <a:r>
              <a:rPr b="0" lang="es-MX" sz="1400" spc="-1" strike="noStrike">
                <a:solidFill>
                  <a:srgbClr val="000000"/>
                </a:solidFill>
                <a:latin typeface="Times New Roman"/>
              </a:rPr>
              <a:t>&lt;header&gt;</a:t>
            </a:r>
            <a:endParaRPr b="0" lang="es-MX" sz="1400" spc="-1" strike="noStrike">
              <a:solidFill>
                <a:srgbClr val="000000"/>
              </a:solidFill>
              <a:latin typeface="Times New Roman"/>
            </a:endParaRPr>
          </a:p>
        </p:txBody>
      </p:sp>
      <p:sp>
        <p:nvSpPr>
          <p:cNvPr id="869" name="PlaceHolder 4"/>
          <p:cNvSpPr>
            <a:spLocks noGrp="1"/>
          </p:cNvSpPr>
          <p:nvPr>
            <p:ph type="dt" idx="52"/>
          </p:nvPr>
        </p:nvSpPr>
        <p:spPr>
          <a:xfrm>
            <a:off x="4399200" y="0"/>
            <a:ext cx="3372840" cy="502560"/>
          </a:xfrm>
          <a:prstGeom prst="rect">
            <a:avLst/>
          </a:prstGeom>
          <a:noFill/>
          <a:ln w="0">
            <a:noFill/>
          </a:ln>
        </p:spPr>
        <p:txBody>
          <a:bodyPr lIns="0" rIns="0" tIns="0" bIns="0" anchor="t">
            <a:noAutofit/>
          </a:bodyPr>
          <a:lstStyle>
            <a:lvl1pPr indent="0" algn="r">
              <a:buNone/>
              <a:defRPr b="0" lang="es-MX" sz="1400" spc="-1" strike="noStrike">
                <a:solidFill>
                  <a:srgbClr val="000000"/>
                </a:solidFill>
                <a:latin typeface="Times New Roman"/>
              </a:defRPr>
            </a:lvl1pPr>
          </a:lstStyle>
          <a:p>
            <a:pPr indent="0" algn="r">
              <a:buNone/>
            </a:pPr>
            <a:r>
              <a:rPr b="0" lang="es-MX" sz="1400" spc="-1" strike="noStrike">
                <a:solidFill>
                  <a:srgbClr val="000000"/>
                </a:solidFill>
                <a:latin typeface="Times New Roman"/>
              </a:rPr>
              <a:t>&lt;date/time&gt;</a:t>
            </a:r>
            <a:endParaRPr b="0" lang="es-MX" sz="1400" spc="-1" strike="noStrike">
              <a:solidFill>
                <a:srgbClr val="000000"/>
              </a:solidFill>
              <a:latin typeface="Times New Roman"/>
            </a:endParaRPr>
          </a:p>
        </p:txBody>
      </p:sp>
      <p:sp>
        <p:nvSpPr>
          <p:cNvPr id="870" name="PlaceHolder 5"/>
          <p:cNvSpPr>
            <a:spLocks noGrp="1"/>
          </p:cNvSpPr>
          <p:nvPr>
            <p:ph type="ftr" idx="53"/>
          </p:nvPr>
        </p:nvSpPr>
        <p:spPr>
          <a:xfrm>
            <a:off x="0" y="9555480"/>
            <a:ext cx="3372840" cy="502560"/>
          </a:xfrm>
          <a:prstGeom prst="rect">
            <a:avLst/>
          </a:prstGeom>
          <a:noFill/>
          <a:ln w="0">
            <a:noFill/>
          </a:ln>
        </p:spPr>
        <p:txBody>
          <a:bodyPr lIns="0" rIns="0" tIns="0" bIns="0" anchor="b">
            <a:noAutofit/>
          </a:bodyPr>
          <a:lstStyle>
            <a:lvl1pPr indent="0">
              <a:buNone/>
              <a:defRPr b="0" lang="es-MX" sz="1400" spc="-1" strike="noStrike">
                <a:solidFill>
                  <a:srgbClr val="000000"/>
                </a:solidFill>
                <a:latin typeface="Times New Roman"/>
              </a:defRPr>
            </a:lvl1pPr>
          </a:lstStyle>
          <a:p>
            <a:pPr indent="0">
              <a:buNone/>
            </a:pPr>
            <a:r>
              <a:rPr b="0" lang="es-MX" sz="1400" spc="-1" strike="noStrike">
                <a:solidFill>
                  <a:srgbClr val="000000"/>
                </a:solidFill>
                <a:latin typeface="Times New Roman"/>
              </a:rPr>
              <a:t>&lt;footer&gt;</a:t>
            </a:r>
            <a:endParaRPr b="0" lang="es-MX" sz="1400" spc="-1" strike="noStrike">
              <a:solidFill>
                <a:srgbClr val="000000"/>
              </a:solidFill>
              <a:latin typeface="Times New Roman"/>
            </a:endParaRPr>
          </a:p>
        </p:txBody>
      </p:sp>
      <p:sp>
        <p:nvSpPr>
          <p:cNvPr id="871" name="PlaceHolder 6"/>
          <p:cNvSpPr>
            <a:spLocks noGrp="1"/>
          </p:cNvSpPr>
          <p:nvPr>
            <p:ph type="sldNum" idx="54"/>
          </p:nvPr>
        </p:nvSpPr>
        <p:spPr>
          <a:xfrm>
            <a:off x="4399200" y="9555480"/>
            <a:ext cx="3372840" cy="502560"/>
          </a:xfrm>
          <a:prstGeom prst="rect">
            <a:avLst/>
          </a:prstGeom>
          <a:noFill/>
          <a:ln w="0">
            <a:noFill/>
          </a:ln>
        </p:spPr>
        <p:txBody>
          <a:bodyPr lIns="0" rIns="0" tIns="0" bIns="0" anchor="b">
            <a:noAutofit/>
          </a:bodyPr>
          <a:lstStyle>
            <a:lvl1pPr indent="0" algn="r">
              <a:buNone/>
              <a:defRPr b="0" lang="es-MX" sz="1400" spc="-1" strike="noStrike">
                <a:solidFill>
                  <a:srgbClr val="000000"/>
                </a:solidFill>
                <a:latin typeface="Times New Roman"/>
              </a:defRPr>
            </a:lvl1pPr>
          </a:lstStyle>
          <a:p>
            <a:pPr indent="0" algn="r">
              <a:buNone/>
            </a:pPr>
            <a:fld id="{0684CEDB-C4C5-4DD2-8939-BA2580501B1C}" type="slidenum">
              <a:rPr b="0" lang="es-MX" sz="1400" spc="-1" strike="noStrike">
                <a:solidFill>
                  <a:srgbClr val="000000"/>
                </a:solidFill>
                <a:latin typeface="Times New Roman"/>
              </a:rPr>
              <a:t>&lt;number&gt;</a:t>
            </a:fld>
            <a:endParaRPr b="0" lang="es-MX" sz="14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
</Relationships>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
</Relationships>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
</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
</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
</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95" name="PlaceHolder 1"/>
          <p:cNvSpPr>
            <a:spLocks noGrp="1"/>
          </p:cNvSpPr>
          <p:nvPr>
            <p:ph type="sldImg"/>
          </p:nvPr>
        </p:nvSpPr>
        <p:spPr>
          <a:xfrm>
            <a:off x="685800" y="1143000"/>
            <a:ext cx="5486040" cy="3085920"/>
          </a:xfrm>
          <a:prstGeom prst="rect">
            <a:avLst/>
          </a:prstGeom>
          <a:ln w="0">
            <a:noFill/>
          </a:ln>
        </p:spPr>
      </p:sp>
      <p:sp>
        <p:nvSpPr>
          <p:cNvPr id="896"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216000">
              <a:buNone/>
            </a:pPr>
            <a:endParaRPr b="0" lang="es-MX" sz="1800" spc="-1" strike="noStrike">
              <a:solidFill>
                <a:srgbClr val="000000"/>
              </a:solidFill>
              <a:latin typeface="Arial"/>
            </a:endParaRPr>
          </a:p>
        </p:txBody>
      </p:sp>
      <p:sp>
        <p:nvSpPr>
          <p:cNvPr id="897" name="PlaceHolder 3"/>
          <p:cNvSpPr>
            <a:spLocks noGrp="1"/>
          </p:cNvSpPr>
          <p:nvPr>
            <p:ph type="sldNum" idx="55"/>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es-ES" sz="1200" spc="-1" strike="noStrike">
                <a:solidFill>
                  <a:srgbClr val="000000"/>
                </a:solidFill>
                <a:latin typeface="Times New Roman"/>
              </a:defRPr>
            </a:lvl1pPr>
          </a:lstStyle>
          <a:p>
            <a:pPr indent="0" algn="r">
              <a:lnSpc>
                <a:spcPct val="100000"/>
              </a:lnSpc>
              <a:buNone/>
            </a:pPr>
            <a:fld id="{A51DBBE7-F1DC-4F33-AB01-8491A1F1FA5E}" type="slidenum">
              <a:rPr b="0" lang="es-ES" sz="1200" spc="-1" strike="noStrike">
                <a:solidFill>
                  <a:srgbClr val="000000"/>
                </a:solidFill>
                <a:latin typeface="Times New Roman"/>
              </a:rPr>
              <a:t>&lt;number&gt;</a:t>
            </a:fld>
            <a:endParaRPr b="0" lang="es-MX" sz="1200" spc="-1" strike="noStrike">
              <a:solidFill>
                <a:srgbClr val="000000"/>
              </a:solidFill>
              <a:latin typeface="Times New Roman"/>
            </a:endParaRPr>
          </a:p>
        </p:txBody>
      </p:sp>
    </p:spTree>
  </p:cSld>
</p:notes>
</file>

<file path=ppt/notesSlides/notesSlide1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10" name="PlaceHolder 1"/>
          <p:cNvSpPr>
            <a:spLocks noGrp="1"/>
          </p:cNvSpPr>
          <p:nvPr>
            <p:ph type="sldImg"/>
          </p:nvPr>
        </p:nvSpPr>
        <p:spPr>
          <a:xfrm>
            <a:off x="685800" y="1143000"/>
            <a:ext cx="5486040" cy="3085920"/>
          </a:xfrm>
          <a:prstGeom prst="rect">
            <a:avLst/>
          </a:prstGeom>
          <a:ln w="0">
            <a:noFill/>
          </a:ln>
        </p:spPr>
      </p:sp>
      <p:sp>
        <p:nvSpPr>
          <p:cNvPr id="911"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216000">
              <a:buNone/>
            </a:pPr>
            <a:endParaRPr b="0" lang="es-MX" sz="1800" spc="-1" strike="noStrike">
              <a:solidFill>
                <a:srgbClr val="000000"/>
              </a:solidFill>
              <a:latin typeface="Arial"/>
            </a:endParaRPr>
          </a:p>
        </p:txBody>
      </p:sp>
      <p:sp>
        <p:nvSpPr>
          <p:cNvPr id="912" name="PlaceHolder 3"/>
          <p:cNvSpPr>
            <a:spLocks noGrp="1"/>
          </p:cNvSpPr>
          <p:nvPr>
            <p:ph type="sldNum" idx="60"/>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es-ES" sz="1200" spc="-1" strike="noStrike">
                <a:solidFill>
                  <a:srgbClr val="000000"/>
                </a:solidFill>
                <a:latin typeface="Times New Roman"/>
              </a:defRPr>
            </a:lvl1pPr>
          </a:lstStyle>
          <a:p>
            <a:pPr indent="0" algn="r">
              <a:lnSpc>
                <a:spcPct val="100000"/>
              </a:lnSpc>
              <a:buNone/>
            </a:pPr>
            <a:fld id="{57DFCD3E-20F2-4B28-85F5-332657AC4689}" type="slidenum">
              <a:rPr b="0" lang="es-ES" sz="1200" spc="-1" strike="noStrike">
                <a:solidFill>
                  <a:srgbClr val="000000"/>
                </a:solidFill>
                <a:latin typeface="Times New Roman"/>
              </a:rPr>
              <a:t>&lt;number&gt;</a:t>
            </a:fld>
            <a:endParaRPr b="0" lang="es-MX" sz="1200" spc="-1" strike="noStrike">
              <a:solidFill>
                <a:srgbClr val="000000"/>
              </a:solidFill>
              <a:latin typeface="Times New Roman"/>
            </a:endParaRP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13" name="PlaceHolder 1"/>
          <p:cNvSpPr>
            <a:spLocks noGrp="1"/>
          </p:cNvSpPr>
          <p:nvPr>
            <p:ph type="sldImg"/>
          </p:nvPr>
        </p:nvSpPr>
        <p:spPr>
          <a:xfrm>
            <a:off x="685800" y="1143000"/>
            <a:ext cx="5486040" cy="3085920"/>
          </a:xfrm>
          <a:prstGeom prst="rect">
            <a:avLst/>
          </a:prstGeom>
          <a:ln w="0">
            <a:noFill/>
          </a:ln>
        </p:spPr>
      </p:sp>
      <p:sp>
        <p:nvSpPr>
          <p:cNvPr id="914"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216000">
              <a:buNone/>
            </a:pPr>
            <a:endParaRPr b="0" lang="es-MX" sz="1800" spc="-1" strike="noStrike">
              <a:solidFill>
                <a:srgbClr val="000000"/>
              </a:solidFill>
              <a:latin typeface="Arial"/>
            </a:endParaRPr>
          </a:p>
        </p:txBody>
      </p:sp>
      <p:sp>
        <p:nvSpPr>
          <p:cNvPr id="915" name="PlaceHolder 3"/>
          <p:cNvSpPr>
            <a:spLocks noGrp="1"/>
          </p:cNvSpPr>
          <p:nvPr>
            <p:ph type="sldNum" idx="61"/>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es-ES" sz="1200" spc="-1" strike="noStrike">
                <a:solidFill>
                  <a:srgbClr val="000000"/>
                </a:solidFill>
                <a:latin typeface="Times New Roman"/>
              </a:defRPr>
            </a:lvl1pPr>
          </a:lstStyle>
          <a:p>
            <a:pPr indent="0" algn="r">
              <a:lnSpc>
                <a:spcPct val="100000"/>
              </a:lnSpc>
              <a:buNone/>
            </a:pPr>
            <a:fld id="{7D4D288D-1690-4F5A-BF1D-672B957D3918}" type="slidenum">
              <a:rPr b="0" lang="es-ES" sz="1200" spc="-1" strike="noStrike">
                <a:solidFill>
                  <a:srgbClr val="000000"/>
                </a:solidFill>
                <a:latin typeface="Times New Roman"/>
              </a:rPr>
              <a:t>&lt;number&gt;</a:t>
            </a:fld>
            <a:endParaRPr b="0" lang="es-MX" sz="1200" spc="-1" strike="noStrike">
              <a:solidFill>
                <a:srgbClr val="000000"/>
              </a:solidFill>
              <a:latin typeface="Times New Roman"/>
            </a:endParaRP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16" name="PlaceHolder 1"/>
          <p:cNvSpPr>
            <a:spLocks noGrp="1"/>
          </p:cNvSpPr>
          <p:nvPr>
            <p:ph type="sldImg"/>
          </p:nvPr>
        </p:nvSpPr>
        <p:spPr>
          <a:xfrm>
            <a:off x="685800" y="1143000"/>
            <a:ext cx="5486040" cy="3085920"/>
          </a:xfrm>
          <a:prstGeom prst="rect">
            <a:avLst/>
          </a:prstGeom>
          <a:ln w="0">
            <a:noFill/>
          </a:ln>
        </p:spPr>
      </p:sp>
      <p:sp>
        <p:nvSpPr>
          <p:cNvPr id="917"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216000">
              <a:buNone/>
            </a:pPr>
            <a:endParaRPr b="0" lang="es-MX" sz="1800" spc="-1" strike="noStrike">
              <a:solidFill>
                <a:srgbClr val="000000"/>
              </a:solidFill>
              <a:latin typeface="Arial"/>
            </a:endParaRPr>
          </a:p>
        </p:txBody>
      </p:sp>
      <p:sp>
        <p:nvSpPr>
          <p:cNvPr id="918" name="PlaceHolder 3"/>
          <p:cNvSpPr>
            <a:spLocks noGrp="1"/>
          </p:cNvSpPr>
          <p:nvPr>
            <p:ph type="sldNum" idx="62"/>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es-ES" sz="1200" spc="-1" strike="noStrike">
                <a:solidFill>
                  <a:srgbClr val="000000"/>
                </a:solidFill>
                <a:latin typeface="Times New Roman"/>
              </a:defRPr>
            </a:lvl1pPr>
          </a:lstStyle>
          <a:p>
            <a:pPr indent="0" algn="r">
              <a:lnSpc>
                <a:spcPct val="100000"/>
              </a:lnSpc>
              <a:buNone/>
            </a:pPr>
            <a:fld id="{C94EE4C3-D778-4B82-8F36-457B529568A1}" type="slidenum">
              <a:rPr b="0" lang="es-ES" sz="1200" spc="-1" strike="noStrike">
                <a:solidFill>
                  <a:srgbClr val="000000"/>
                </a:solidFill>
                <a:latin typeface="Times New Roman"/>
              </a:rPr>
              <a:t>&lt;number&gt;</a:t>
            </a:fld>
            <a:endParaRPr b="0" lang="es-MX" sz="1200" spc="-1" strike="noStrike">
              <a:solidFill>
                <a:srgbClr val="000000"/>
              </a:solidFill>
              <a:latin typeface="Times New Roman"/>
            </a:endParaRP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98" name="PlaceHolder 1"/>
          <p:cNvSpPr>
            <a:spLocks noGrp="1"/>
          </p:cNvSpPr>
          <p:nvPr>
            <p:ph type="sldImg"/>
          </p:nvPr>
        </p:nvSpPr>
        <p:spPr>
          <a:xfrm>
            <a:off x="685800" y="1143000"/>
            <a:ext cx="5486040" cy="3085920"/>
          </a:xfrm>
          <a:prstGeom prst="rect">
            <a:avLst/>
          </a:prstGeom>
          <a:ln w="0">
            <a:noFill/>
          </a:ln>
        </p:spPr>
      </p:sp>
      <p:sp>
        <p:nvSpPr>
          <p:cNvPr id="899"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216000">
              <a:buNone/>
            </a:pPr>
            <a:endParaRPr b="0" lang="es-MX" sz="1800" spc="-1" strike="noStrike">
              <a:solidFill>
                <a:srgbClr val="000000"/>
              </a:solidFill>
              <a:latin typeface="Arial"/>
            </a:endParaRPr>
          </a:p>
        </p:txBody>
      </p:sp>
      <p:sp>
        <p:nvSpPr>
          <p:cNvPr id="900" name="PlaceHolder 3"/>
          <p:cNvSpPr>
            <a:spLocks noGrp="1"/>
          </p:cNvSpPr>
          <p:nvPr>
            <p:ph type="sldNum" idx="56"/>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es-ES" sz="1200" spc="-1" strike="noStrike">
                <a:solidFill>
                  <a:srgbClr val="000000"/>
                </a:solidFill>
                <a:latin typeface="Times New Roman"/>
              </a:defRPr>
            </a:lvl1pPr>
          </a:lstStyle>
          <a:p>
            <a:pPr indent="0" algn="r">
              <a:lnSpc>
                <a:spcPct val="100000"/>
              </a:lnSpc>
              <a:buNone/>
            </a:pPr>
            <a:fld id="{21BEA637-5892-4434-8C95-B320EE9A8499}" type="slidenum">
              <a:rPr b="0" lang="es-ES" sz="1200" spc="-1" strike="noStrike">
                <a:solidFill>
                  <a:srgbClr val="000000"/>
                </a:solidFill>
                <a:latin typeface="Times New Roman"/>
              </a:rPr>
              <a:t>&lt;number&gt;</a:t>
            </a:fld>
            <a:endParaRPr b="0" lang="es-MX" sz="1200" spc="-1" strike="noStrike">
              <a:solidFill>
                <a:srgbClr val="000000"/>
              </a:solidFill>
              <a:latin typeface="Times New Roman"/>
            </a:endParaRP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01" name="PlaceHolder 1"/>
          <p:cNvSpPr>
            <a:spLocks noGrp="1"/>
          </p:cNvSpPr>
          <p:nvPr>
            <p:ph type="sldImg"/>
          </p:nvPr>
        </p:nvSpPr>
        <p:spPr>
          <a:xfrm>
            <a:off x="685800" y="1143000"/>
            <a:ext cx="5486040" cy="3085920"/>
          </a:xfrm>
          <a:prstGeom prst="rect">
            <a:avLst/>
          </a:prstGeom>
          <a:ln w="0">
            <a:noFill/>
          </a:ln>
        </p:spPr>
      </p:sp>
      <p:sp>
        <p:nvSpPr>
          <p:cNvPr id="902"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216000">
              <a:buNone/>
            </a:pPr>
            <a:endParaRPr b="0" lang="es-MX" sz="1800" spc="-1" strike="noStrike">
              <a:solidFill>
                <a:srgbClr val="000000"/>
              </a:solidFill>
              <a:latin typeface="Arial"/>
            </a:endParaRPr>
          </a:p>
        </p:txBody>
      </p:sp>
      <p:sp>
        <p:nvSpPr>
          <p:cNvPr id="903" name="PlaceHolder 3"/>
          <p:cNvSpPr>
            <a:spLocks noGrp="1"/>
          </p:cNvSpPr>
          <p:nvPr>
            <p:ph type="sldNum" idx="57"/>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es-ES" sz="1200" spc="-1" strike="noStrike">
                <a:solidFill>
                  <a:srgbClr val="000000"/>
                </a:solidFill>
                <a:latin typeface="Times New Roman"/>
              </a:defRPr>
            </a:lvl1pPr>
          </a:lstStyle>
          <a:p>
            <a:pPr indent="0" algn="r">
              <a:lnSpc>
                <a:spcPct val="100000"/>
              </a:lnSpc>
              <a:buNone/>
            </a:pPr>
            <a:fld id="{06839379-3F1F-41BA-8E60-0215744C7044}" type="slidenum">
              <a:rPr b="0" lang="es-ES" sz="1200" spc="-1" strike="noStrike">
                <a:solidFill>
                  <a:srgbClr val="000000"/>
                </a:solidFill>
                <a:latin typeface="Times New Roman"/>
              </a:rPr>
              <a:t>&lt;number&gt;</a:t>
            </a:fld>
            <a:endParaRPr b="0" lang="es-MX" sz="1200" spc="-1" strike="noStrike">
              <a:solidFill>
                <a:srgbClr val="000000"/>
              </a:solidFill>
              <a:latin typeface="Times New Roman"/>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04" name="PlaceHolder 1"/>
          <p:cNvSpPr>
            <a:spLocks noGrp="1"/>
          </p:cNvSpPr>
          <p:nvPr>
            <p:ph type="sldImg"/>
          </p:nvPr>
        </p:nvSpPr>
        <p:spPr>
          <a:xfrm>
            <a:off x="685800" y="1143000"/>
            <a:ext cx="5486040" cy="3085920"/>
          </a:xfrm>
          <a:prstGeom prst="rect">
            <a:avLst/>
          </a:prstGeom>
          <a:ln w="0">
            <a:noFill/>
          </a:ln>
        </p:spPr>
      </p:sp>
      <p:sp>
        <p:nvSpPr>
          <p:cNvPr id="905"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216000">
              <a:buNone/>
            </a:pPr>
            <a:endParaRPr b="0" lang="es-MX" sz="1800" spc="-1" strike="noStrike">
              <a:solidFill>
                <a:srgbClr val="000000"/>
              </a:solidFill>
              <a:latin typeface="Arial"/>
            </a:endParaRPr>
          </a:p>
        </p:txBody>
      </p:sp>
      <p:sp>
        <p:nvSpPr>
          <p:cNvPr id="906" name="PlaceHolder 3"/>
          <p:cNvSpPr>
            <a:spLocks noGrp="1"/>
          </p:cNvSpPr>
          <p:nvPr>
            <p:ph type="sldNum" idx="58"/>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es-ES" sz="1200" spc="-1" strike="noStrike">
                <a:solidFill>
                  <a:srgbClr val="000000"/>
                </a:solidFill>
                <a:latin typeface="Times New Roman"/>
              </a:defRPr>
            </a:lvl1pPr>
          </a:lstStyle>
          <a:p>
            <a:pPr indent="0" algn="r">
              <a:lnSpc>
                <a:spcPct val="100000"/>
              </a:lnSpc>
              <a:buNone/>
            </a:pPr>
            <a:fld id="{B1ED1D40-80EB-4995-ADC8-7CF269640777}" type="slidenum">
              <a:rPr b="0" lang="es-ES" sz="1200" spc="-1" strike="noStrike">
                <a:solidFill>
                  <a:srgbClr val="000000"/>
                </a:solidFill>
                <a:latin typeface="Times New Roman"/>
              </a:rPr>
              <a:t>&lt;number&gt;</a:t>
            </a:fld>
            <a:endParaRPr b="0" lang="es-MX" sz="1200" spc="-1" strike="noStrike">
              <a:solidFill>
                <a:srgbClr val="000000"/>
              </a:solidFill>
              <a:latin typeface="Times New Roman"/>
            </a:endParaRP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07" name="PlaceHolder 1"/>
          <p:cNvSpPr>
            <a:spLocks noGrp="1"/>
          </p:cNvSpPr>
          <p:nvPr>
            <p:ph type="sldImg"/>
          </p:nvPr>
        </p:nvSpPr>
        <p:spPr>
          <a:xfrm>
            <a:off x="685800" y="1143000"/>
            <a:ext cx="5486040" cy="3085920"/>
          </a:xfrm>
          <a:prstGeom prst="rect">
            <a:avLst/>
          </a:prstGeom>
          <a:ln w="0">
            <a:noFill/>
          </a:ln>
        </p:spPr>
      </p:sp>
      <p:sp>
        <p:nvSpPr>
          <p:cNvPr id="908"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216000">
              <a:buNone/>
            </a:pPr>
            <a:endParaRPr b="0" lang="es-MX" sz="1800" spc="-1" strike="noStrike">
              <a:solidFill>
                <a:srgbClr val="000000"/>
              </a:solidFill>
              <a:latin typeface="Arial"/>
            </a:endParaRPr>
          </a:p>
        </p:txBody>
      </p:sp>
      <p:sp>
        <p:nvSpPr>
          <p:cNvPr id="909" name="PlaceHolder 3"/>
          <p:cNvSpPr>
            <a:spLocks noGrp="1"/>
          </p:cNvSpPr>
          <p:nvPr>
            <p:ph type="sldNum" idx="59"/>
          </p:nvPr>
        </p:nvSpPr>
        <p:spPr>
          <a:xfrm>
            <a:off x="3884760" y="8685360"/>
            <a:ext cx="2971440" cy="458280"/>
          </a:xfrm>
          <a:prstGeom prst="rect">
            <a:avLst/>
          </a:prstGeom>
          <a:noFill/>
          <a:ln w="0">
            <a:noFill/>
          </a:ln>
        </p:spPr>
        <p:txBody>
          <a:bodyPr lIns="91440" rIns="91440" tIns="45720" bIns="45720" anchor="b">
            <a:noAutofit/>
          </a:bodyPr>
          <a:lstStyle>
            <a:lvl1pPr indent="0" algn="r">
              <a:lnSpc>
                <a:spcPct val="100000"/>
              </a:lnSpc>
              <a:buNone/>
              <a:defRPr b="0" lang="es-ES" sz="1200" spc="-1" strike="noStrike">
                <a:solidFill>
                  <a:srgbClr val="000000"/>
                </a:solidFill>
                <a:latin typeface="Times New Roman"/>
              </a:defRPr>
            </a:lvl1pPr>
          </a:lstStyle>
          <a:p>
            <a:pPr indent="0" algn="r">
              <a:lnSpc>
                <a:spcPct val="100000"/>
              </a:lnSpc>
              <a:buNone/>
            </a:pPr>
            <a:fld id="{B37378F1-597A-4619-AF7B-6804CA7A50A0}" type="slidenum">
              <a:rPr b="0" lang="es-ES" sz="1200" spc="-1" strike="noStrike">
                <a:solidFill>
                  <a:srgbClr val="000000"/>
                </a:solidFill>
                <a:latin typeface="Times New Roman"/>
              </a:rPr>
              <a:t>&lt;number&gt;</a:t>
            </a:fld>
            <a:endParaRPr b="0" lang="es-MX" sz="1200" spc="-1" strike="noStrike">
              <a:solidFill>
                <a:srgbClr val="000000"/>
              </a:solidFill>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4.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5.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6.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7.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9.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Diapositiva de título">
    <p:spTree>
      <p:nvGrpSpPr>
        <p:cNvPr id="1" name=""/>
        <p:cNvGrpSpPr/>
        <p:nvPr/>
      </p:nvGrpSpPr>
      <p:grpSpPr>
        <a:xfrm>
          <a:off x="0" y="0"/>
          <a:ext cx="0" cy="0"/>
          <a:chOff x="0" y="0"/>
          <a:chExt cx="0" cy="0"/>
        </a:xfrm>
      </p:grpSpPr>
      <p:sp>
        <p:nvSpPr>
          <p:cNvPr id="102" name="PlaceHolder 1"/>
          <p:cNvSpPr>
            <a:spLocks noGrp="1"/>
          </p:cNvSpPr>
          <p:nvPr>
            <p:ph type="title"/>
          </p:nvPr>
        </p:nvSpPr>
        <p:spPr>
          <a:xfrm>
            <a:off x="1141560" y="618480"/>
            <a:ext cx="9905760" cy="1478160"/>
          </a:xfrm>
          <a:prstGeom prst="rect">
            <a:avLst/>
          </a:prstGeom>
          <a:noFill/>
          <a:ln w="0">
            <a:noFill/>
          </a:ln>
        </p:spPr>
        <p:txBody>
          <a:bodyPr lIns="0" rIns="0" tIns="0" bIns="0" anchor="ctr">
            <a:noAutofit/>
          </a:bodyPr>
          <a:p>
            <a:pPr indent="0">
              <a:buNone/>
            </a:pPr>
            <a:endParaRPr b="0" lang="es-ES" sz="1800" spc="-1" strike="noStrike">
              <a:solidFill>
                <a:schemeClr val="dk1"/>
              </a:solidFill>
              <a:latin typeface="Tw Cen MT"/>
            </a:endParaRPr>
          </a:p>
        </p:txBody>
      </p:sp>
      <p:sp>
        <p:nvSpPr>
          <p:cNvPr id="103" name="PlaceHolder 2"/>
          <p:cNvSpPr>
            <a:spLocks noGrp="1"/>
          </p:cNvSpPr>
          <p:nvPr>
            <p:ph type="subTitle"/>
          </p:nvPr>
        </p:nvSpPr>
        <p:spPr>
          <a:xfrm>
            <a:off x="1141560" y="2249640"/>
            <a:ext cx="9905760" cy="3541320"/>
          </a:xfrm>
          <a:prstGeom prst="rect">
            <a:avLst/>
          </a:prstGeom>
          <a:noFill/>
          <a:ln w="0">
            <a:noFill/>
          </a:ln>
        </p:spPr>
        <p:txBody>
          <a:bodyPr lIns="0" rIns="0" tIns="0" bIns="0" anchor="ctr">
            <a:noAutofit/>
          </a:bodyPr>
          <a:p>
            <a:pPr indent="0" algn="ctr">
              <a:buNone/>
            </a:pPr>
            <a:endParaRPr b="0" lang="es-MX" sz="3200" spc="-1" strike="noStrike">
              <a:solidFill>
                <a:srgbClr val="000000"/>
              </a:solidFill>
              <a:latin typeface="Arial"/>
            </a:endParaRPr>
          </a:p>
        </p:txBody>
      </p:sp>
      <p:sp>
        <p:nvSpPr>
          <p:cNvPr id="4" name="PlaceHolder 3"/>
          <p:cNvSpPr>
            <a:spLocks noGrp="1"/>
          </p:cNvSpPr>
          <p:nvPr>
            <p:ph type="ftr" idx="2"/>
          </p:nvPr>
        </p:nvSpPr>
        <p:spPr/>
        <p:txBody>
          <a:bodyPr/>
          <a:p>
            <a:r>
              <a:t>Footer</a:t>
            </a:r>
          </a:p>
        </p:txBody>
      </p:sp>
      <p:sp>
        <p:nvSpPr>
          <p:cNvPr id="5" name="PlaceHolder 4"/>
          <p:cNvSpPr>
            <a:spLocks noGrp="1"/>
          </p:cNvSpPr>
          <p:nvPr>
            <p:ph type="sldNum" idx="3"/>
          </p:nvPr>
        </p:nvSpPr>
        <p:spPr/>
        <p:txBody>
          <a:bodyPr/>
          <a:p>
            <a:fld id="{095C3727-E662-41EB-A120-FCBBA96C1894}" type="slidenum">
              <a:t>&lt;#&gt;</a:t>
            </a:fld>
          </a:p>
        </p:txBody>
      </p:sp>
      <p:sp>
        <p:nvSpPr>
          <p:cNvPr id="6" name="PlaceHolder 5"/>
          <p:cNvSpPr>
            <a:spLocks noGrp="1"/>
          </p:cNvSpPr>
          <p:nvPr>
            <p:ph type="dt" idx="1"/>
          </p:nvPr>
        </p:nvSpPr>
        <p:spPr/>
        <p:txBody>
          <a:bodyPr/>
          <a:p>
            <a:r>
              <a:rPr lang="es-MX"/>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ítulo y contenido">
    <p:spTree>
      <p:nvGrpSpPr>
        <p:cNvPr id="1" name=""/>
        <p:cNvGrpSpPr/>
        <p:nvPr/>
      </p:nvGrpSpPr>
      <p:grpSpPr>
        <a:xfrm>
          <a:off x="0" y="0"/>
          <a:ext cx="0" cy="0"/>
          <a:chOff x="0" y="0"/>
          <a:chExt cx="0" cy="0"/>
        </a:xfrm>
      </p:grpSpPr>
      <p:sp>
        <p:nvSpPr>
          <p:cNvPr id="535" name="PlaceHolder 1"/>
          <p:cNvSpPr>
            <a:spLocks noGrp="1"/>
          </p:cNvSpPr>
          <p:nvPr>
            <p:ph type="title"/>
          </p:nvPr>
        </p:nvSpPr>
        <p:spPr>
          <a:xfrm>
            <a:off x="1141560" y="618480"/>
            <a:ext cx="9905760" cy="1478160"/>
          </a:xfrm>
          <a:prstGeom prst="rect">
            <a:avLst/>
          </a:prstGeom>
          <a:noFill/>
          <a:ln w="0">
            <a:noFill/>
          </a:ln>
        </p:spPr>
        <p:txBody>
          <a:bodyPr lIns="0" rIns="0" tIns="0" bIns="0" anchor="ctr">
            <a:noAutofit/>
          </a:bodyPr>
          <a:p>
            <a:pPr indent="0">
              <a:buNone/>
            </a:pPr>
            <a:endParaRPr b="0" lang="es-ES" sz="1800" spc="-1" strike="noStrike">
              <a:solidFill>
                <a:schemeClr val="dk1"/>
              </a:solidFill>
              <a:latin typeface="Tw Cen MT"/>
            </a:endParaRPr>
          </a:p>
        </p:txBody>
      </p:sp>
      <p:sp>
        <p:nvSpPr>
          <p:cNvPr id="536" name="PlaceHolder 2"/>
          <p:cNvSpPr>
            <a:spLocks noGrp="1"/>
          </p:cNvSpPr>
          <p:nvPr>
            <p:ph/>
          </p:nvPr>
        </p:nvSpPr>
        <p:spPr>
          <a:xfrm>
            <a:off x="1141560" y="2249640"/>
            <a:ext cx="9905760" cy="3541320"/>
          </a:xfrm>
          <a:prstGeom prst="rect">
            <a:avLst/>
          </a:prstGeom>
          <a:noFill/>
          <a:ln w="0">
            <a:noFill/>
          </a:ln>
        </p:spPr>
        <p:txBody>
          <a:bodyPr lIns="0" rIns="0" tIns="0" bIns="0" anchor="t">
            <a:normAutofit/>
          </a:bodyPr>
          <a:p>
            <a:pPr indent="0">
              <a:lnSpc>
                <a:spcPct val="120000"/>
              </a:lnSpc>
              <a:spcBef>
                <a:spcPts val="1417"/>
              </a:spcBef>
              <a:buNone/>
            </a:pPr>
            <a:endParaRPr b="0" lang="es-ES" sz="2400" spc="-1" strike="noStrike">
              <a:solidFill>
                <a:schemeClr val="dk1"/>
              </a:solidFill>
              <a:latin typeface="Tw Cen MT"/>
            </a:endParaRPr>
          </a:p>
        </p:txBody>
      </p:sp>
      <p:sp>
        <p:nvSpPr>
          <p:cNvPr id="4" name="PlaceHolder 3"/>
          <p:cNvSpPr>
            <a:spLocks noGrp="1"/>
          </p:cNvSpPr>
          <p:nvPr>
            <p:ph type="ftr" idx="29"/>
          </p:nvPr>
        </p:nvSpPr>
        <p:spPr/>
        <p:txBody>
          <a:bodyPr/>
          <a:p>
            <a:r>
              <a:t>Footer</a:t>
            </a:r>
          </a:p>
        </p:txBody>
      </p:sp>
      <p:sp>
        <p:nvSpPr>
          <p:cNvPr id="5" name="PlaceHolder 4"/>
          <p:cNvSpPr>
            <a:spLocks noGrp="1"/>
          </p:cNvSpPr>
          <p:nvPr>
            <p:ph type="sldNum" idx="30"/>
          </p:nvPr>
        </p:nvSpPr>
        <p:spPr/>
        <p:txBody>
          <a:bodyPr/>
          <a:p>
            <a:fld id="{C493868A-4C3E-4BCA-9014-8C568E81C313}" type="slidenum">
              <a:t>&lt;#&gt;</a:t>
            </a:fld>
          </a:p>
        </p:txBody>
      </p:sp>
      <p:sp>
        <p:nvSpPr>
          <p:cNvPr id="6" name="PlaceHolder 5"/>
          <p:cNvSpPr>
            <a:spLocks noGrp="1"/>
          </p:cNvSpPr>
          <p:nvPr>
            <p:ph type="dt" idx="28"/>
          </p:nvPr>
        </p:nvSpPr>
        <p:spPr/>
        <p:txBody>
          <a:bodyPr/>
          <a:p>
            <a:r>
              <a:rPr lang="es-MX"/>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Encabezado de sección">
    <p:spTree>
      <p:nvGrpSpPr>
        <p:cNvPr id="1" name=""/>
        <p:cNvGrpSpPr/>
        <p:nvPr/>
      </p:nvGrpSpPr>
      <p:grpSpPr>
        <a:xfrm>
          <a:off x="0" y="0"/>
          <a:ext cx="0" cy="0"/>
          <a:chOff x="0" y="0"/>
          <a:chExt cx="0" cy="0"/>
        </a:xfrm>
      </p:grpSpPr>
      <p:sp>
        <p:nvSpPr>
          <p:cNvPr id="2" name="PlaceHolder 1"/>
          <p:cNvSpPr>
            <a:spLocks noGrp="1"/>
          </p:cNvSpPr>
          <p:nvPr>
            <p:ph type="ftr" idx="32"/>
          </p:nvPr>
        </p:nvSpPr>
        <p:spPr/>
        <p:txBody>
          <a:bodyPr/>
          <a:p>
            <a:r>
              <a:t>Footer</a:t>
            </a:r>
          </a:p>
        </p:txBody>
      </p:sp>
      <p:sp>
        <p:nvSpPr>
          <p:cNvPr id="3" name="PlaceHolder 2"/>
          <p:cNvSpPr>
            <a:spLocks noGrp="1"/>
          </p:cNvSpPr>
          <p:nvPr>
            <p:ph type="sldNum" idx="33"/>
          </p:nvPr>
        </p:nvSpPr>
        <p:spPr/>
        <p:txBody>
          <a:bodyPr/>
          <a:p>
            <a:fld id="{F9E9667D-BB4D-4BA2-887A-76D0F75D362C}" type="slidenum">
              <a:t>&lt;#&gt;</a:t>
            </a:fld>
          </a:p>
        </p:txBody>
      </p:sp>
      <p:sp>
        <p:nvSpPr>
          <p:cNvPr id="4" name="PlaceHolder 3"/>
          <p:cNvSpPr>
            <a:spLocks noGrp="1"/>
          </p:cNvSpPr>
          <p:nvPr>
            <p:ph type="dt" idx="31"/>
          </p:nvPr>
        </p:nvSpPr>
        <p:spPr/>
        <p:txBody>
          <a:bodyPr/>
          <a:p>
            <a:r>
              <a:rPr lang="es-MX"/>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Dos objetos">
    <p:spTree>
      <p:nvGrpSpPr>
        <p:cNvPr id="1" name=""/>
        <p:cNvGrpSpPr/>
        <p:nvPr/>
      </p:nvGrpSpPr>
      <p:grpSpPr>
        <a:xfrm>
          <a:off x="0" y="0"/>
          <a:ext cx="0" cy="0"/>
          <a:chOff x="0" y="0"/>
          <a:chExt cx="0" cy="0"/>
        </a:xfrm>
      </p:grpSpPr>
      <p:sp>
        <p:nvSpPr>
          <p:cNvPr id="630" name="PlaceHolder 1"/>
          <p:cNvSpPr>
            <a:spLocks noGrp="1"/>
          </p:cNvSpPr>
          <p:nvPr>
            <p:ph type="title"/>
          </p:nvPr>
        </p:nvSpPr>
        <p:spPr>
          <a:xfrm>
            <a:off x="1141560" y="618480"/>
            <a:ext cx="9905760" cy="1478160"/>
          </a:xfrm>
          <a:prstGeom prst="rect">
            <a:avLst/>
          </a:prstGeom>
          <a:noFill/>
          <a:ln w="0">
            <a:noFill/>
          </a:ln>
        </p:spPr>
        <p:txBody>
          <a:bodyPr lIns="0" rIns="0" tIns="0" bIns="0" anchor="ctr">
            <a:noAutofit/>
          </a:bodyPr>
          <a:p>
            <a:pPr indent="0">
              <a:buNone/>
            </a:pPr>
            <a:endParaRPr b="0" lang="es-ES" sz="1800" spc="-1" strike="noStrike">
              <a:solidFill>
                <a:schemeClr val="dk1"/>
              </a:solidFill>
              <a:latin typeface="Tw Cen MT"/>
            </a:endParaRPr>
          </a:p>
        </p:txBody>
      </p:sp>
      <p:sp>
        <p:nvSpPr>
          <p:cNvPr id="631" name="PlaceHolder 2"/>
          <p:cNvSpPr>
            <a:spLocks noGrp="1"/>
          </p:cNvSpPr>
          <p:nvPr>
            <p:ph/>
          </p:nvPr>
        </p:nvSpPr>
        <p:spPr>
          <a:xfrm>
            <a:off x="1141560" y="2249640"/>
            <a:ext cx="4833720" cy="3541320"/>
          </a:xfrm>
          <a:prstGeom prst="rect">
            <a:avLst/>
          </a:prstGeom>
          <a:noFill/>
          <a:ln w="0">
            <a:noFill/>
          </a:ln>
        </p:spPr>
        <p:txBody>
          <a:bodyPr lIns="0" rIns="0" tIns="0" bIns="0" anchor="t">
            <a:normAutofit/>
          </a:bodyPr>
          <a:p>
            <a:pPr indent="0">
              <a:lnSpc>
                <a:spcPct val="120000"/>
              </a:lnSpc>
              <a:spcBef>
                <a:spcPts val="1417"/>
              </a:spcBef>
              <a:buNone/>
            </a:pPr>
            <a:endParaRPr b="0" lang="es-ES" sz="2400" spc="-1" strike="noStrike">
              <a:solidFill>
                <a:schemeClr val="dk1"/>
              </a:solidFill>
              <a:latin typeface="Tw Cen MT"/>
            </a:endParaRPr>
          </a:p>
        </p:txBody>
      </p:sp>
      <p:sp>
        <p:nvSpPr>
          <p:cNvPr id="632" name="PlaceHolder 3"/>
          <p:cNvSpPr>
            <a:spLocks noGrp="1"/>
          </p:cNvSpPr>
          <p:nvPr>
            <p:ph/>
          </p:nvPr>
        </p:nvSpPr>
        <p:spPr>
          <a:xfrm>
            <a:off x="6217200" y="2249640"/>
            <a:ext cx="4833720" cy="3541320"/>
          </a:xfrm>
          <a:prstGeom prst="rect">
            <a:avLst/>
          </a:prstGeom>
          <a:noFill/>
          <a:ln w="0">
            <a:noFill/>
          </a:ln>
        </p:spPr>
        <p:txBody>
          <a:bodyPr lIns="0" rIns="0" tIns="0" bIns="0" anchor="t">
            <a:normAutofit/>
          </a:bodyPr>
          <a:p>
            <a:pPr indent="0">
              <a:lnSpc>
                <a:spcPct val="120000"/>
              </a:lnSpc>
              <a:spcBef>
                <a:spcPts val="1417"/>
              </a:spcBef>
              <a:buNone/>
            </a:pPr>
            <a:endParaRPr b="0" lang="es-ES" sz="2400" spc="-1" strike="noStrike">
              <a:solidFill>
                <a:schemeClr val="dk1"/>
              </a:solidFill>
              <a:latin typeface="Tw Cen MT"/>
            </a:endParaRPr>
          </a:p>
        </p:txBody>
      </p:sp>
      <p:sp>
        <p:nvSpPr>
          <p:cNvPr id="5" name="PlaceHolder 4"/>
          <p:cNvSpPr>
            <a:spLocks noGrp="1"/>
          </p:cNvSpPr>
          <p:nvPr>
            <p:ph type="ftr" idx="35"/>
          </p:nvPr>
        </p:nvSpPr>
        <p:spPr/>
        <p:txBody>
          <a:bodyPr/>
          <a:p>
            <a:r>
              <a:t>Footer</a:t>
            </a:r>
          </a:p>
        </p:txBody>
      </p:sp>
      <p:sp>
        <p:nvSpPr>
          <p:cNvPr id="6" name="PlaceHolder 5"/>
          <p:cNvSpPr>
            <a:spLocks noGrp="1"/>
          </p:cNvSpPr>
          <p:nvPr>
            <p:ph type="sldNum" idx="36"/>
          </p:nvPr>
        </p:nvSpPr>
        <p:spPr/>
        <p:txBody>
          <a:bodyPr/>
          <a:p>
            <a:fld id="{4566AAEC-DBC1-4A5D-B545-ADD0C3697A96}" type="slidenum">
              <a:t>&lt;#&gt;</a:t>
            </a:fld>
          </a:p>
        </p:txBody>
      </p:sp>
      <p:sp>
        <p:nvSpPr>
          <p:cNvPr id="7" name="PlaceHolder 6"/>
          <p:cNvSpPr>
            <a:spLocks noGrp="1"/>
          </p:cNvSpPr>
          <p:nvPr>
            <p:ph type="dt" idx="34"/>
          </p:nvPr>
        </p:nvSpPr>
        <p:spPr/>
        <p:txBody>
          <a:bodyPr/>
          <a:p>
            <a:r>
              <a:rPr lang="es-MX"/>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mparación">
    <p:spTree>
      <p:nvGrpSpPr>
        <p:cNvPr id="1" name=""/>
        <p:cNvGrpSpPr/>
        <p:nvPr/>
      </p:nvGrpSpPr>
      <p:grpSpPr>
        <a:xfrm>
          <a:off x="0" y="0"/>
          <a:ext cx="0" cy="0"/>
          <a:chOff x="0" y="0"/>
          <a:chExt cx="0" cy="0"/>
        </a:xfrm>
      </p:grpSpPr>
      <p:sp>
        <p:nvSpPr>
          <p:cNvPr id="2" name="PlaceHolder 1"/>
          <p:cNvSpPr>
            <a:spLocks noGrp="1"/>
          </p:cNvSpPr>
          <p:nvPr>
            <p:ph type="ftr" idx="38"/>
          </p:nvPr>
        </p:nvSpPr>
        <p:spPr/>
        <p:txBody>
          <a:bodyPr/>
          <a:p>
            <a:r>
              <a:t>Footer</a:t>
            </a:r>
          </a:p>
        </p:txBody>
      </p:sp>
      <p:sp>
        <p:nvSpPr>
          <p:cNvPr id="3" name="PlaceHolder 2"/>
          <p:cNvSpPr>
            <a:spLocks noGrp="1"/>
          </p:cNvSpPr>
          <p:nvPr>
            <p:ph type="sldNum" idx="39"/>
          </p:nvPr>
        </p:nvSpPr>
        <p:spPr/>
        <p:txBody>
          <a:bodyPr/>
          <a:p>
            <a:fld id="{2511C293-9863-477E-A633-DC3492F432D2}" type="slidenum">
              <a:t>&lt;#&gt;</a:t>
            </a:fld>
          </a:p>
        </p:txBody>
      </p:sp>
      <p:sp>
        <p:nvSpPr>
          <p:cNvPr id="4" name="PlaceHolder 3"/>
          <p:cNvSpPr>
            <a:spLocks noGrp="1"/>
          </p:cNvSpPr>
          <p:nvPr>
            <p:ph type="dt" idx="37"/>
          </p:nvPr>
        </p:nvSpPr>
        <p:spPr/>
        <p:txBody>
          <a:bodyPr/>
          <a:p>
            <a:r>
              <a:rPr lang="es-MX"/>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Solo el título">
    <p:spTree>
      <p:nvGrpSpPr>
        <p:cNvPr id="1" name=""/>
        <p:cNvGrpSpPr/>
        <p:nvPr/>
      </p:nvGrpSpPr>
      <p:grpSpPr>
        <a:xfrm>
          <a:off x="0" y="0"/>
          <a:ext cx="0" cy="0"/>
          <a:chOff x="0" y="0"/>
          <a:chExt cx="0" cy="0"/>
        </a:xfrm>
      </p:grpSpPr>
      <p:sp>
        <p:nvSpPr>
          <p:cNvPr id="727" name="PlaceHolder 1"/>
          <p:cNvSpPr>
            <a:spLocks noGrp="1"/>
          </p:cNvSpPr>
          <p:nvPr>
            <p:ph type="title"/>
          </p:nvPr>
        </p:nvSpPr>
        <p:spPr>
          <a:xfrm>
            <a:off x="1141560" y="618480"/>
            <a:ext cx="9905760" cy="1478160"/>
          </a:xfrm>
          <a:prstGeom prst="rect">
            <a:avLst/>
          </a:prstGeom>
          <a:noFill/>
          <a:ln w="0">
            <a:noFill/>
          </a:ln>
        </p:spPr>
        <p:txBody>
          <a:bodyPr lIns="0" rIns="0" tIns="0" bIns="0" anchor="ctr">
            <a:noAutofit/>
          </a:bodyPr>
          <a:p>
            <a:pPr indent="0">
              <a:buNone/>
            </a:pPr>
            <a:endParaRPr b="0" lang="es-ES" sz="1800" spc="-1" strike="noStrike">
              <a:solidFill>
                <a:schemeClr val="dk1"/>
              </a:solidFill>
              <a:latin typeface="Tw Cen MT"/>
            </a:endParaRPr>
          </a:p>
        </p:txBody>
      </p:sp>
      <p:sp>
        <p:nvSpPr>
          <p:cNvPr id="3" name="PlaceHolder 2"/>
          <p:cNvSpPr>
            <a:spLocks noGrp="1"/>
          </p:cNvSpPr>
          <p:nvPr>
            <p:ph type="ftr" idx="41"/>
          </p:nvPr>
        </p:nvSpPr>
        <p:spPr/>
        <p:txBody>
          <a:bodyPr/>
          <a:p>
            <a:r>
              <a:t>Footer</a:t>
            </a:r>
          </a:p>
        </p:txBody>
      </p:sp>
      <p:sp>
        <p:nvSpPr>
          <p:cNvPr id="4" name="PlaceHolder 3"/>
          <p:cNvSpPr>
            <a:spLocks noGrp="1"/>
          </p:cNvSpPr>
          <p:nvPr>
            <p:ph type="sldNum" idx="42"/>
          </p:nvPr>
        </p:nvSpPr>
        <p:spPr/>
        <p:txBody>
          <a:bodyPr/>
          <a:p>
            <a:fld id="{BE3669BB-B0D6-4B0C-A00D-58AE0B004783}" type="slidenum">
              <a:t>&lt;#&gt;</a:t>
            </a:fld>
          </a:p>
        </p:txBody>
      </p:sp>
      <p:sp>
        <p:nvSpPr>
          <p:cNvPr id="5" name="PlaceHolder 4"/>
          <p:cNvSpPr>
            <a:spLocks noGrp="1"/>
          </p:cNvSpPr>
          <p:nvPr>
            <p:ph type="dt" idx="40"/>
          </p:nvPr>
        </p:nvSpPr>
        <p:spPr/>
        <p:txBody>
          <a:bodyPr/>
          <a:p>
            <a:r>
              <a:rPr lang="es-MX"/>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En blanco">
    <p:spTree>
      <p:nvGrpSpPr>
        <p:cNvPr id="1" name=""/>
        <p:cNvGrpSpPr/>
        <p:nvPr/>
      </p:nvGrpSpPr>
      <p:grpSpPr>
        <a:xfrm>
          <a:off x="0" y="0"/>
          <a:ext cx="0" cy="0"/>
          <a:chOff x="0" y="0"/>
          <a:chExt cx="0" cy="0"/>
        </a:xfrm>
      </p:grpSpPr>
      <p:sp>
        <p:nvSpPr>
          <p:cNvPr id="2" name="PlaceHolder 1"/>
          <p:cNvSpPr>
            <a:spLocks noGrp="1"/>
          </p:cNvSpPr>
          <p:nvPr>
            <p:ph type="ftr" idx="44"/>
          </p:nvPr>
        </p:nvSpPr>
        <p:spPr/>
        <p:txBody>
          <a:bodyPr/>
          <a:p>
            <a:r>
              <a:t>Footer</a:t>
            </a:r>
          </a:p>
        </p:txBody>
      </p:sp>
      <p:sp>
        <p:nvSpPr>
          <p:cNvPr id="3" name="PlaceHolder 2"/>
          <p:cNvSpPr>
            <a:spLocks noGrp="1"/>
          </p:cNvSpPr>
          <p:nvPr>
            <p:ph type="sldNum" idx="45"/>
          </p:nvPr>
        </p:nvSpPr>
        <p:spPr/>
        <p:txBody>
          <a:bodyPr/>
          <a:p>
            <a:fld id="{1C1BE62B-4564-4B85-A777-8B5620959B62}" type="slidenum">
              <a:t>&lt;#&gt;</a:t>
            </a:fld>
          </a:p>
        </p:txBody>
      </p:sp>
      <p:sp>
        <p:nvSpPr>
          <p:cNvPr id="4" name="PlaceHolder 3"/>
          <p:cNvSpPr>
            <a:spLocks noGrp="1"/>
          </p:cNvSpPr>
          <p:nvPr>
            <p:ph type="dt" idx="43"/>
          </p:nvPr>
        </p:nvSpPr>
        <p:spPr/>
        <p:txBody>
          <a:bodyPr/>
          <a:p>
            <a:r>
              <a:rPr lang="es-MX"/>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ido con título">
    <p:spTree>
      <p:nvGrpSpPr>
        <p:cNvPr id="1" name=""/>
        <p:cNvGrpSpPr/>
        <p:nvPr/>
      </p:nvGrpSpPr>
      <p:grpSpPr>
        <a:xfrm>
          <a:off x="0" y="0"/>
          <a:ext cx="0" cy="0"/>
          <a:chOff x="0" y="0"/>
          <a:chExt cx="0" cy="0"/>
        </a:xfrm>
      </p:grpSpPr>
      <p:sp>
        <p:nvSpPr>
          <p:cNvPr id="2" name="PlaceHolder 1"/>
          <p:cNvSpPr>
            <a:spLocks noGrp="1"/>
          </p:cNvSpPr>
          <p:nvPr>
            <p:ph type="ftr" idx="47"/>
          </p:nvPr>
        </p:nvSpPr>
        <p:spPr/>
        <p:txBody>
          <a:bodyPr/>
          <a:p>
            <a:r>
              <a:t>Footer</a:t>
            </a:r>
          </a:p>
        </p:txBody>
      </p:sp>
      <p:sp>
        <p:nvSpPr>
          <p:cNvPr id="3" name="PlaceHolder 2"/>
          <p:cNvSpPr>
            <a:spLocks noGrp="1"/>
          </p:cNvSpPr>
          <p:nvPr>
            <p:ph type="sldNum" idx="48"/>
          </p:nvPr>
        </p:nvSpPr>
        <p:spPr/>
        <p:txBody>
          <a:bodyPr/>
          <a:p>
            <a:fld id="{A4C79D0B-0538-44A3-B2D0-66F668821992}" type="slidenum">
              <a:t>&lt;#&gt;</a:t>
            </a:fld>
          </a:p>
        </p:txBody>
      </p:sp>
      <p:sp>
        <p:nvSpPr>
          <p:cNvPr id="4" name="PlaceHolder 3"/>
          <p:cNvSpPr>
            <a:spLocks noGrp="1"/>
          </p:cNvSpPr>
          <p:nvPr>
            <p:ph type="dt" idx="46"/>
          </p:nvPr>
        </p:nvSpPr>
        <p:spPr/>
        <p:txBody>
          <a:bodyPr/>
          <a:p>
            <a:r>
              <a:rPr lang="es-MX"/>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Imagen con leyenda">
    <p:spTree>
      <p:nvGrpSpPr>
        <p:cNvPr id="1" name=""/>
        <p:cNvGrpSpPr/>
        <p:nvPr/>
      </p:nvGrpSpPr>
      <p:grpSpPr>
        <a:xfrm>
          <a:off x="0" y="0"/>
          <a:ext cx="0" cy="0"/>
          <a:chOff x="0" y="0"/>
          <a:chExt cx="0" cy="0"/>
        </a:xfrm>
      </p:grpSpPr>
      <p:sp>
        <p:nvSpPr>
          <p:cNvPr id="2" name="PlaceHolder 1"/>
          <p:cNvSpPr>
            <a:spLocks noGrp="1"/>
          </p:cNvSpPr>
          <p:nvPr>
            <p:ph type="ftr" idx="50"/>
          </p:nvPr>
        </p:nvSpPr>
        <p:spPr/>
        <p:txBody>
          <a:bodyPr/>
          <a:p>
            <a:r>
              <a:t>Footer</a:t>
            </a:r>
          </a:p>
        </p:txBody>
      </p:sp>
      <p:sp>
        <p:nvSpPr>
          <p:cNvPr id="3" name="PlaceHolder 2"/>
          <p:cNvSpPr>
            <a:spLocks noGrp="1"/>
          </p:cNvSpPr>
          <p:nvPr>
            <p:ph type="sldNum" idx="51"/>
          </p:nvPr>
        </p:nvSpPr>
        <p:spPr/>
        <p:txBody>
          <a:bodyPr/>
          <a:p>
            <a:fld id="{EB243101-1A76-4551-BD74-4937BD4BB31D}" type="slidenum">
              <a:t>&lt;#&gt;</a:t>
            </a:fld>
          </a:p>
        </p:txBody>
      </p:sp>
      <p:sp>
        <p:nvSpPr>
          <p:cNvPr id="4" name="PlaceHolder 3"/>
          <p:cNvSpPr>
            <a:spLocks noGrp="1"/>
          </p:cNvSpPr>
          <p:nvPr>
            <p:ph type="dt" idx="49"/>
          </p:nvPr>
        </p:nvSpPr>
        <p:spPr/>
        <p:txBody>
          <a:bodyPr/>
          <a:p>
            <a:r>
              <a:rPr lang="es-MX"/>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Imagen panorámica con leyenda">
    <p:spTree>
      <p:nvGrpSpPr>
        <p:cNvPr id="1" name=""/>
        <p:cNvGrpSpPr/>
        <p:nvPr/>
      </p:nvGrpSpPr>
      <p:grpSpPr>
        <a:xfrm>
          <a:off x="0" y="0"/>
          <a:ext cx="0" cy="0"/>
          <a:chOff x="0" y="0"/>
          <a:chExt cx="0" cy="0"/>
        </a:xfrm>
      </p:grpSpPr>
      <p:sp>
        <p:nvSpPr>
          <p:cNvPr id="2" name="PlaceHolder 1"/>
          <p:cNvSpPr>
            <a:spLocks noGrp="1"/>
          </p:cNvSpPr>
          <p:nvPr>
            <p:ph type="ftr" idx="5"/>
          </p:nvPr>
        </p:nvSpPr>
        <p:spPr/>
        <p:txBody>
          <a:bodyPr/>
          <a:p>
            <a:r>
              <a:t>Footer</a:t>
            </a:r>
          </a:p>
        </p:txBody>
      </p:sp>
      <p:sp>
        <p:nvSpPr>
          <p:cNvPr id="3" name="PlaceHolder 2"/>
          <p:cNvSpPr>
            <a:spLocks noGrp="1"/>
          </p:cNvSpPr>
          <p:nvPr>
            <p:ph type="sldNum" idx="6"/>
          </p:nvPr>
        </p:nvSpPr>
        <p:spPr/>
        <p:txBody>
          <a:bodyPr/>
          <a:p>
            <a:fld id="{1D6397B6-B369-4120-A955-68784D004942}" type="slidenum">
              <a:t>&lt;#&gt;</a:t>
            </a:fld>
          </a:p>
        </p:txBody>
      </p:sp>
      <p:sp>
        <p:nvSpPr>
          <p:cNvPr id="4" name="PlaceHolder 3"/>
          <p:cNvSpPr>
            <a:spLocks noGrp="1"/>
          </p:cNvSpPr>
          <p:nvPr>
            <p:ph type="dt" idx="4"/>
          </p:nvPr>
        </p:nvSpPr>
        <p:spPr/>
        <p:txBody>
          <a:bodyPr/>
          <a:p>
            <a:r>
              <a:rPr lang="es-MX"/>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ítulo y leyenda">
    <p:spTree>
      <p:nvGrpSpPr>
        <p:cNvPr id="1" name=""/>
        <p:cNvGrpSpPr/>
        <p:nvPr/>
      </p:nvGrpSpPr>
      <p:grpSpPr>
        <a:xfrm>
          <a:off x="0" y="0"/>
          <a:ext cx="0" cy="0"/>
          <a:chOff x="0" y="0"/>
          <a:chExt cx="0" cy="0"/>
        </a:xfrm>
      </p:grpSpPr>
      <p:sp>
        <p:nvSpPr>
          <p:cNvPr id="2" name="PlaceHolder 1"/>
          <p:cNvSpPr>
            <a:spLocks noGrp="1"/>
          </p:cNvSpPr>
          <p:nvPr>
            <p:ph type="ftr" idx="8"/>
          </p:nvPr>
        </p:nvSpPr>
        <p:spPr/>
        <p:txBody>
          <a:bodyPr/>
          <a:p>
            <a:r>
              <a:t>Footer</a:t>
            </a:r>
          </a:p>
        </p:txBody>
      </p:sp>
      <p:sp>
        <p:nvSpPr>
          <p:cNvPr id="3" name="PlaceHolder 2"/>
          <p:cNvSpPr>
            <a:spLocks noGrp="1"/>
          </p:cNvSpPr>
          <p:nvPr>
            <p:ph type="sldNum" idx="9"/>
          </p:nvPr>
        </p:nvSpPr>
        <p:spPr/>
        <p:txBody>
          <a:bodyPr/>
          <a:p>
            <a:fld id="{03595DE3-710B-4783-8005-07BAFFEFBE4D}" type="slidenum">
              <a:t>&lt;#&gt;</a:t>
            </a:fld>
          </a:p>
        </p:txBody>
      </p:sp>
      <p:sp>
        <p:nvSpPr>
          <p:cNvPr id="4" name="PlaceHolder 3"/>
          <p:cNvSpPr>
            <a:spLocks noGrp="1"/>
          </p:cNvSpPr>
          <p:nvPr>
            <p:ph type="dt" idx="7"/>
          </p:nvPr>
        </p:nvSpPr>
        <p:spPr/>
        <p:txBody>
          <a:bodyPr/>
          <a:p>
            <a:r>
              <a:rPr lang="es-MX"/>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ita con título">
    <p:spTree>
      <p:nvGrpSpPr>
        <p:cNvPr id="1" name=""/>
        <p:cNvGrpSpPr/>
        <p:nvPr/>
      </p:nvGrpSpPr>
      <p:grpSpPr>
        <a:xfrm>
          <a:off x="0" y="0"/>
          <a:ext cx="0" cy="0"/>
          <a:chOff x="0" y="0"/>
          <a:chExt cx="0" cy="0"/>
        </a:xfrm>
      </p:grpSpPr>
      <p:sp>
        <p:nvSpPr>
          <p:cNvPr id="2" name="PlaceHolder 1"/>
          <p:cNvSpPr>
            <a:spLocks noGrp="1"/>
          </p:cNvSpPr>
          <p:nvPr>
            <p:ph type="ftr" idx="11"/>
          </p:nvPr>
        </p:nvSpPr>
        <p:spPr/>
        <p:txBody>
          <a:bodyPr/>
          <a:p>
            <a:r>
              <a:t>Footer</a:t>
            </a:r>
          </a:p>
        </p:txBody>
      </p:sp>
      <p:sp>
        <p:nvSpPr>
          <p:cNvPr id="3" name="PlaceHolder 2"/>
          <p:cNvSpPr>
            <a:spLocks noGrp="1"/>
          </p:cNvSpPr>
          <p:nvPr>
            <p:ph type="sldNum" idx="12"/>
          </p:nvPr>
        </p:nvSpPr>
        <p:spPr/>
        <p:txBody>
          <a:bodyPr/>
          <a:p>
            <a:fld id="{AB8E4F91-9675-4319-8CD0-A96D3D4F1E59}" type="slidenum">
              <a:t>&lt;#&gt;</a:t>
            </a:fld>
          </a:p>
        </p:txBody>
      </p:sp>
      <p:sp>
        <p:nvSpPr>
          <p:cNvPr id="4" name="PlaceHolder 3"/>
          <p:cNvSpPr>
            <a:spLocks noGrp="1"/>
          </p:cNvSpPr>
          <p:nvPr>
            <p:ph type="dt" idx="10"/>
          </p:nvPr>
        </p:nvSpPr>
        <p:spPr/>
        <p:txBody>
          <a:bodyPr/>
          <a:p>
            <a:r>
              <a:rPr lang="es-MX"/>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arjeta de nombre">
    <p:spTree>
      <p:nvGrpSpPr>
        <p:cNvPr id="1" name=""/>
        <p:cNvGrpSpPr/>
        <p:nvPr/>
      </p:nvGrpSpPr>
      <p:grpSpPr>
        <a:xfrm>
          <a:off x="0" y="0"/>
          <a:ext cx="0" cy="0"/>
          <a:chOff x="0" y="0"/>
          <a:chExt cx="0" cy="0"/>
        </a:xfrm>
      </p:grpSpPr>
      <p:sp>
        <p:nvSpPr>
          <p:cNvPr id="2" name="PlaceHolder 1"/>
          <p:cNvSpPr>
            <a:spLocks noGrp="1"/>
          </p:cNvSpPr>
          <p:nvPr>
            <p:ph type="ftr" idx="14"/>
          </p:nvPr>
        </p:nvSpPr>
        <p:spPr/>
        <p:txBody>
          <a:bodyPr/>
          <a:p>
            <a:r>
              <a:t>Footer</a:t>
            </a:r>
          </a:p>
        </p:txBody>
      </p:sp>
      <p:sp>
        <p:nvSpPr>
          <p:cNvPr id="3" name="PlaceHolder 2"/>
          <p:cNvSpPr>
            <a:spLocks noGrp="1"/>
          </p:cNvSpPr>
          <p:nvPr>
            <p:ph type="sldNum" idx="15"/>
          </p:nvPr>
        </p:nvSpPr>
        <p:spPr/>
        <p:txBody>
          <a:bodyPr/>
          <a:p>
            <a:fld id="{E546E58B-87F4-4062-8DD3-75B5FE6FBBAD}" type="slidenum">
              <a:t>&lt;#&gt;</a:t>
            </a:fld>
          </a:p>
        </p:txBody>
      </p:sp>
      <p:sp>
        <p:nvSpPr>
          <p:cNvPr id="4" name="PlaceHolder 3"/>
          <p:cNvSpPr>
            <a:spLocks noGrp="1"/>
          </p:cNvSpPr>
          <p:nvPr>
            <p:ph type="dt" idx="13"/>
          </p:nvPr>
        </p:nvSpPr>
        <p:spPr/>
        <p:txBody>
          <a:bodyPr/>
          <a:p>
            <a:r>
              <a:rPr lang="es-MX"/>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lumna 3">
    <p:spTree>
      <p:nvGrpSpPr>
        <p:cNvPr id="1" name=""/>
        <p:cNvGrpSpPr/>
        <p:nvPr/>
      </p:nvGrpSpPr>
      <p:grpSpPr>
        <a:xfrm>
          <a:off x="0" y="0"/>
          <a:ext cx="0" cy="0"/>
          <a:chOff x="0" y="0"/>
          <a:chExt cx="0" cy="0"/>
        </a:xfrm>
      </p:grpSpPr>
      <p:sp>
        <p:nvSpPr>
          <p:cNvPr id="2" name="PlaceHolder 1"/>
          <p:cNvSpPr>
            <a:spLocks noGrp="1"/>
          </p:cNvSpPr>
          <p:nvPr>
            <p:ph type="ftr" idx="17"/>
          </p:nvPr>
        </p:nvSpPr>
        <p:spPr/>
        <p:txBody>
          <a:bodyPr/>
          <a:p>
            <a:r>
              <a:t>Footer</a:t>
            </a:r>
          </a:p>
        </p:txBody>
      </p:sp>
      <p:sp>
        <p:nvSpPr>
          <p:cNvPr id="3" name="PlaceHolder 2"/>
          <p:cNvSpPr>
            <a:spLocks noGrp="1"/>
          </p:cNvSpPr>
          <p:nvPr>
            <p:ph type="sldNum" idx="18"/>
          </p:nvPr>
        </p:nvSpPr>
        <p:spPr/>
        <p:txBody>
          <a:bodyPr/>
          <a:p>
            <a:fld id="{92A3B65E-086D-43B6-95FE-A3ABA79775A8}" type="slidenum">
              <a:t>&lt;#&gt;</a:t>
            </a:fld>
          </a:p>
        </p:txBody>
      </p:sp>
      <p:sp>
        <p:nvSpPr>
          <p:cNvPr id="4" name="PlaceHolder 3"/>
          <p:cNvSpPr>
            <a:spLocks noGrp="1"/>
          </p:cNvSpPr>
          <p:nvPr>
            <p:ph type="dt" idx="16"/>
          </p:nvPr>
        </p:nvSpPr>
        <p:spPr/>
        <p:txBody>
          <a:bodyPr/>
          <a:p>
            <a:r>
              <a:rPr lang="es-MX"/>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lumna de imagen 3">
    <p:spTree>
      <p:nvGrpSpPr>
        <p:cNvPr id="1" name=""/>
        <p:cNvGrpSpPr/>
        <p:nvPr/>
      </p:nvGrpSpPr>
      <p:grpSpPr>
        <a:xfrm>
          <a:off x="0" y="0"/>
          <a:ext cx="0" cy="0"/>
          <a:chOff x="0" y="0"/>
          <a:chExt cx="0" cy="0"/>
        </a:xfrm>
      </p:grpSpPr>
      <p:sp>
        <p:nvSpPr>
          <p:cNvPr id="2" name="PlaceHolder 1"/>
          <p:cNvSpPr>
            <a:spLocks noGrp="1"/>
          </p:cNvSpPr>
          <p:nvPr>
            <p:ph type="ftr" idx="20"/>
          </p:nvPr>
        </p:nvSpPr>
        <p:spPr/>
        <p:txBody>
          <a:bodyPr/>
          <a:p>
            <a:r>
              <a:t>Footer</a:t>
            </a:r>
          </a:p>
        </p:txBody>
      </p:sp>
      <p:sp>
        <p:nvSpPr>
          <p:cNvPr id="3" name="PlaceHolder 2"/>
          <p:cNvSpPr>
            <a:spLocks noGrp="1"/>
          </p:cNvSpPr>
          <p:nvPr>
            <p:ph type="sldNum" idx="21"/>
          </p:nvPr>
        </p:nvSpPr>
        <p:spPr/>
        <p:txBody>
          <a:bodyPr/>
          <a:p>
            <a:fld id="{87A9BC56-B7AC-44BD-9A9B-8B7970CE44DF}" type="slidenum">
              <a:t>&lt;#&gt;</a:t>
            </a:fld>
          </a:p>
        </p:txBody>
      </p:sp>
      <p:sp>
        <p:nvSpPr>
          <p:cNvPr id="4" name="PlaceHolder 3"/>
          <p:cNvSpPr>
            <a:spLocks noGrp="1"/>
          </p:cNvSpPr>
          <p:nvPr>
            <p:ph type="dt" idx="19"/>
          </p:nvPr>
        </p:nvSpPr>
        <p:spPr/>
        <p:txBody>
          <a:bodyPr/>
          <a:p>
            <a:r>
              <a:rPr lang="es-MX"/>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vertTx" preserve="1">
  <p:cSld name="Título y texto vertical">
    <p:spTree>
      <p:nvGrpSpPr>
        <p:cNvPr id="1" name=""/>
        <p:cNvGrpSpPr/>
        <p:nvPr/>
      </p:nvGrpSpPr>
      <p:grpSpPr>
        <a:xfrm>
          <a:off x="0" y="0"/>
          <a:ext cx="0" cy="0"/>
          <a:chOff x="0" y="0"/>
          <a:chExt cx="0" cy="0"/>
        </a:xfrm>
      </p:grpSpPr>
      <p:sp>
        <p:nvSpPr>
          <p:cNvPr id="2" name="PlaceHolder 1"/>
          <p:cNvSpPr>
            <a:spLocks noGrp="1"/>
          </p:cNvSpPr>
          <p:nvPr>
            <p:ph type="ftr" idx="23"/>
          </p:nvPr>
        </p:nvSpPr>
        <p:spPr/>
        <p:txBody>
          <a:bodyPr/>
          <a:p>
            <a:r>
              <a:t>Footer</a:t>
            </a:r>
          </a:p>
        </p:txBody>
      </p:sp>
      <p:sp>
        <p:nvSpPr>
          <p:cNvPr id="3" name="PlaceHolder 2"/>
          <p:cNvSpPr>
            <a:spLocks noGrp="1"/>
          </p:cNvSpPr>
          <p:nvPr>
            <p:ph type="sldNum" idx="24"/>
          </p:nvPr>
        </p:nvSpPr>
        <p:spPr/>
        <p:txBody>
          <a:bodyPr/>
          <a:p>
            <a:fld id="{465E2EA0-B3C6-4FA5-BE48-E018570D3290}" type="slidenum">
              <a:t>&lt;#&gt;</a:t>
            </a:fld>
          </a:p>
        </p:txBody>
      </p:sp>
      <p:sp>
        <p:nvSpPr>
          <p:cNvPr id="4" name="PlaceHolder 3"/>
          <p:cNvSpPr>
            <a:spLocks noGrp="1"/>
          </p:cNvSpPr>
          <p:nvPr>
            <p:ph type="dt" idx="22"/>
          </p:nvPr>
        </p:nvSpPr>
        <p:spPr/>
        <p:txBody>
          <a:bodyPr/>
          <a:p>
            <a:r>
              <a:rPr lang="es-MX"/>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vertTitleAndTx" preserve="1">
  <p:cSld name="Título vertical y texto">
    <p:spTree>
      <p:nvGrpSpPr>
        <p:cNvPr id="1" name=""/>
        <p:cNvGrpSpPr/>
        <p:nvPr/>
      </p:nvGrpSpPr>
      <p:grpSpPr>
        <a:xfrm>
          <a:off x="0" y="0"/>
          <a:ext cx="0" cy="0"/>
          <a:chOff x="0" y="0"/>
          <a:chExt cx="0" cy="0"/>
        </a:xfrm>
      </p:grpSpPr>
      <p:sp>
        <p:nvSpPr>
          <p:cNvPr id="2" name="PlaceHolder 1"/>
          <p:cNvSpPr>
            <a:spLocks noGrp="1"/>
          </p:cNvSpPr>
          <p:nvPr>
            <p:ph type="ftr" idx="26"/>
          </p:nvPr>
        </p:nvSpPr>
        <p:spPr/>
        <p:txBody>
          <a:bodyPr/>
          <a:p>
            <a:r>
              <a:t>Footer</a:t>
            </a:r>
          </a:p>
        </p:txBody>
      </p:sp>
      <p:sp>
        <p:nvSpPr>
          <p:cNvPr id="3" name="PlaceHolder 2"/>
          <p:cNvSpPr>
            <a:spLocks noGrp="1"/>
          </p:cNvSpPr>
          <p:nvPr>
            <p:ph type="sldNum" idx="27"/>
          </p:nvPr>
        </p:nvSpPr>
        <p:spPr/>
        <p:txBody>
          <a:bodyPr/>
          <a:p>
            <a:fld id="{3F5DA28F-4D93-4D7C-8ACD-6F5FA4993992}" type="slidenum">
              <a:t>&lt;#&gt;</a:t>
            </a:fld>
          </a:p>
        </p:txBody>
      </p:sp>
      <p:sp>
        <p:nvSpPr>
          <p:cNvPr id="4" name="PlaceHolder 3"/>
          <p:cNvSpPr>
            <a:spLocks noGrp="1"/>
          </p:cNvSpPr>
          <p:nvPr>
            <p:ph type="dt" idx="25"/>
          </p:nvPr>
        </p:nvSpPr>
        <p:spPr/>
        <p:txBody>
          <a:bodyPr/>
          <a:p>
            <a:r>
              <a:rPr lang="es-MX"/>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3.png"/><Relationship Id="rId5" Type="http://schemas.openxmlformats.org/officeDocument/2006/relationships/slideLayout" Target="../slideLayouts/slideLayout1.xml"/>
</Relationships>
</file>

<file path=ppt/slideMasters/_rels/slideMaster10.xml.rels><?xml version="1.0" encoding="UTF-8"?>
<Relationships xmlns="http://schemas.openxmlformats.org/package/2006/relationships"><Relationship Id="rId1" Type="http://schemas.openxmlformats.org/officeDocument/2006/relationships/theme" Target="../theme/theme10.xml"/><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slideLayout" Target="../slideLayouts/slideLayout10.xml"/>
</Relationships>
</file>

<file path=ppt/slideMasters/_rels/slideMaster11.xml.rels><?xml version="1.0" encoding="UTF-8"?>
<Relationships xmlns="http://schemas.openxmlformats.org/package/2006/relationships"><Relationship Id="rId1" Type="http://schemas.openxmlformats.org/officeDocument/2006/relationships/theme" Target="../theme/theme11.xml"/><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slideLayout" Target="../slideLayouts/slideLayout11.xml"/>
</Relationships>
</file>

<file path=ppt/slideMasters/_rels/slideMaster12.xml.rels><?xml version="1.0" encoding="UTF-8"?>
<Relationships xmlns="http://schemas.openxmlformats.org/package/2006/relationships"><Relationship Id="rId1" Type="http://schemas.openxmlformats.org/officeDocument/2006/relationships/theme" Target="../theme/theme12.xml"/><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slideLayout" Target="../slideLayouts/slideLayout12.xml"/>
</Relationships>
</file>

<file path=ppt/slideMasters/_rels/slideMaster13.xml.rels><?xml version="1.0" encoding="UTF-8"?>
<Relationships xmlns="http://schemas.openxmlformats.org/package/2006/relationships"><Relationship Id="rId1" Type="http://schemas.openxmlformats.org/officeDocument/2006/relationships/theme" Target="../theme/theme13.xml"/><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slideLayout" Target="../slideLayouts/slideLayout13.xml"/>
</Relationships>
</file>

<file path=ppt/slideMasters/_rels/slideMaster14.xml.rels><?xml version="1.0" encoding="UTF-8"?>
<Relationships xmlns="http://schemas.openxmlformats.org/package/2006/relationships"><Relationship Id="rId1" Type="http://schemas.openxmlformats.org/officeDocument/2006/relationships/theme" Target="../theme/theme14.xml"/><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slideLayout" Target="../slideLayouts/slideLayout14.xml"/>
</Relationships>
</file>

<file path=ppt/slideMasters/_rels/slideMaster15.xml.rels><?xml version="1.0" encoding="UTF-8"?>
<Relationships xmlns="http://schemas.openxmlformats.org/package/2006/relationships"><Relationship Id="rId1" Type="http://schemas.openxmlformats.org/officeDocument/2006/relationships/theme" Target="../theme/theme15.xml"/><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slideLayout" Target="../slideLayouts/slideLayout15.xml"/>
</Relationships>
</file>

<file path=ppt/slideMasters/_rels/slideMaster16.xml.rels><?xml version="1.0" encoding="UTF-8"?>
<Relationships xmlns="http://schemas.openxmlformats.org/package/2006/relationships"><Relationship Id="rId1" Type="http://schemas.openxmlformats.org/officeDocument/2006/relationships/theme" Target="../theme/theme16.xml"/><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slideLayout" Target="../slideLayouts/slideLayout16.xml"/>
</Relationships>
</file>

<file path=ppt/slideMasters/_rels/slideMaster17.xml.rels><?xml version="1.0" encoding="UTF-8"?>
<Relationships xmlns="http://schemas.openxmlformats.org/package/2006/relationships"><Relationship Id="rId1" Type="http://schemas.openxmlformats.org/officeDocument/2006/relationships/theme" Target="../theme/theme17.xml"/><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slideLayout" Target="../slideLayouts/slideLayout17.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slideLayout" Target="../slideLayouts/slideLayout2.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slideLayout" Target="../slideLayouts/slideLayout3.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slideLayout" Target="../slideLayouts/slideLayout4.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slideLayout" Target="../slideLayouts/slideLayout5.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slideLayout" Target="../slideLayouts/slideLayout6.xml"/>
</Relationships>
</file>

<file path=ppt/slideMasters/_rels/slideMaster7.xml.rels><?xml version="1.0" encoding="UTF-8"?>
<Relationships xmlns="http://schemas.openxmlformats.org/package/2006/relationships"><Relationship Id="rId1" Type="http://schemas.openxmlformats.org/officeDocument/2006/relationships/theme" Target="../theme/theme7.xml"/><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slideLayout" Target="../slideLayouts/slideLayout7.xml"/>
</Relationships>
</file>

<file path=ppt/slideMasters/_rels/slideMaster8.xml.rels><?xml version="1.0" encoding="UTF-8"?>
<Relationships xmlns="http://schemas.openxmlformats.org/package/2006/relationships"><Relationship Id="rId1" Type="http://schemas.openxmlformats.org/officeDocument/2006/relationships/theme" Target="../theme/theme8.xml"/><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slideLayout" Target="../slideLayouts/slideLayout8.xml"/>
</Relationships>
</file>

<file path=ppt/slideMasters/_rels/slideMaster9.xml.rels><?xml version="1.0" encoding="UTF-8"?>
<Relationships xmlns="http://schemas.openxmlformats.org/package/2006/relationships"><Relationship Id="rId1" Type="http://schemas.openxmlformats.org/officeDocument/2006/relationships/theme" Target="../theme/theme9.xml"/><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slideLayout" Target="../slideLayouts/slideLayout9.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pic>
        <p:nvPicPr>
          <p:cNvPr id="0" name="Imagen 2" descr="\\DROBO-FS\QuickDrops\JB\PPTX NG\Droplets\LightingOverlay.png"/>
          <p:cNvPicPr/>
          <p:nvPr/>
        </p:nvPicPr>
        <p:blipFill>
          <a:blip r:embed="rId3">
            <a:alphaModFix amt="30000"/>
          </a:blip>
          <a:stretch/>
        </p:blipFill>
        <p:spPr>
          <a:xfrm>
            <a:off x="0" y="0"/>
            <a:ext cx="12191760" cy="6857640"/>
          </a:xfrm>
          <a:prstGeom prst="rect">
            <a:avLst/>
          </a:prstGeom>
          <a:ln w="0">
            <a:noFill/>
          </a:ln>
        </p:spPr>
      </p:pic>
      <p:grpSp>
        <p:nvGrpSpPr>
          <p:cNvPr id="1" name="Grupo 7"/>
          <p:cNvGrpSpPr/>
          <p:nvPr/>
        </p:nvGrpSpPr>
        <p:grpSpPr>
          <a:xfrm>
            <a:off x="-14400" y="0"/>
            <a:ext cx="12053520" cy="6857640"/>
            <a:chOff x="-14400" y="0"/>
            <a:chExt cx="12053520" cy="6857640"/>
          </a:xfrm>
        </p:grpSpPr>
        <p:grpSp>
          <p:nvGrpSpPr>
            <p:cNvPr id="2" name="Grupo 8"/>
            <p:cNvGrpSpPr/>
            <p:nvPr/>
          </p:nvGrpSpPr>
          <p:grpSpPr>
            <a:xfrm>
              <a:off x="-14400" y="0"/>
              <a:ext cx="1220760" cy="6857640"/>
              <a:chOff x="-14400" y="0"/>
              <a:chExt cx="1220760" cy="6857640"/>
            </a:xfrm>
          </p:grpSpPr>
          <p:sp>
            <p:nvSpPr>
              <p:cNvPr id="3" name="Rectángulo 5"/>
              <p:cNvSpPr/>
              <p:nvPr/>
            </p:nvSpPr>
            <p:spPr>
              <a:xfrm>
                <a:off x="114480" y="4680"/>
                <a:ext cx="23400" cy="2180880"/>
              </a:xfrm>
              <a:prstGeom prst="rect">
                <a:avLst/>
              </a:pr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 name="Forma libre 6"/>
              <p:cNvSpPr/>
              <p:nvPr/>
            </p:nvSpPr>
            <p:spPr>
              <a:xfrm>
                <a:off x="33480" y="217656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 name="Forma libre 7"/>
              <p:cNvSpPr/>
              <p:nvPr/>
            </p:nvSpPr>
            <p:spPr>
              <a:xfrm>
                <a:off x="28440" y="402120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 name="Forma libre 8"/>
              <p:cNvSpPr/>
              <p:nvPr/>
            </p:nvSpPr>
            <p:spPr>
              <a:xfrm>
                <a:off x="200160" y="4680"/>
                <a:ext cx="369360" cy="1810800"/>
              </a:xfrm>
              <a:custGeom>
                <a:avLst/>
                <a:gdLst>
                  <a:gd name="textAreaLeft" fmla="*/ 0 w 369360"/>
                  <a:gd name="textAreaRight" fmla="*/ 369720 w 369360"/>
                  <a:gd name="textAreaTop" fmla="*/ 0 h 1810800"/>
                  <a:gd name="textAreaBottom" fmla="*/ 1811160 h 1810800"/>
                </a:gdLst>
                <a:ahLst/>
                <a:rect l="textAreaLeft" t="textAreaTop" r="textAreaRight" b="textAreaBottom"/>
                <a:pathLst>
                  <a:path w="233" h="1141">
                    <a:moveTo>
                      <a:pt x="218" y="1141"/>
                    </a:moveTo>
                    <a:lnTo>
                      <a:pt x="0" y="626"/>
                    </a:lnTo>
                    <a:lnTo>
                      <a:pt x="0" y="0"/>
                    </a:lnTo>
                    <a:lnTo>
                      <a:pt x="15" y="0"/>
                    </a:lnTo>
                    <a:lnTo>
                      <a:pt x="15" y="623"/>
                    </a:lnTo>
                    <a:lnTo>
                      <a:pt x="233" y="1135"/>
                    </a:lnTo>
                    <a:lnTo>
                      <a:pt x="218" y="1141"/>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 name="Forma libre 9"/>
              <p:cNvSpPr/>
              <p:nvPr/>
            </p:nvSpPr>
            <p:spPr>
              <a:xfrm>
                <a:off x="503280" y="180180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8" name="Forma libre 10"/>
              <p:cNvSpPr/>
              <p:nvPr/>
            </p:nvSpPr>
            <p:spPr>
              <a:xfrm>
                <a:off x="285840" y="4680"/>
                <a:ext cx="369360" cy="1429920"/>
              </a:xfrm>
              <a:custGeom>
                <a:avLst/>
                <a:gdLst>
                  <a:gd name="textAreaLeft" fmla="*/ 0 w 369360"/>
                  <a:gd name="textAreaRight" fmla="*/ 369720 w 369360"/>
                  <a:gd name="textAreaTop" fmla="*/ 0 h 1429920"/>
                  <a:gd name="textAreaBottom" fmla="*/ 1430280 h 1429920"/>
                </a:gdLst>
                <a:ahLst/>
                <a:rect l="textAreaLeft" t="textAreaTop" r="textAreaRight" b="textAreaBottom"/>
                <a:pathLst>
                  <a:path w="233" h="901">
                    <a:moveTo>
                      <a:pt x="221" y="901"/>
                    </a:moveTo>
                    <a:lnTo>
                      <a:pt x="0" y="383"/>
                    </a:lnTo>
                    <a:lnTo>
                      <a:pt x="0" y="0"/>
                    </a:lnTo>
                    <a:lnTo>
                      <a:pt x="18" y="0"/>
                    </a:lnTo>
                    <a:lnTo>
                      <a:pt x="18" y="380"/>
                    </a:lnTo>
                    <a:lnTo>
                      <a:pt x="233" y="895"/>
                    </a:lnTo>
                    <a:lnTo>
                      <a:pt x="221" y="901"/>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9" name="Forma libre 11"/>
              <p:cNvSpPr/>
              <p:nvPr/>
            </p:nvSpPr>
            <p:spPr>
              <a:xfrm>
                <a:off x="546120" y="0"/>
                <a:ext cx="151920" cy="912600"/>
              </a:xfrm>
              <a:custGeom>
                <a:avLst/>
                <a:gdLst>
                  <a:gd name="textAreaLeft" fmla="*/ 0 w 151920"/>
                  <a:gd name="textAreaRight" fmla="*/ 152280 w 151920"/>
                  <a:gd name="textAreaTop" fmla="*/ 0 h 912600"/>
                  <a:gd name="textAreaBottom" fmla="*/ 912960 h 912600"/>
                </a:gdLst>
                <a:ahLst/>
                <a:rect l="textAreaLeft" t="textAreaTop" r="textAreaRight" b="textAreaBottom"/>
                <a:pathLst>
                  <a:path w="96" h="575">
                    <a:moveTo>
                      <a:pt x="96" y="575"/>
                    </a:moveTo>
                    <a:lnTo>
                      <a:pt x="78" y="575"/>
                    </a:lnTo>
                    <a:lnTo>
                      <a:pt x="78" y="192"/>
                    </a:lnTo>
                    <a:lnTo>
                      <a:pt x="0" y="6"/>
                    </a:lnTo>
                    <a:lnTo>
                      <a:pt x="15" y="0"/>
                    </a:lnTo>
                    <a:lnTo>
                      <a:pt x="96" y="189"/>
                    </a:lnTo>
                    <a:lnTo>
                      <a:pt x="96" y="57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0" name="Forma libre 12"/>
              <p:cNvSpPr/>
              <p:nvPr/>
            </p:nvSpPr>
            <p:spPr>
              <a:xfrm>
                <a:off x="588960" y="142092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1" name="Forma libre 13"/>
              <p:cNvSpPr/>
              <p:nvPr/>
            </p:nvSpPr>
            <p:spPr>
              <a:xfrm>
                <a:off x="588960" y="9032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2" name="Forma libre 14"/>
              <p:cNvSpPr/>
              <p:nvPr/>
            </p:nvSpPr>
            <p:spPr>
              <a:xfrm>
                <a:off x="641520" y="0"/>
                <a:ext cx="421920" cy="526680"/>
              </a:xfrm>
              <a:custGeom>
                <a:avLst/>
                <a:gdLst>
                  <a:gd name="textAreaLeft" fmla="*/ 0 w 421920"/>
                  <a:gd name="textAreaRight" fmla="*/ 422280 w 421920"/>
                  <a:gd name="textAreaTop" fmla="*/ 0 h 526680"/>
                  <a:gd name="textAreaBottom" fmla="*/ 527040 h 526680"/>
                </a:gdLst>
                <a:ahLst/>
                <a:rect l="textAreaLeft" t="textAreaTop" r="textAreaRight" b="textAreaBottom"/>
                <a:pathLst>
                  <a:path w="266" h="332">
                    <a:moveTo>
                      <a:pt x="257" y="332"/>
                    </a:moveTo>
                    <a:lnTo>
                      <a:pt x="48" y="123"/>
                    </a:lnTo>
                    <a:lnTo>
                      <a:pt x="0" y="6"/>
                    </a:lnTo>
                    <a:lnTo>
                      <a:pt x="15" y="0"/>
                    </a:lnTo>
                    <a:lnTo>
                      <a:pt x="63" y="114"/>
                    </a:lnTo>
                    <a:lnTo>
                      <a:pt x="266" y="320"/>
                    </a:lnTo>
                    <a:lnTo>
                      <a:pt x="257" y="332"/>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3" name="Forma libre 15"/>
              <p:cNvSpPr/>
              <p:nvPr/>
            </p:nvSpPr>
            <p:spPr>
              <a:xfrm>
                <a:off x="1020600" y="488880"/>
                <a:ext cx="161640" cy="147240"/>
              </a:xfrm>
              <a:custGeom>
                <a:avLst/>
                <a:gdLst>
                  <a:gd name="textAreaLeft" fmla="*/ 0 w 161640"/>
                  <a:gd name="textAreaRight" fmla="*/ 162000 w 161640"/>
                  <a:gd name="textAreaTop" fmla="*/ 0 h 147240"/>
                  <a:gd name="textAreaBottom" fmla="*/ 147600 h 147240"/>
                </a:gdLst>
                <a:ahLst/>
                <a:rect l="textAreaLeft" t="textAreaTop" r="textAreaRight" b="textAreaBottom"/>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4" name="Línea 16"/>
              <p:cNvSpPr/>
              <p:nvPr/>
            </p:nvSpPr>
            <p:spPr>
              <a:xfrm>
                <a:off x="-4680" y="9360"/>
                <a:ext cx="360" cy="360"/>
              </a:xfrm>
              <a:prstGeom prst="line">
                <a:avLst/>
              </a:prstGeom>
              <a:ln w="15">
                <a:solidFill>
                  <a:srgbClr val="ffffff"/>
                </a:solidFill>
              </a:ln>
            </p:spPr>
            <p:style>
              <a:lnRef idx="0"/>
              <a:fillRef idx="0"/>
              <a:effectRef idx="0"/>
              <a:fontRef idx="minor"/>
            </p:style>
            <p:txBody>
              <a:bodyPr lIns="90000" rIns="90000" tIns="-44640" bIns="-44640" anchor="t" anchorCtr="1">
                <a:noAutofit/>
              </a:bodyPr>
              <a:p>
                <a:endParaRPr b="0" lang="es-MX" sz="1800" spc="-1" strike="noStrike">
                  <a:solidFill>
                    <a:srgbClr val="000000"/>
                  </a:solidFill>
                  <a:latin typeface="Arial"/>
                </a:endParaRPr>
              </a:p>
            </p:txBody>
          </p:sp>
          <p:sp>
            <p:nvSpPr>
              <p:cNvPr id="15" name="Forma libre 17"/>
              <p:cNvSpPr/>
              <p:nvPr/>
            </p:nvSpPr>
            <p:spPr>
              <a:xfrm>
                <a:off x="9360" y="1801800"/>
                <a:ext cx="123480" cy="126720"/>
              </a:xfrm>
              <a:custGeom>
                <a:avLst/>
                <a:gdLst>
                  <a:gd name="textAreaLeft" fmla="*/ 0 w 123480"/>
                  <a:gd name="textAreaRight" fmla="*/ 123840 w 123480"/>
                  <a:gd name="textAreaTop" fmla="*/ 0 h 126720"/>
                  <a:gd name="textAreaBottom" fmla="*/ 127080 h 126720"/>
                </a:gdLst>
                <a:ahLst/>
                <a:rect l="textAreaLeft" t="textAreaTop" r="textAreaRight" b="textAreaBottom"/>
                <a:pathLst>
                  <a:path w="78" h="80">
                    <a:moveTo>
                      <a:pt x="6" y="80"/>
                    </a:moveTo>
                    <a:lnTo>
                      <a:pt x="0" y="71"/>
                    </a:lnTo>
                    <a:lnTo>
                      <a:pt x="69" y="0"/>
                    </a:lnTo>
                    <a:lnTo>
                      <a:pt x="78" y="9"/>
                    </a:lnTo>
                    <a:lnTo>
                      <a:pt x="6" y="80"/>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6" name="Forma libre 18"/>
              <p:cNvSpPr/>
              <p:nvPr/>
            </p:nvSpPr>
            <p:spPr>
              <a:xfrm>
                <a:off x="-9360" y="3549600"/>
                <a:ext cx="147240" cy="480600"/>
              </a:xfrm>
              <a:custGeom>
                <a:avLst/>
                <a:gdLst>
                  <a:gd name="textAreaLeft" fmla="*/ 0 w 147240"/>
                  <a:gd name="textAreaRight" fmla="*/ 147600 w 147240"/>
                  <a:gd name="textAreaTop" fmla="*/ 0 h 480600"/>
                  <a:gd name="textAreaBottom" fmla="*/ 480960 h 480600"/>
                </a:gdLst>
                <a:ahLst/>
                <a:rect l="textAreaLeft" t="textAreaTop" r="textAreaRight" b="textAreaBottom"/>
                <a:pathLst>
                  <a:path w="93" h="303">
                    <a:moveTo>
                      <a:pt x="93" y="303"/>
                    </a:moveTo>
                    <a:lnTo>
                      <a:pt x="78" y="303"/>
                    </a:lnTo>
                    <a:lnTo>
                      <a:pt x="78" y="78"/>
                    </a:lnTo>
                    <a:lnTo>
                      <a:pt x="0" y="12"/>
                    </a:lnTo>
                    <a:lnTo>
                      <a:pt x="12" y="0"/>
                    </a:lnTo>
                    <a:lnTo>
                      <a:pt x="93" y="69"/>
                    </a:lnTo>
                    <a:lnTo>
                      <a:pt x="93" y="303"/>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7" name="Forma libre 19"/>
              <p:cNvSpPr/>
              <p:nvPr/>
            </p:nvSpPr>
            <p:spPr>
              <a:xfrm>
                <a:off x="128520" y="1382760"/>
                <a:ext cx="142560" cy="475920"/>
              </a:xfrm>
              <a:custGeom>
                <a:avLst/>
                <a:gdLst>
                  <a:gd name="textAreaLeft" fmla="*/ 0 w 142560"/>
                  <a:gd name="textAreaRight" fmla="*/ 142920 w 142560"/>
                  <a:gd name="textAreaTop" fmla="*/ 0 h 475920"/>
                  <a:gd name="textAreaBottom" fmla="*/ 476280 h 475920"/>
                </a:gdLst>
                <a:ahLst/>
                <a:rect l="textAreaLeft" t="textAreaTop" r="textAreaRight" b="textAreaBottom"/>
                <a:pathLst>
                  <a:path w="90" h="300">
                    <a:moveTo>
                      <a:pt x="90" y="300"/>
                    </a:moveTo>
                    <a:lnTo>
                      <a:pt x="78" y="300"/>
                    </a:lnTo>
                    <a:lnTo>
                      <a:pt x="78" y="84"/>
                    </a:lnTo>
                    <a:lnTo>
                      <a:pt x="0" y="9"/>
                    </a:lnTo>
                    <a:lnTo>
                      <a:pt x="9" y="0"/>
                    </a:lnTo>
                    <a:lnTo>
                      <a:pt x="90" y="81"/>
                    </a:lnTo>
                    <a:lnTo>
                      <a:pt x="90" y="300"/>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8" name="Forma libre 20"/>
              <p:cNvSpPr/>
              <p:nvPr/>
            </p:nvSpPr>
            <p:spPr>
              <a:xfrm>
                <a:off x="204840" y="1849320"/>
                <a:ext cx="114120" cy="107640"/>
              </a:xfrm>
              <a:custGeom>
                <a:avLst/>
                <a:gdLst>
                  <a:gd name="textAreaLeft" fmla="*/ 0 w 114120"/>
                  <a:gd name="textAreaRight" fmla="*/ 114480 w 114120"/>
                  <a:gd name="textAreaTop" fmla="*/ 0 h 107640"/>
                  <a:gd name="textAreaBottom" fmla="*/ 108000 h 107640"/>
                </a:gdLst>
                <a:ahLst/>
                <a:rect l="textAreaLeft" t="textAreaTop" r="textAreaRight" b="textAreaBottom"/>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9" name="Rectángulo 21"/>
              <p:cNvSpPr/>
              <p:nvPr/>
            </p:nvSpPr>
            <p:spPr>
              <a:xfrm>
                <a:off x="133200" y="4662360"/>
                <a:ext cx="23400" cy="2180880"/>
              </a:xfrm>
              <a:prstGeom prst="rect">
                <a:avLst/>
              </a:pr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0" name="Forma libre 22"/>
              <p:cNvSpPr/>
              <p:nvPr/>
            </p:nvSpPr>
            <p:spPr>
              <a:xfrm>
                <a:off x="223920" y="5041800"/>
                <a:ext cx="369360" cy="1801440"/>
              </a:xfrm>
              <a:custGeom>
                <a:avLst/>
                <a:gdLst>
                  <a:gd name="textAreaLeft" fmla="*/ 0 w 369360"/>
                  <a:gd name="textAreaRight" fmla="*/ 369720 w 369360"/>
                  <a:gd name="textAreaTop" fmla="*/ 0 h 1801440"/>
                  <a:gd name="textAreaBottom" fmla="*/ 1801800 h 1801440"/>
                </a:gdLst>
                <a:ahLst/>
                <a:rect l="textAreaLeft" t="textAreaTop" r="textAreaRight" b="textAreaBottom"/>
                <a:pathLst>
                  <a:path w="233" h="1135">
                    <a:moveTo>
                      <a:pt x="15" y="1135"/>
                    </a:moveTo>
                    <a:lnTo>
                      <a:pt x="0" y="1135"/>
                    </a:lnTo>
                    <a:lnTo>
                      <a:pt x="0" y="515"/>
                    </a:lnTo>
                    <a:lnTo>
                      <a:pt x="0" y="512"/>
                    </a:lnTo>
                    <a:lnTo>
                      <a:pt x="218" y="0"/>
                    </a:lnTo>
                    <a:lnTo>
                      <a:pt x="233" y="6"/>
                    </a:lnTo>
                    <a:lnTo>
                      <a:pt x="15" y="518"/>
                    </a:lnTo>
                    <a:lnTo>
                      <a:pt x="15" y="113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1" name="Forma libre 23"/>
              <p:cNvSpPr/>
              <p:nvPr/>
            </p:nvSpPr>
            <p:spPr>
              <a:xfrm>
                <a:off x="52560" y="44816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2" name="Forma libre 24"/>
              <p:cNvSpPr/>
              <p:nvPr/>
            </p:nvSpPr>
            <p:spPr>
              <a:xfrm>
                <a:off x="-14400" y="5627520"/>
                <a:ext cx="85320" cy="1215720"/>
              </a:xfrm>
              <a:custGeom>
                <a:avLst/>
                <a:gdLst>
                  <a:gd name="textAreaLeft" fmla="*/ 0 w 85320"/>
                  <a:gd name="textAreaRight" fmla="*/ 85680 w 85320"/>
                  <a:gd name="textAreaTop" fmla="*/ 0 h 1215720"/>
                  <a:gd name="textAreaBottom" fmla="*/ 1216080 h 1215720"/>
                </a:gdLst>
                <a:ahLst/>
                <a:rect l="textAreaLeft" t="textAreaTop" r="textAreaRight" b="textAreaBottom"/>
                <a:pathLst>
                  <a:path w="54" h="766">
                    <a:moveTo>
                      <a:pt x="54" y="766"/>
                    </a:moveTo>
                    <a:lnTo>
                      <a:pt x="36" y="766"/>
                    </a:lnTo>
                    <a:lnTo>
                      <a:pt x="36" y="149"/>
                    </a:lnTo>
                    <a:lnTo>
                      <a:pt x="0" y="3"/>
                    </a:lnTo>
                    <a:lnTo>
                      <a:pt x="18" y="0"/>
                    </a:lnTo>
                    <a:lnTo>
                      <a:pt x="54" y="146"/>
                    </a:lnTo>
                    <a:lnTo>
                      <a:pt x="54" y="766"/>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3" name="Forma libre 25"/>
              <p:cNvSpPr/>
              <p:nvPr/>
            </p:nvSpPr>
            <p:spPr>
              <a:xfrm>
                <a:off x="527040" y="486720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4" name="Forma libre 26"/>
              <p:cNvSpPr/>
              <p:nvPr/>
            </p:nvSpPr>
            <p:spPr>
              <a:xfrm>
                <a:off x="309600" y="5423040"/>
                <a:ext cx="374400" cy="1425240"/>
              </a:xfrm>
              <a:custGeom>
                <a:avLst/>
                <a:gdLst>
                  <a:gd name="textAreaLeft" fmla="*/ 0 w 374400"/>
                  <a:gd name="textAreaRight" fmla="*/ 374760 w 374400"/>
                  <a:gd name="textAreaTop" fmla="*/ 0 h 1425240"/>
                  <a:gd name="textAreaBottom" fmla="*/ 1425600 h 1425240"/>
                </a:gdLst>
                <a:ahLst/>
                <a:rect l="textAreaLeft" t="textAreaTop" r="textAreaRight" b="textAreaBottom"/>
                <a:pathLst>
                  <a:path w="236" h="898">
                    <a:moveTo>
                      <a:pt x="18" y="898"/>
                    </a:moveTo>
                    <a:lnTo>
                      <a:pt x="0" y="898"/>
                    </a:lnTo>
                    <a:lnTo>
                      <a:pt x="0" y="515"/>
                    </a:lnTo>
                    <a:lnTo>
                      <a:pt x="3" y="512"/>
                    </a:lnTo>
                    <a:lnTo>
                      <a:pt x="221" y="0"/>
                    </a:lnTo>
                    <a:lnTo>
                      <a:pt x="236" y="6"/>
                    </a:lnTo>
                    <a:lnTo>
                      <a:pt x="18" y="518"/>
                    </a:lnTo>
                    <a:lnTo>
                      <a:pt x="18" y="898"/>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5" name="Forma libre 27"/>
              <p:cNvSpPr/>
              <p:nvPr/>
            </p:nvSpPr>
            <p:spPr>
              <a:xfrm>
                <a:off x="569880" y="5945040"/>
                <a:ext cx="151920" cy="912600"/>
              </a:xfrm>
              <a:custGeom>
                <a:avLst/>
                <a:gdLst>
                  <a:gd name="textAreaLeft" fmla="*/ 0 w 151920"/>
                  <a:gd name="textAreaRight" fmla="*/ 152280 w 151920"/>
                  <a:gd name="textAreaTop" fmla="*/ 0 h 912600"/>
                  <a:gd name="textAreaBottom" fmla="*/ 912960 h 912600"/>
                </a:gdLst>
                <a:ahLst/>
                <a:rect l="textAreaLeft" t="textAreaTop" r="textAreaRight" b="textAreaBottom"/>
                <a:pathLst>
                  <a:path w="96" h="575">
                    <a:moveTo>
                      <a:pt x="15" y="575"/>
                    </a:moveTo>
                    <a:lnTo>
                      <a:pt x="0" y="569"/>
                    </a:lnTo>
                    <a:lnTo>
                      <a:pt x="81" y="383"/>
                    </a:lnTo>
                    <a:lnTo>
                      <a:pt x="81" y="0"/>
                    </a:lnTo>
                    <a:lnTo>
                      <a:pt x="96" y="0"/>
                    </a:lnTo>
                    <a:lnTo>
                      <a:pt x="96" y="386"/>
                    </a:lnTo>
                    <a:lnTo>
                      <a:pt x="15" y="57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6" name="Forma libre 28"/>
              <p:cNvSpPr/>
              <p:nvPr/>
            </p:nvSpPr>
            <p:spPr>
              <a:xfrm>
                <a:off x="612720" y="52466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7" name="Forma libre 29"/>
              <p:cNvSpPr/>
              <p:nvPr/>
            </p:nvSpPr>
            <p:spPr>
              <a:xfrm>
                <a:off x="612720" y="576432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8" name="Forma libre 30"/>
              <p:cNvSpPr/>
              <p:nvPr/>
            </p:nvSpPr>
            <p:spPr>
              <a:xfrm>
                <a:off x="669960" y="6330960"/>
                <a:ext cx="417240" cy="517320"/>
              </a:xfrm>
              <a:custGeom>
                <a:avLst/>
                <a:gdLst>
                  <a:gd name="textAreaLeft" fmla="*/ 0 w 417240"/>
                  <a:gd name="textAreaRight" fmla="*/ 417600 w 417240"/>
                  <a:gd name="textAreaTop" fmla="*/ 0 h 517320"/>
                  <a:gd name="textAreaBottom" fmla="*/ 517680 h 517320"/>
                </a:gdLst>
                <a:ahLst/>
                <a:rect l="textAreaLeft" t="textAreaTop" r="textAreaRight" b="textAreaBottom"/>
                <a:pathLst>
                  <a:path w="263" h="326">
                    <a:moveTo>
                      <a:pt x="15" y="326"/>
                    </a:moveTo>
                    <a:lnTo>
                      <a:pt x="0" y="320"/>
                    </a:lnTo>
                    <a:lnTo>
                      <a:pt x="45" y="206"/>
                    </a:lnTo>
                    <a:lnTo>
                      <a:pt x="48" y="206"/>
                    </a:lnTo>
                    <a:lnTo>
                      <a:pt x="254" y="0"/>
                    </a:lnTo>
                    <a:lnTo>
                      <a:pt x="263" y="12"/>
                    </a:lnTo>
                    <a:lnTo>
                      <a:pt x="60" y="215"/>
                    </a:lnTo>
                    <a:lnTo>
                      <a:pt x="15" y="326"/>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9" name="Forma libre 31"/>
              <p:cNvSpPr/>
              <p:nvPr/>
            </p:nvSpPr>
            <p:spPr>
              <a:xfrm>
                <a:off x="1049400" y="6221520"/>
                <a:ext cx="156960" cy="147240"/>
              </a:xfrm>
              <a:custGeom>
                <a:avLst/>
                <a:gdLst>
                  <a:gd name="textAreaLeft" fmla="*/ 0 w 156960"/>
                  <a:gd name="textAreaRight" fmla="*/ 157320 w 156960"/>
                  <a:gd name="textAreaTop" fmla="*/ 0 h 147240"/>
                  <a:gd name="textAreaBottom" fmla="*/ 147600 h 147240"/>
                </a:gdLst>
                <a:ahLst/>
                <a:rect l="textAreaLeft" t="textAreaTop" r="textAreaRight" b="textAreaBottom"/>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grpSp>
        <p:grpSp>
          <p:nvGrpSpPr>
            <p:cNvPr id="30" name="Grupo 9"/>
            <p:cNvGrpSpPr/>
            <p:nvPr/>
          </p:nvGrpSpPr>
          <p:grpSpPr>
            <a:xfrm>
              <a:off x="11364840" y="0"/>
              <a:ext cx="674280" cy="6848280"/>
              <a:chOff x="11364840" y="0"/>
              <a:chExt cx="674280" cy="6848280"/>
            </a:xfrm>
          </p:grpSpPr>
          <p:sp>
            <p:nvSpPr>
              <p:cNvPr id="31" name="Forma libre 32"/>
              <p:cNvSpPr/>
              <p:nvPr/>
            </p:nvSpPr>
            <p:spPr>
              <a:xfrm>
                <a:off x="11484000" y="0"/>
                <a:ext cx="417240" cy="512280"/>
              </a:xfrm>
              <a:custGeom>
                <a:avLst/>
                <a:gdLst>
                  <a:gd name="textAreaLeft" fmla="*/ 0 w 417240"/>
                  <a:gd name="textAreaRight" fmla="*/ 417600 w 417240"/>
                  <a:gd name="textAreaTop" fmla="*/ 0 h 512280"/>
                  <a:gd name="textAreaBottom" fmla="*/ 512640 h 512280"/>
                </a:gdLst>
                <a:ahLst/>
                <a:rect l="textAreaLeft" t="textAreaTop" r="textAreaRight" b="textAreaBottom"/>
                <a:pathLst>
                  <a:path w="263" h="323">
                    <a:moveTo>
                      <a:pt x="12" y="323"/>
                    </a:moveTo>
                    <a:lnTo>
                      <a:pt x="0" y="314"/>
                    </a:lnTo>
                    <a:lnTo>
                      <a:pt x="203" y="108"/>
                    </a:lnTo>
                    <a:lnTo>
                      <a:pt x="248" y="0"/>
                    </a:lnTo>
                    <a:lnTo>
                      <a:pt x="263" y="6"/>
                    </a:lnTo>
                    <a:lnTo>
                      <a:pt x="218" y="117"/>
                    </a:lnTo>
                    <a:lnTo>
                      <a:pt x="218" y="117"/>
                    </a:lnTo>
                    <a:lnTo>
                      <a:pt x="12" y="323"/>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2" name="Forma libre 33"/>
              <p:cNvSpPr/>
              <p:nvPr/>
            </p:nvSpPr>
            <p:spPr>
              <a:xfrm>
                <a:off x="11364840" y="474840"/>
                <a:ext cx="156960" cy="151920"/>
              </a:xfrm>
              <a:custGeom>
                <a:avLst/>
                <a:gdLst>
                  <a:gd name="textAreaLeft" fmla="*/ 0 w 156960"/>
                  <a:gd name="textAreaRight" fmla="*/ 157320 w 156960"/>
                  <a:gd name="textAreaTop" fmla="*/ 0 h 151920"/>
                  <a:gd name="textAreaBottom" fmla="*/ 152280 h 151920"/>
                </a:gdLst>
                <a:ahLst/>
                <a:rect l="textAreaLeft" t="textAreaTop" r="textAreaRight" b="textAreaBottom"/>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3" name="Forma libre 34"/>
              <p:cNvSpPr/>
              <p:nvPr/>
            </p:nvSpPr>
            <p:spPr>
              <a:xfrm>
                <a:off x="11631600" y="1539720"/>
                <a:ext cx="188640" cy="190080"/>
              </a:xfrm>
              <a:custGeom>
                <a:avLst/>
                <a:gdLst>
                  <a:gd name="textAreaLeft" fmla="*/ 0 w 188640"/>
                  <a:gd name="textAreaRight" fmla="*/ 189000 w 18864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4" name="Forma libre 35"/>
              <p:cNvSpPr/>
              <p:nvPr/>
            </p:nvSpPr>
            <p:spPr>
              <a:xfrm>
                <a:off x="11531520" y="5694480"/>
                <a:ext cx="298080" cy="1153800"/>
              </a:xfrm>
              <a:custGeom>
                <a:avLst/>
                <a:gdLst>
                  <a:gd name="textAreaLeft" fmla="*/ 0 w 298080"/>
                  <a:gd name="textAreaRight" fmla="*/ 298440 w 298080"/>
                  <a:gd name="textAreaTop" fmla="*/ 0 h 1153800"/>
                  <a:gd name="textAreaBottom" fmla="*/ 1154160 h 1153800"/>
                </a:gdLst>
                <a:ahLst/>
                <a:rect l="textAreaLeft" t="textAreaTop" r="textAreaRight" b="textAreaBottom"/>
                <a:pathLst>
                  <a:path w="188" h="727">
                    <a:moveTo>
                      <a:pt x="15" y="727"/>
                    </a:moveTo>
                    <a:lnTo>
                      <a:pt x="0" y="727"/>
                    </a:lnTo>
                    <a:lnTo>
                      <a:pt x="0" y="407"/>
                    </a:lnTo>
                    <a:lnTo>
                      <a:pt x="0" y="407"/>
                    </a:lnTo>
                    <a:lnTo>
                      <a:pt x="176" y="0"/>
                    </a:lnTo>
                    <a:lnTo>
                      <a:pt x="188" y="6"/>
                    </a:lnTo>
                    <a:lnTo>
                      <a:pt x="15" y="410"/>
                    </a:lnTo>
                    <a:lnTo>
                      <a:pt x="15" y="727"/>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5" name="Forma libre 36"/>
              <p:cNvSpPr/>
              <p:nvPr/>
            </p:nvSpPr>
            <p:spPr>
              <a:xfrm>
                <a:off x="11773080" y="5551560"/>
                <a:ext cx="156960" cy="155160"/>
              </a:xfrm>
              <a:custGeom>
                <a:avLst/>
                <a:gdLst>
                  <a:gd name="textAreaLeft" fmla="*/ 0 w 156960"/>
                  <a:gd name="textAreaRight" fmla="*/ 157320 w 156960"/>
                  <a:gd name="textAreaTop" fmla="*/ 0 h 155160"/>
                  <a:gd name="textAreaBottom" fmla="*/ 155520 h 155160"/>
                </a:gdLst>
                <a:ahLst/>
                <a:rect l="textAreaLeft" t="textAreaTop" r="textAreaRight" b="textAreaBottom"/>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6" name="Forma libre 37"/>
              <p:cNvSpPr/>
              <p:nvPr/>
            </p:nvSpPr>
            <p:spPr>
              <a:xfrm>
                <a:off x="11711160" y="4680"/>
                <a:ext cx="304560" cy="1544400"/>
              </a:xfrm>
              <a:custGeom>
                <a:avLst/>
                <a:gdLst>
                  <a:gd name="textAreaLeft" fmla="*/ 0 w 304560"/>
                  <a:gd name="textAreaRight" fmla="*/ 304920 w 304560"/>
                  <a:gd name="textAreaTop" fmla="*/ 0 h 1544400"/>
                  <a:gd name="textAreaBottom" fmla="*/ 1544760 h 1544400"/>
                </a:gdLst>
                <a:ahLst/>
                <a:rect l="textAreaLeft" t="textAreaTop" r="textAreaRight" b="textAreaBottom"/>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7" name="Forma libre 38"/>
              <p:cNvSpPr/>
              <p:nvPr/>
            </p:nvSpPr>
            <p:spPr>
              <a:xfrm>
                <a:off x="11636280" y="4867200"/>
                <a:ext cx="188640" cy="188640"/>
              </a:xfrm>
              <a:custGeom>
                <a:avLst/>
                <a:gdLst>
                  <a:gd name="textAreaLeft" fmla="*/ 0 w 188640"/>
                  <a:gd name="textAreaRight" fmla="*/ 189000 w 18864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8" name="Forma libre 39"/>
              <p:cNvSpPr/>
              <p:nvPr/>
            </p:nvSpPr>
            <p:spPr>
              <a:xfrm>
                <a:off x="11441160" y="5046840"/>
                <a:ext cx="307440" cy="1801440"/>
              </a:xfrm>
              <a:custGeom>
                <a:avLst/>
                <a:gdLst>
                  <a:gd name="textAreaLeft" fmla="*/ 0 w 307440"/>
                  <a:gd name="textAreaRight" fmla="*/ 307800 w 307440"/>
                  <a:gd name="textAreaTop" fmla="*/ 0 h 1801440"/>
                  <a:gd name="textAreaBottom" fmla="*/ 1801800 h 1801440"/>
                </a:gdLst>
                <a:ahLst/>
                <a:rect l="textAreaLeft" t="textAreaTop" r="textAreaRight" b="textAreaBottom"/>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9" name="Forma libre 40"/>
              <p:cNvSpPr/>
              <p:nvPr/>
            </p:nvSpPr>
            <p:spPr>
              <a:xfrm>
                <a:off x="11849040" y="641664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0" name="Rectángulo 41"/>
              <p:cNvSpPr/>
              <p:nvPr/>
            </p:nvSpPr>
            <p:spPr>
              <a:xfrm>
                <a:off x="11939760" y="6595920"/>
                <a:ext cx="23400" cy="252000"/>
              </a:xfrm>
              <a:prstGeom prst="rect">
                <a:avLst/>
              </a:pr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grpSp>
      </p:grpSp>
      <p:pic>
        <p:nvPicPr>
          <p:cNvPr id="41" name="Imagen 2" descr="\\DROBO-FS\QuickDrops\JB\PPTX NG\Droplets\LightingOverlay.png"/>
          <p:cNvPicPr/>
          <p:nvPr/>
        </p:nvPicPr>
        <p:blipFill>
          <a:blip r:embed="rId4">
            <a:alphaModFix amt="30000"/>
          </a:blip>
          <a:stretch/>
        </p:blipFill>
        <p:spPr>
          <a:xfrm>
            <a:off x="0" y="0"/>
            <a:ext cx="12191760" cy="6857640"/>
          </a:xfrm>
          <a:prstGeom prst="rect">
            <a:avLst/>
          </a:prstGeom>
          <a:ln w="0">
            <a:noFill/>
          </a:ln>
        </p:spPr>
      </p:pic>
      <p:grpSp>
        <p:nvGrpSpPr>
          <p:cNvPr id="42" name="Grupo 10"/>
          <p:cNvGrpSpPr/>
          <p:nvPr/>
        </p:nvGrpSpPr>
        <p:grpSpPr>
          <a:xfrm>
            <a:off x="0" y="0"/>
            <a:ext cx="2304720" cy="6857640"/>
            <a:chOff x="0" y="0"/>
            <a:chExt cx="2304720" cy="6857640"/>
          </a:xfrm>
        </p:grpSpPr>
        <p:sp>
          <p:nvSpPr>
            <p:cNvPr id="43" name="Rectángulo 5"/>
            <p:cNvSpPr/>
            <p:nvPr/>
          </p:nvSpPr>
          <p:spPr>
            <a:xfrm>
              <a:off x="1209600" y="4680"/>
              <a:ext cx="23400" cy="2180880"/>
            </a:xfrm>
            <a:prstGeom prst="rect">
              <a:avLst/>
            </a:pr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4" name="Forma libre 6"/>
            <p:cNvSpPr/>
            <p:nvPr/>
          </p:nvSpPr>
          <p:spPr>
            <a:xfrm>
              <a:off x="1128600" y="217656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5" name="Forma libre 7"/>
            <p:cNvSpPr/>
            <p:nvPr/>
          </p:nvSpPr>
          <p:spPr>
            <a:xfrm>
              <a:off x="1123920" y="402120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6" name="Rectángulo 8"/>
            <p:cNvSpPr/>
            <p:nvPr/>
          </p:nvSpPr>
          <p:spPr>
            <a:xfrm>
              <a:off x="414360" y="9360"/>
              <a:ext cx="28080" cy="4481280"/>
            </a:xfrm>
            <a:prstGeom prst="rect">
              <a:avLst/>
            </a:pr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7" name="Forma libre 9"/>
            <p:cNvSpPr/>
            <p:nvPr/>
          </p:nvSpPr>
          <p:spPr>
            <a:xfrm>
              <a:off x="333360" y="44816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8" name="Forma libre 10"/>
            <p:cNvSpPr/>
            <p:nvPr/>
          </p:nvSpPr>
          <p:spPr>
            <a:xfrm>
              <a:off x="190440" y="9360"/>
              <a:ext cx="151920" cy="907560"/>
            </a:xfrm>
            <a:custGeom>
              <a:avLst/>
              <a:gdLst>
                <a:gd name="textAreaLeft" fmla="*/ 0 w 151920"/>
                <a:gd name="textAreaRight" fmla="*/ 152280 w 151920"/>
                <a:gd name="textAreaTop" fmla="*/ 0 h 907560"/>
                <a:gd name="textAreaBottom" fmla="*/ 907920 h 907560"/>
              </a:gdLst>
              <a:ahLst/>
              <a:rect l="textAreaLeft" t="textAreaTop" r="textAreaRight" b="textAreaBottom"/>
              <a:pathLst>
                <a:path w="96" h="572">
                  <a:moveTo>
                    <a:pt x="15" y="572"/>
                  </a:moveTo>
                  <a:lnTo>
                    <a:pt x="0" y="566"/>
                  </a:lnTo>
                  <a:lnTo>
                    <a:pt x="81" y="380"/>
                  </a:lnTo>
                  <a:lnTo>
                    <a:pt x="81" y="0"/>
                  </a:lnTo>
                  <a:lnTo>
                    <a:pt x="96" y="0"/>
                  </a:lnTo>
                  <a:lnTo>
                    <a:pt x="96" y="383"/>
                  </a:lnTo>
                  <a:lnTo>
                    <a:pt x="15" y="572"/>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9" name="Forma libre 11"/>
            <p:cNvSpPr/>
            <p:nvPr/>
          </p:nvSpPr>
          <p:spPr>
            <a:xfrm>
              <a:off x="1290600" y="14400"/>
              <a:ext cx="375840" cy="1801440"/>
            </a:xfrm>
            <a:custGeom>
              <a:avLst/>
              <a:gdLst>
                <a:gd name="textAreaLeft" fmla="*/ 0 w 375840"/>
                <a:gd name="textAreaRight" fmla="*/ 376200 w 375840"/>
                <a:gd name="textAreaTop" fmla="*/ 0 h 1801440"/>
                <a:gd name="textAreaBottom" fmla="*/ 1801800 h 1801440"/>
              </a:gdLst>
              <a:ahLst/>
              <a:rect l="textAreaLeft" t="textAreaTop" r="textAreaRight" b="textAreaBottom"/>
              <a:pathLst>
                <a:path w="237" h="1135">
                  <a:moveTo>
                    <a:pt x="222" y="1135"/>
                  </a:moveTo>
                  <a:lnTo>
                    <a:pt x="0" y="620"/>
                  </a:lnTo>
                  <a:lnTo>
                    <a:pt x="0" y="0"/>
                  </a:lnTo>
                  <a:lnTo>
                    <a:pt x="18" y="0"/>
                  </a:lnTo>
                  <a:lnTo>
                    <a:pt x="18" y="617"/>
                  </a:lnTo>
                  <a:lnTo>
                    <a:pt x="237" y="1129"/>
                  </a:lnTo>
                  <a:lnTo>
                    <a:pt x="222" y="113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0" name="Forma libre 12"/>
            <p:cNvSpPr/>
            <p:nvPr/>
          </p:nvSpPr>
          <p:spPr>
            <a:xfrm>
              <a:off x="1600200" y="180180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1" name="Forma libre 13"/>
            <p:cNvSpPr/>
            <p:nvPr/>
          </p:nvSpPr>
          <p:spPr>
            <a:xfrm>
              <a:off x="1380960" y="9360"/>
              <a:ext cx="371160" cy="1425240"/>
            </a:xfrm>
            <a:custGeom>
              <a:avLst/>
              <a:gdLst>
                <a:gd name="textAreaLeft" fmla="*/ 0 w 371160"/>
                <a:gd name="textAreaRight" fmla="*/ 371520 w 371160"/>
                <a:gd name="textAreaTop" fmla="*/ 0 h 1425240"/>
                <a:gd name="textAreaBottom" fmla="*/ 1425600 h 1425240"/>
              </a:gdLst>
              <a:ahLst/>
              <a:rect l="textAreaLeft" t="textAreaTop" r="textAreaRight" b="textAreaBottom"/>
              <a:pathLst>
                <a:path w="234" h="898">
                  <a:moveTo>
                    <a:pt x="219" y="898"/>
                  </a:moveTo>
                  <a:lnTo>
                    <a:pt x="0" y="383"/>
                  </a:lnTo>
                  <a:lnTo>
                    <a:pt x="0" y="0"/>
                  </a:lnTo>
                  <a:lnTo>
                    <a:pt x="15" y="0"/>
                  </a:lnTo>
                  <a:lnTo>
                    <a:pt x="15" y="380"/>
                  </a:lnTo>
                  <a:lnTo>
                    <a:pt x="234" y="892"/>
                  </a:lnTo>
                  <a:lnTo>
                    <a:pt x="219" y="898"/>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2" name="Forma libre 14"/>
            <p:cNvSpPr/>
            <p:nvPr/>
          </p:nvSpPr>
          <p:spPr>
            <a:xfrm>
              <a:off x="1643040" y="0"/>
              <a:ext cx="151920" cy="912600"/>
            </a:xfrm>
            <a:custGeom>
              <a:avLst/>
              <a:gdLst>
                <a:gd name="textAreaLeft" fmla="*/ 0 w 151920"/>
                <a:gd name="textAreaRight" fmla="*/ 152280 w 151920"/>
                <a:gd name="textAreaTop" fmla="*/ 0 h 912600"/>
                <a:gd name="textAreaBottom" fmla="*/ 912960 h 912600"/>
              </a:gdLst>
              <a:ahLst/>
              <a:rect l="textAreaLeft" t="textAreaTop" r="textAreaRight" b="textAreaBottom"/>
              <a:pathLst>
                <a:path w="96" h="575">
                  <a:moveTo>
                    <a:pt x="96" y="575"/>
                  </a:moveTo>
                  <a:lnTo>
                    <a:pt x="78" y="575"/>
                  </a:lnTo>
                  <a:lnTo>
                    <a:pt x="78" y="192"/>
                  </a:lnTo>
                  <a:lnTo>
                    <a:pt x="0" y="6"/>
                  </a:lnTo>
                  <a:lnTo>
                    <a:pt x="15" y="0"/>
                  </a:lnTo>
                  <a:lnTo>
                    <a:pt x="96" y="189"/>
                  </a:lnTo>
                  <a:lnTo>
                    <a:pt x="96" y="57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3" name="Forma libre 15"/>
            <p:cNvSpPr/>
            <p:nvPr/>
          </p:nvSpPr>
          <p:spPr>
            <a:xfrm>
              <a:off x="1685880" y="142092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4" name="Forma libre 16"/>
            <p:cNvSpPr/>
            <p:nvPr/>
          </p:nvSpPr>
          <p:spPr>
            <a:xfrm>
              <a:off x="1685880" y="9032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5" name="Forma libre 17"/>
            <p:cNvSpPr/>
            <p:nvPr/>
          </p:nvSpPr>
          <p:spPr>
            <a:xfrm>
              <a:off x="1743120" y="4680"/>
              <a:ext cx="418680" cy="522000"/>
            </a:xfrm>
            <a:custGeom>
              <a:avLst/>
              <a:gdLst>
                <a:gd name="textAreaLeft" fmla="*/ 0 w 418680"/>
                <a:gd name="textAreaRight" fmla="*/ 419040 w 418680"/>
                <a:gd name="textAreaTop" fmla="*/ 0 h 522000"/>
                <a:gd name="textAreaBottom" fmla="*/ 522360 h 522000"/>
              </a:gdLst>
              <a:ahLst/>
              <a:rect l="textAreaLeft" t="textAreaTop" r="textAreaRight" b="textAreaBottom"/>
              <a:pathLst>
                <a:path w="264" h="329">
                  <a:moveTo>
                    <a:pt x="252" y="329"/>
                  </a:moveTo>
                  <a:lnTo>
                    <a:pt x="45" y="120"/>
                  </a:lnTo>
                  <a:lnTo>
                    <a:pt x="0" y="6"/>
                  </a:lnTo>
                  <a:lnTo>
                    <a:pt x="15" y="0"/>
                  </a:lnTo>
                  <a:lnTo>
                    <a:pt x="60" y="111"/>
                  </a:lnTo>
                  <a:lnTo>
                    <a:pt x="264" y="317"/>
                  </a:lnTo>
                  <a:lnTo>
                    <a:pt x="252" y="329"/>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6" name="Forma libre 18"/>
            <p:cNvSpPr/>
            <p:nvPr/>
          </p:nvSpPr>
          <p:spPr>
            <a:xfrm>
              <a:off x="2119320" y="488880"/>
              <a:ext cx="161640" cy="147240"/>
            </a:xfrm>
            <a:custGeom>
              <a:avLst/>
              <a:gdLst>
                <a:gd name="textAreaLeft" fmla="*/ 0 w 161640"/>
                <a:gd name="textAreaRight" fmla="*/ 162000 w 161640"/>
                <a:gd name="textAreaTop" fmla="*/ 0 h 147240"/>
                <a:gd name="textAreaBottom" fmla="*/ 147600 h 147240"/>
              </a:gdLst>
              <a:ahLst/>
              <a:rect l="textAreaLeft" t="textAreaTop" r="textAreaRight" b="textAreaBottom"/>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7" name="Forma libre 19"/>
            <p:cNvSpPr/>
            <p:nvPr/>
          </p:nvSpPr>
          <p:spPr>
            <a:xfrm>
              <a:off x="952560" y="4680"/>
              <a:ext cx="151920" cy="907560"/>
            </a:xfrm>
            <a:custGeom>
              <a:avLst/>
              <a:gdLst>
                <a:gd name="textAreaLeft" fmla="*/ 0 w 151920"/>
                <a:gd name="textAreaRight" fmla="*/ 152280 w 151920"/>
                <a:gd name="textAreaTop" fmla="*/ 0 h 907560"/>
                <a:gd name="textAreaBottom" fmla="*/ 907920 h 907560"/>
              </a:gdLst>
              <a:ahLst/>
              <a:rect l="textAreaLeft" t="textAreaTop" r="textAreaRight" b="textAreaBottom"/>
              <a:pathLst>
                <a:path w="96" h="572">
                  <a:moveTo>
                    <a:pt x="15" y="572"/>
                  </a:moveTo>
                  <a:lnTo>
                    <a:pt x="0" y="572"/>
                  </a:lnTo>
                  <a:lnTo>
                    <a:pt x="0" y="189"/>
                  </a:lnTo>
                  <a:lnTo>
                    <a:pt x="81" y="0"/>
                  </a:lnTo>
                  <a:lnTo>
                    <a:pt x="96" y="6"/>
                  </a:lnTo>
                  <a:lnTo>
                    <a:pt x="15" y="192"/>
                  </a:lnTo>
                  <a:lnTo>
                    <a:pt x="15" y="572"/>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8" name="Forma libre 20"/>
            <p:cNvSpPr/>
            <p:nvPr/>
          </p:nvSpPr>
          <p:spPr>
            <a:xfrm>
              <a:off x="866880" y="9032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9" name="Forma libre 21"/>
            <p:cNvSpPr/>
            <p:nvPr/>
          </p:nvSpPr>
          <p:spPr>
            <a:xfrm>
              <a:off x="890640" y="155412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0" name="Forma libre 22"/>
            <p:cNvSpPr/>
            <p:nvPr/>
          </p:nvSpPr>
          <p:spPr>
            <a:xfrm>
              <a:off x="738360" y="5622840"/>
              <a:ext cx="337680" cy="1215720"/>
            </a:xfrm>
            <a:custGeom>
              <a:avLst/>
              <a:gdLst>
                <a:gd name="textAreaLeft" fmla="*/ 0 w 337680"/>
                <a:gd name="textAreaRight" fmla="*/ 338040 w 337680"/>
                <a:gd name="textAreaTop" fmla="*/ 0 h 1215720"/>
                <a:gd name="textAreaBottom" fmla="*/ 1216080 h 1215720"/>
              </a:gdLst>
              <a:ahLst/>
              <a:rect l="textAreaLeft" t="textAreaTop" r="textAreaRight" b="textAreaBottom"/>
              <a:pathLst>
                <a:path w="213" h="766">
                  <a:moveTo>
                    <a:pt x="213" y="766"/>
                  </a:moveTo>
                  <a:lnTo>
                    <a:pt x="195" y="766"/>
                  </a:lnTo>
                  <a:lnTo>
                    <a:pt x="195" y="464"/>
                  </a:lnTo>
                  <a:lnTo>
                    <a:pt x="0" y="6"/>
                  </a:lnTo>
                  <a:lnTo>
                    <a:pt x="12" y="0"/>
                  </a:lnTo>
                  <a:lnTo>
                    <a:pt x="213" y="461"/>
                  </a:lnTo>
                  <a:lnTo>
                    <a:pt x="213" y="766"/>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1" name="Forma libre 23"/>
            <p:cNvSpPr/>
            <p:nvPr/>
          </p:nvSpPr>
          <p:spPr>
            <a:xfrm>
              <a:off x="647640" y="5479920"/>
              <a:ext cx="156960" cy="156960"/>
            </a:xfrm>
            <a:custGeom>
              <a:avLst/>
              <a:gdLst>
                <a:gd name="textAreaLeft" fmla="*/ 0 w 156960"/>
                <a:gd name="textAreaRight" fmla="*/ 157320 w 156960"/>
                <a:gd name="textAreaTop" fmla="*/ 0 h 156960"/>
                <a:gd name="textAreaBottom" fmla="*/ 157320 h 156960"/>
              </a:gdLst>
              <a:ahLst/>
              <a:rect l="textAreaLeft" t="textAreaTop" r="textAreaRight" b="textAreaBottom"/>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2" name="Forma libre 24"/>
            <p:cNvSpPr/>
            <p:nvPr/>
          </p:nvSpPr>
          <p:spPr>
            <a:xfrm>
              <a:off x="66600" y="9032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3" name="Forma libre 25"/>
            <p:cNvSpPr/>
            <p:nvPr/>
          </p:nvSpPr>
          <p:spPr>
            <a:xfrm>
              <a:off x="0" y="3897360"/>
              <a:ext cx="132840" cy="266400"/>
            </a:xfrm>
            <a:custGeom>
              <a:avLst/>
              <a:gdLst>
                <a:gd name="textAreaLeft" fmla="*/ 0 w 132840"/>
                <a:gd name="textAreaRight" fmla="*/ 133200 w 132840"/>
                <a:gd name="textAreaTop" fmla="*/ 0 h 266400"/>
                <a:gd name="textAreaBottom" fmla="*/ 266760 h 266400"/>
              </a:gdLst>
              <a:ahLst/>
              <a:rect l="textAreaLeft" t="textAreaTop" r="textAreaRight" b="textAreaBottom"/>
              <a:pathLst>
                <a:path w="84" h="168">
                  <a:moveTo>
                    <a:pt x="69" y="168"/>
                  </a:moveTo>
                  <a:lnTo>
                    <a:pt x="0" y="6"/>
                  </a:lnTo>
                  <a:lnTo>
                    <a:pt x="12" y="0"/>
                  </a:lnTo>
                  <a:lnTo>
                    <a:pt x="84" y="162"/>
                  </a:lnTo>
                  <a:lnTo>
                    <a:pt x="69" y="168"/>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4" name="Forma libre 26"/>
            <p:cNvSpPr/>
            <p:nvPr/>
          </p:nvSpPr>
          <p:spPr>
            <a:xfrm>
              <a:off x="66600" y="414972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5" name="Forma libre 27"/>
            <p:cNvSpPr/>
            <p:nvPr/>
          </p:nvSpPr>
          <p:spPr>
            <a:xfrm>
              <a:off x="0" y="1644480"/>
              <a:ext cx="132840" cy="269640"/>
            </a:xfrm>
            <a:custGeom>
              <a:avLst/>
              <a:gdLst>
                <a:gd name="textAreaLeft" fmla="*/ 0 w 132840"/>
                <a:gd name="textAreaRight" fmla="*/ 133200 w 132840"/>
                <a:gd name="textAreaTop" fmla="*/ 0 h 269640"/>
                <a:gd name="textAreaBottom" fmla="*/ 270000 h 269640"/>
              </a:gdLst>
              <a:ahLst/>
              <a:rect l="textAreaLeft" t="textAreaTop" r="textAreaRight" b="textAreaBottom"/>
              <a:pathLst>
                <a:path w="84" h="170">
                  <a:moveTo>
                    <a:pt x="12" y="170"/>
                  </a:moveTo>
                  <a:lnTo>
                    <a:pt x="0" y="164"/>
                  </a:lnTo>
                  <a:lnTo>
                    <a:pt x="69" y="0"/>
                  </a:lnTo>
                  <a:lnTo>
                    <a:pt x="84" y="6"/>
                  </a:lnTo>
                  <a:lnTo>
                    <a:pt x="12" y="170"/>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6" name="Forma libre 28"/>
            <p:cNvSpPr/>
            <p:nvPr/>
          </p:nvSpPr>
          <p:spPr>
            <a:xfrm>
              <a:off x="66600" y="14684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7" name="Forma libre 29"/>
            <p:cNvSpPr/>
            <p:nvPr/>
          </p:nvSpPr>
          <p:spPr>
            <a:xfrm>
              <a:off x="695160" y="4680"/>
              <a:ext cx="309240" cy="1558440"/>
            </a:xfrm>
            <a:custGeom>
              <a:avLst/>
              <a:gdLst>
                <a:gd name="textAreaLeft" fmla="*/ 0 w 309240"/>
                <a:gd name="textAreaRight" fmla="*/ 309600 w 309240"/>
                <a:gd name="textAreaTop" fmla="*/ 0 h 1558440"/>
                <a:gd name="textAreaBottom" fmla="*/ 1558800 h 1558440"/>
              </a:gdLst>
              <a:ahLst/>
              <a:rect l="textAreaLeft" t="textAreaTop" r="textAreaRight" b="textAreaBottom"/>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8" name="Forma libre 30"/>
            <p:cNvSpPr/>
            <p:nvPr/>
          </p:nvSpPr>
          <p:spPr>
            <a:xfrm>
              <a:off x="57240" y="488160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9" name="Forma libre 31"/>
            <p:cNvSpPr/>
            <p:nvPr/>
          </p:nvSpPr>
          <p:spPr>
            <a:xfrm>
              <a:off x="138240" y="5060880"/>
              <a:ext cx="304560" cy="1777680"/>
            </a:xfrm>
            <a:custGeom>
              <a:avLst/>
              <a:gdLst>
                <a:gd name="textAreaLeft" fmla="*/ 0 w 304560"/>
                <a:gd name="textAreaRight" fmla="*/ 304920 w 304560"/>
                <a:gd name="textAreaTop" fmla="*/ 0 h 1777680"/>
                <a:gd name="textAreaBottom" fmla="*/ 1778040 h 1777680"/>
              </a:gdLst>
              <a:ahLst/>
              <a:rect l="textAreaLeft" t="textAreaTop" r="textAreaRight" b="textAreaBottom"/>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0" name="Forma libre 32"/>
            <p:cNvSpPr/>
            <p:nvPr/>
          </p:nvSpPr>
          <p:spPr>
            <a:xfrm>
              <a:off x="561960" y="643104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1" name="Rectángulo 33"/>
            <p:cNvSpPr/>
            <p:nvPr/>
          </p:nvSpPr>
          <p:spPr>
            <a:xfrm>
              <a:off x="642960" y="6610320"/>
              <a:ext cx="23400" cy="242640"/>
            </a:xfrm>
            <a:prstGeom prst="rect">
              <a:avLst/>
            </a:pr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2" name="Forma libre 34"/>
            <p:cNvSpPr/>
            <p:nvPr/>
          </p:nvSpPr>
          <p:spPr>
            <a:xfrm>
              <a:off x="76320" y="643104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3" name="Forma libre 35"/>
            <p:cNvSpPr/>
            <p:nvPr/>
          </p:nvSpPr>
          <p:spPr>
            <a:xfrm>
              <a:off x="0" y="5978520"/>
              <a:ext cx="190080" cy="461520"/>
            </a:xfrm>
            <a:custGeom>
              <a:avLst/>
              <a:gdLst>
                <a:gd name="textAreaLeft" fmla="*/ 0 w 190080"/>
                <a:gd name="textAreaRight" fmla="*/ 190440 w 190080"/>
                <a:gd name="textAreaTop" fmla="*/ 0 h 461520"/>
                <a:gd name="textAreaBottom" fmla="*/ 461880 h 461520"/>
              </a:gdLst>
              <a:ahLst/>
              <a:rect l="textAreaLeft" t="textAreaTop" r="textAreaRight" b="textAreaBottom"/>
              <a:pathLst>
                <a:path w="120" h="291">
                  <a:moveTo>
                    <a:pt x="120" y="291"/>
                  </a:moveTo>
                  <a:lnTo>
                    <a:pt x="105" y="291"/>
                  </a:lnTo>
                  <a:lnTo>
                    <a:pt x="105" y="114"/>
                  </a:lnTo>
                  <a:lnTo>
                    <a:pt x="0" y="9"/>
                  </a:lnTo>
                  <a:lnTo>
                    <a:pt x="12" y="0"/>
                  </a:lnTo>
                  <a:lnTo>
                    <a:pt x="120" y="108"/>
                  </a:lnTo>
                  <a:lnTo>
                    <a:pt x="120" y="291"/>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4" name="Forma libre 36"/>
            <p:cNvSpPr/>
            <p:nvPr/>
          </p:nvSpPr>
          <p:spPr>
            <a:xfrm>
              <a:off x="1014480" y="1801800"/>
              <a:ext cx="213840" cy="755280"/>
            </a:xfrm>
            <a:custGeom>
              <a:avLst/>
              <a:gdLst>
                <a:gd name="textAreaLeft" fmla="*/ 0 w 213840"/>
                <a:gd name="textAreaRight" fmla="*/ 214200 w 213840"/>
                <a:gd name="textAreaTop" fmla="*/ 0 h 755280"/>
                <a:gd name="textAreaBottom" fmla="*/ 755640 h 755280"/>
              </a:gdLst>
              <a:ahLst/>
              <a:rect l="textAreaLeft" t="textAreaTop" r="textAreaRight" b="textAreaBottom"/>
              <a:pathLst>
                <a:path w="135" h="476">
                  <a:moveTo>
                    <a:pt x="12" y="476"/>
                  </a:moveTo>
                  <a:lnTo>
                    <a:pt x="0" y="476"/>
                  </a:lnTo>
                  <a:lnTo>
                    <a:pt x="0" y="128"/>
                  </a:lnTo>
                  <a:lnTo>
                    <a:pt x="126" y="0"/>
                  </a:lnTo>
                  <a:lnTo>
                    <a:pt x="135" y="9"/>
                  </a:lnTo>
                  <a:lnTo>
                    <a:pt x="12" y="131"/>
                  </a:lnTo>
                  <a:lnTo>
                    <a:pt x="12" y="476"/>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5" name="Forma libre 37"/>
            <p:cNvSpPr/>
            <p:nvPr/>
          </p:nvSpPr>
          <p:spPr>
            <a:xfrm>
              <a:off x="938160" y="2548080"/>
              <a:ext cx="166320" cy="159840"/>
            </a:xfrm>
            <a:custGeom>
              <a:avLst/>
              <a:gdLst>
                <a:gd name="textAreaLeft" fmla="*/ 0 w 166320"/>
                <a:gd name="textAreaRight" fmla="*/ 166680 w 166320"/>
                <a:gd name="textAreaTop" fmla="*/ 0 h 159840"/>
                <a:gd name="textAreaBottom" fmla="*/ 160200 h 159840"/>
              </a:gdLst>
              <a:ahLst/>
              <a:rect l="textAreaLeft" t="textAreaTop" r="textAreaRight" b="textAreaBottom"/>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6" name="Forma libre 38"/>
            <p:cNvSpPr/>
            <p:nvPr/>
          </p:nvSpPr>
          <p:spPr>
            <a:xfrm>
              <a:off x="595440" y="4680"/>
              <a:ext cx="637920" cy="4025520"/>
            </a:xfrm>
            <a:custGeom>
              <a:avLst/>
              <a:gdLst>
                <a:gd name="textAreaLeft" fmla="*/ 0 w 637920"/>
                <a:gd name="textAreaRight" fmla="*/ 638280 w 637920"/>
                <a:gd name="textAreaTop" fmla="*/ 0 h 4025520"/>
                <a:gd name="textAreaBottom" fmla="*/ 4025880 h 4025520"/>
              </a:gdLst>
              <a:ahLst/>
              <a:rect l="textAreaLeft" t="textAreaTop" r="textAreaRight" b="textAreaBottom"/>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7" name="Forma libre 39"/>
            <p:cNvSpPr/>
            <p:nvPr/>
          </p:nvSpPr>
          <p:spPr>
            <a:xfrm>
              <a:off x="1224000" y="1382760"/>
              <a:ext cx="142560" cy="475920"/>
            </a:xfrm>
            <a:custGeom>
              <a:avLst/>
              <a:gdLst>
                <a:gd name="textAreaLeft" fmla="*/ 0 w 142560"/>
                <a:gd name="textAreaRight" fmla="*/ 142920 w 142560"/>
                <a:gd name="textAreaTop" fmla="*/ 0 h 475920"/>
                <a:gd name="textAreaBottom" fmla="*/ 476280 h 475920"/>
              </a:gdLst>
              <a:ahLst/>
              <a:rect l="textAreaLeft" t="textAreaTop" r="textAreaRight" b="textAreaBottom"/>
              <a:pathLst>
                <a:path w="90" h="300">
                  <a:moveTo>
                    <a:pt x="90" y="300"/>
                  </a:moveTo>
                  <a:lnTo>
                    <a:pt x="78" y="300"/>
                  </a:lnTo>
                  <a:lnTo>
                    <a:pt x="78" y="84"/>
                  </a:lnTo>
                  <a:lnTo>
                    <a:pt x="0" y="9"/>
                  </a:lnTo>
                  <a:lnTo>
                    <a:pt x="9" y="0"/>
                  </a:lnTo>
                  <a:lnTo>
                    <a:pt x="90" y="81"/>
                  </a:lnTo>
                  <a:lnTo>
                    <a:pt x="90" y="300"/>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8" name="Forma libre 40"/>
            <p:cNvSpPr/>
            <p:nvPr/>
          </p:nvSpPr>
          <p:spPr>
            <a:xfrm>
              <a:off x="1300320" y="1849320"/>
              <a:ext cx="109080" cy="107640"/>
            </a:xfrm>
            <a:custGeom>
              <a:avLst/>
              <a:gdLst>
                <a:gd name="textAreaLeft" fmla="*/ 0 w 109080"/>
                <a:gd name="textAreaRight" fmla="*/ 109440 w 109080"/>
                <a:gd name="textAreaTop" fmla="*/ 0 h 107640"/>
                <a:gd name="textAreaBottom" fmla="*/ 108000 h 107640"/>
              </a:gdLst>
              <a:ahLst/>
              <a:rect l="textAreaLeft" t="textAreaTop" r="textAreaRight" b="textAreaBottom"/>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9" name="Forma libre 41"/>
            <p:cNvSpPr/>
            <p:nvPr/>
          </p:nvSpPr>
          <p:spPr>
            <a:xfrm>
              <a:off x="281160" y="3417840"/>
              <a:ext cx="142560" cy="474480"/>
            </a:xfrm>
            <a:custGeom>
              <a:avLst/>
              <a:gdLst>
                <a:gd name="textAreaLeft" fmla="*/ 0 w 142560"/>
                <a:gd name="textAreaRight" fmla="*/ 142920 w 142560"/>
                <a:gd name="textAreaTop" fmla="*/ 0 h 474480"/>
                <a:gd name="textAreaBottom" fmla="*/ 474840 h 474480"/>
              </a:gdLst>
              <a:ahLst/>
              <a:rect l="textAreaLeft" t="textAreaTop" r="textAreaRight" b="textAreaBottom"/>
              <a:pathLst>
                <a:path w="90" h="299">
                  <a:moveTo>
                    <a:pt x="12" y="299"/>
                  </a:moveTo>
                  <a:lnTo>
                    <a:pt x="0" y="299"/>
                  </a:lnTo>
                  <a:lnTo>
                    <a:pt x="0" y="80"/>
                  </a:lnTo>
                  <a:lnTo>
                    <a:pt x="81" y="0"/>
                  </a:lnTo>
                  <a:lnTo>
                    <a:pt x="90" y="8"/>
                  </a:lnTo>
                  <a:lnTo>
                    <a:pt x="12" y="83"/>
                  </a:lnTo>
                  <a:lnTo>
                    <a:pt x="12" y="299"/>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80" name="Forma libre 42"/>
            <p:cNvSpPr/>
            <p:nvPr/>
          </p:nvSpPr>
          <p:spPr>
            <a:xfrm>
              <a:off x="237960" y="3882960"/>
              <a:ext cx="109080" cy="109080"/>
            </a:xfrm>
            <a:custGeom>
              <a:avLst/>
              <a:gdLst>
                <a:gd name="textAreaLeft" fmla="*/ 0 w 109080"/>
                <a:gd name="textAreaRight" fmla="*/ 109440 w 109080"/>
                <a:gd name="textAreaTop" fmla="*/ 0 h 109080"/>
                <a:gd name="textAreaBottom" fmla="*/ 109440 h 109080"/>
              </a:gdLst>
              <a:ahLst/>
              <a:rect l="textAreaLeft" t="textAreaTop" r="textAreaRight" b="textAreaBottom"/>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81" name="Forma libre 43"/>
            <p:cNvSpPr/>
            <p:nvPr/>
          </p:nvSpPr>
          <p:spPr>
            <a:xfrm>
              <a:off x="4680" y="2166840"/>
              <a:ext cx="114120" cy="452160"/>
            </a:xfrm>
            <a:custGeom>
              <a:avLst/>
              <a:gdLst>
                <a:gd name="textAreaLeft" fmla="*/ 0 w 114120"/>
                <a:gd name="textAreaRight" fmla="*/ 114480 w 114120"/>
                <a:gd name="textAreaTop" fmla="*/ 0 h 452160"/>
                <a:gd name="textAreaBottom" fmla="*/ 452520 h 452160"/>
              </a:gdLst>
              <a:ahLst/>
              <a:rect l="textAreaLeft" t="textAreaTop" r="textAreaRight" b="textAreaBottom"/>
              <a:pathLst>
                <a:path w="72" h="285">
                  <a:moveTo>
                    <a:pt x="6" y="285"/>
                  </a:moveTo>
                  <a:lnTo>
                    <a:pt x="0" y="276"/>
                  </a:lnTo>
                  <a:lnTo>
                    <a:pt x="60" y="216"/>
                  </a:lnTo>
                  <a:lnTo>
                    <a:pt x="60" y="0"/>
                  </a:lnTo>
                  <a:lnTo>
                    <a:pt x="72" y="0"/>
                  </a:lnTo>
                  <a:lnTo>
                    <a:pt x="72" y="222"/>
                  </a:lnTo>
                  <a:lnTo>
                    <a:pt x="6" y="28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82" name="Forma libre 44"/>
            <p:cNvSpPr/>
            <p:nvPr/>
          </p:nvSpPr>
          <p:spPr>
            <a:xfrm>
              <a:off x="52560" y="2066760"/>
              <a:ext cx="109080" cy="109080"/>
            </a:xfrm>
            <a:custGeom>
              <a:avLst/>
              <a:gdLst>
                <a:gd name="textAreaLeft" fmla="*/ 0 w 109080"/>
                <a:gd name="textAreaRight" fmla="*/ 109440 w 109080"/>
                <a:gd name="textAreaTop" fmla="*/ 0 h 109080"/>
                <a:gd name="textAreaBottom" fmla="*/ 109440 h 109080"/>
              </a:gdLst>
              <a:ahLst/>
              <a:rect l="textAreaLeft" t="textAreaTop" r="textAreaRight" b="textAreaBottom"/>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83" name="Rectángulo 45"/>
            <p:cNvSpPr/>
            <p:nvPr/>
          </p:nvSpPr>
          <p:spPr>
            <a:xfrm>
              <a:off x="1228680" y="4662360"/>
              <a:ext cx="23400" cy="2180880"/>
            </a:xfrm>
            <a:prstGeom prst="rect">
              <a:avLst/>
            </a:pr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84" name="Forma libre 46"/>
            <p:cNvSpPr/>
            <p:nvPr/>
          </p:nvSpPr>
          <p:spPr>
            <a:xfrm>
              <a:off x="1319040" y="5041800"/>
              <a:ext cx="371160" cy="1801440"/>
            </a:xfrm>
            <a:custGeom>
              <a:avLst/>
              <a:gdLst>
                <a:gd name="textAreaLeft" fmla="*/ 0 w 371160"/>
                <a:gd name="textAreaRight" fmla="*/ 371520 w 371160"/>
                <a:gd name="textAreaTop" fmla="*/ 0 h 1801440"/>
                <a:gd name="textAreaBottom" fmla="*/ 1801800 h 1801440"/>
              </a:gdLst>
              <a:ahLst/>
              <a:rect l="textAreaLeft" t="textAreaTop" r="textAreaRight" b="textAreaBottom"/>
              <a:pathLst>
                <a:path w="234" h="1135">
                  <a:moveTo>
                    <a:pt x="15" y="1135"/>
                  </a:moveTo>
                  <a:lnTo>
                    <a:pt x="0" y="1135"/>
                  </a:lnTo>
                  <a:lnTo>
                    <a:pt x="0" y="515"/>
                  </a:lnTo>
                  <a:lnTo>
                    <a:pt x="0" y="512"/>
                  </a:lnTo>
                  <a:lnTo>
                    <a:pt x="219" y="0"/>
                  </a:lnTo>
                  <a:lnTo>
                    <a:pt x="234" y="6"/>
                  </a:lnTo>
                  <a:lnTo>
                    <a:pt x="15" y="518"/>
                  </a:lnTo>
                  <a:lnTo>
                    <a:pt x="15" y="113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85" name="Forma libre 47"/>
            <p:cNvSpPr/>
            <p:nvPr/>
          </p:nvSpPr>
          <p:spPr>
            <a:xfrm>
              <a:off x="1147680" y="44816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86" name="Forma libre 48"/>
            <p:cNvSpPr/>
            <p:nvPr/>
          </p:nvSpPr>
          <p:spPr>
            <a:xfrm>
              <a:off x="819000" y="3983040"/>
              <a:ext cx="347400" cy="2860200"/>
            </a:xfrm>
            <a:custGeom>
              <a:avLst/>
              <a:gdLst>
                <a:gd name="textAreaLeft" fmla="*/ 0 w 347400"/>
                <a:gd name="textAreaRight" fmla="*/ 347760 w 347400"/>
                <a:gd name="textAreaTop" fmla="*/ 0 h 2860200"/>
                <a:gd name="textAreaBottom" fmla="*/ 2860560 h 2860200"/>
              </a:gdLst>
              <a:ahLst/>
              <a:rect l="textAreaLeft" t="textAreaTop" r="textAreaRight" b="textAreaBottom"/>
              <a:pathLst>
                <a:path w="219" h="1802">
                  <a:moveTo>
                    <a:pt x="219" y="1802"/>
                  </a:moveTo>
                  <a:lnTo>
                    <a:pt x="201" y="1802"/>
                  </a:lnTo>
                  <a:lnTo>
                    <a:pt x="201" y="1185"/>
                  </a:lnTo>
                  <a:lnTo>
                    <a:pt x="0" y="3"/>
                  </a:lnTo>
                  <a:lnTo>
                    <a:pt x="15" y="0"/>
                  </a:lnTo>
                  <a:lnTo>
                    <a:pt x="219" y="1185"/>
                  </a:lnTo>
                  <a:lnTo>
                    <a:pt x="219" y="1802"/>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87" name="Forma libre 49"/>
            <p:cNvSpPr/>
            <p:nvPr/>
          </p:nvSpPr>
          <p:spPr>
            <a:xfrm>
              <a:off x="728640" y="380700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88" name="Forma libre 50"/>
            <p:cNvSpPr/>
            <p:nvPr/>
          </p:nvSpPr>
          <p:spPr>
            <a:xfrm>
              <a:off x="1623960" y="486720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89" name="Forma libre 51"/>
            <p:cNvSpPr/>
            <p:nvPr/>
          </p:nvSpPr>
          <p:spPr>
            <a:xfrm>
              <a:off x="1405080" y="5423040"/>
              <a:ext cx="371160" cy="1425240"/>
            </a:xfrm>
            <a:custGeom>
              <a:avLst/>
              <a:gdLst>
                <a:gd name="textAreaLeft" fmla="*/ 0 w 371160"/>
                <a:gd name="textAreaRight" fmla="*/ 371520 w 371160"/>
                <a:gd name="textAreaTop" fmla="*/ 0 h 1425240"/>
                <a:gd name="textAreaBottom" fmla="*/ 1425600 h 1425240"/>
              </a:gdLst>
              <a:ahLst/>
              <a:rect l="textAreaLeft" t="textAreaTop" r="textAreaRight" b="textAreaBottom"/>
              <a:pathLst>
                <a:path w="234" h="898">
                  <a:moveTo>
                    <a:pt x="18" y="898"/>
                  </a:moveTo>
                  <a:lnTo>
                    <a:pt x="0" y="898"/>
                  </a:lnTo>
                  <a:lnTo>
                    <a:pt x="0" y="515"/>
                  </a:lnTo>
                  <a:lnTo>
                    <a:pt x="0" y="512"/>
                  </a:lnTo>
                  <a:lnTo>
                    <a:pt x="222" y="0"/>
                  </a:lnTo>
                  <a:lnTo>
                    <a:pt x="234" y="6"/>
                  </a:lnTo>
                  <a:lnTo>
                    <a:pt x="18" y="518"/>
                  </a:lnTo>
                  <a:lnTo>
                    <a:pt x="18" y="898"/>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90" name="Forma libre 52"/>
            <p:cNvSpPr/>
            <p:nvPr/>
          </p:nvSpPr>
          <p:spPr>
            <a:xfrm>
              <a:off x="1666800" y="5945040"/>
              <a:ext cx="151920" cy="912600"/>
            </a:xfrm>
            <a:custGeom>
              <a:avLst/>
              <a:gdLst>
                <a:gd name="textAreaLeft" fmla="*/ 0 w 151920"/>
                <a:gd name="textAreaRight" fmla="*/ 152280 w 151920"/>
                <a:gd name="textAreaTop" fmla="*/ 0 h 912600"/>
                <a:gd name="textAreaBottom" fmla="*/ 912960 h 912600"/>
              </a:gdLst>
              <a:ahLst/>
              <a:rect l="textAreaLeft" t="textAreaTop" r="textAreaRight" b="textAreaBottom"/>
              <a:pathLst>
                <a:path w="96" h="575">
                  <a:moveTo>
                    <a:pt x="15" y="575"/>
                  </a:moveTo>
                  <a:lnTo>
                    <a:pt x="0" y="569"/>
                  </a:lnTo>
                  <a:lnTo>
                    <a:pt x="81" y="383"/>
                  </a:lnTo>
                  <a:lnTo>
                    <a:pt x="81" y="0"/>
                  </a:lnTo>
                  <a:lnTo>
                    <a:pt x="96" y="0"/>
                  </a:lnTo>
                  <a:lnTo>
                    <a:pt x="96" y="386"/>
                  </a:lnTo>
                  <a:lnTo>
                    <a:pt x="15" y="57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91" name="Forma libre 53"/>
            <p:cNvSpPr/>
            <p:nvPr/>
          </p:nvSpPr>
          <p:spPr>
            <a:xfrm>
              <a:off x="1709640" y="52466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92" name="Forma libre 54"/>
            <p:cNvSpPr/>
            <p:nvPr/>
          </p:nvSpPr>
          <p:spPr>
            <a:xfrm>
              <a:off x="1709640" y="576432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93" name="Forma libre 55"/>
            <p:cNvSpPr/>
            <p:nvPr/>
          </p:nvSpPr>
          <p:spPr>
            <a:xfrm>
              <a:off x="1766880" y="6330960"/>
              <a:ext cx="418680" cy="526680"/>
            </a:xfrm>
            <a:custGeom>
              <a:avLst/>
              <a:gdLst>
                <a:gd name="textAreaLeft" fmla="*/ 0 w 418680"/>
                <a:gd name="textAreaRight" fmla="*/ 419040 w 418680"/>
                <a:gd name="textAreaTop" fmla="*/ 0 h 526680"/>
                <a:gd name="textAreaBottom" fmla="*/ 527040 h 526680"/>
              </a:gdLst>
              <a:ahLst/>
              <a:rect l="textAreaLeft" t="textAreaTop" r="textAreaRight" b="textAreaBottom"/>
              <a:pathLst>
                <a:path w="264" h="332">
                  <a:moveTo>
                    <a:pt x="12" y="332"/>
                  </a:moveTo>
                  <a:lnTo>
                    <a:pt x="0" y="326"/>
                  </a:lnTo>
                  <a:lnTo>
                    <a:pt x="45" y="206"/>
                  </a:lnTo>
                  <a:lnTo>
                    <a:pt x="255" y="0"/>
                  </a:lnTo>
                  <a:lnTo>
                    <a:pt x="264" y="12"/>
                  </a:lnTo>
                  <a:lnTo>
                    <a:pt x="60" y="215"/>
                  </a:lnTo>
                  <a:lnTo>
                    <a:pt x="12" y="332"/>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94" name="Forma libre 56"/>
            <p:cNvSpPr/>
            <p:nvPr/>
          </p:nvSpPr>
          <p:spPr>
            <a:xfrm>
              <a:off x="2147760" y="6221520"/>
              <a:ext cx="156960" cy="147240"/>
            </a:xfrm>
            <a:custGeom>
              <a:avLst/>
              <a:gdLst>
                <a:gd name="textAreaLeft" fmla="*/ 0 w 156960"/>
                <a:gd name="textAreaRight" fmla="*/ 157320 w 156960"/>
                <a:gd name="textAreaTop" fmla="*/ 0 h 147240"/>
                <a:gd name="textAreaBottom" fmla="*/ 147600 h 147240"/>
              </a:gdLst>
              <a:ahLst/>
              <a:rect l="textAreaLeft" t="textAreaTop" r="textAreaRight" b="textAreaBottom"/>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95" name="Forma libre 57"/>
            <p:cNvSpPr/>
            <p:nvPr/>
          </p:nvSpPr>
          <p:spPr>
            <a:xfrm>
              <a:off x="504720" y="9360"/>
              <a:ext cx="232920" cy="5103360"/>
            </a:xfrm>
            <a:custGeom>
              <a:avLst/>
              <a:gdLst>
                <a:gd name="textAreaLeft" fmla="*/ 0 w 232920"/>
                <a:gd name="textAreaRight" fmla="*/ 233280 w 232920"/>
                <a:gd name="textAreaTop" fmla="*/ 0 h 5103360"/>
                <a:gd name="textAreaBottom" fmla="*/ 5103720 h 5103360"/>
              </a:gdLst>
              <a:ahLst/>
              <a:rect l="textAreaLeft" t="textAreaTop" r="textAreaRight" b="textAreaBottom"/>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96" name="Forma libre 58"/>
            <p:cNvSpPr/>
            <p:nvPr/>
          </p:nvSpPr>
          <p:spPr>
            <a:xfrm>
              <a:off x="633240" y="5103720"/>
              <a:ext cx="185400" cy="185400"/>
            </a:xfrm>
            <a:custGeom>
              <a:avLst/>
              <a:gdLst>
                <a:gd name="textAreaLeft" fmla="*/ 0 w 185400"/>
                <a:gd name="textAreaRight" fmla="*/ 185760 w 185400"/>
                <a:gd name="textAreaTop" fmla="*/ 0 h 185400"/>
                <a:gd name="textAreaBottom" fmla="*/ 185760 h 185400"/>
              </a:gdLst>
              <a:ahLst/>
              <a:rect l="textAreaLeft" t="textAreaTop" r="textAreaRight" b="textAreaBottom"/>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grpSp>
      <p:sp>
        <p:nvSpPr>
          <p:cNvPr id="97" name="PlaceHolder 1"/>
          <p:cNvSpPr>
            <a:spLocks noGrp="1"/>
          </p:cNvSpPr>
          <p:nvPr>
            <p:ph type="title"/>
          </p:nvPr>
        </p:nvSpPr>
        <p:spPr>
          <a:xfrm>
            <a:off x="1876320" y="1122480"/>
            <a:ext cx="8791200" cy="2387160"/>
          </a:xfrm>
          <a:prstGeom prst="rect">
            <a:avLst/>
          </a:prstGeom>
          <a:noFill/>
          <a:ln w="0">
            <a:noFill/>
          </a:ln>
        </p:spPr>
        <p:txBody>
          <a:bodyPr lIns="91440" rIns="91440" tIns="45720" bIns="45720" anchor="b">
            <a:normAutofit/>
          </a:bodyPr>
          <a:p>
            <a:pPr indent="0" defTabSz="914400">
              <a:lnSpc>
                <a:spcPct val="90000"/>
              </a:lnSpc>
              <a:buNone/>
            </a:pPr>
            <a:r>
              <a:rPr b="0" lang="es-ES" sz="4800" spc="-1" strike="noStrike" cap="all">
                <a:solidFill>
                  <a:schemeClr val="dk1"/>
                </a:solidFill>
                <a:latin typeface="Tw Cen MT"/>
              </a:rPr>
              <a:t>Haga clic para modificar el estilo de título del patrón</a:t>
            </a:r>
            <a:endParaRPr b="0" lang="es-ES" sz="4800" spc="-1" strike="noStrike">
              <a:solidFill>
                <a:schemeClr val="dk1"/>
              </a:solidFill>
              <a:latin typeface="Tw Cen MT"/>
            </a:endParaRPr>
          </a:p>
        </p:txBody>
      </p:sp>
      <p:sp>
        <p:nvSpPr>
          <p:cNvPr id="98" name="PlaceHolder 2"/>
          <p:cNvSpPr>
            <a:spLocks noGrp="1"/>
          </p:cNvSpPr>
          <p:nvPr>
            <p:ph type="dt" idx="1"/>
          </p:nvPr>
        </p:nvSpPr>
        <p:spPr>
          <a:xfrm>
            <a:off x="7077600" y="5410080"/>
            <a:ext cx="2742840" cy="364680"/>
          </a:xfrm>
          <a:prstGeom prst="rect">
            <a:avLst/>
          </a:prstGeom>
          <a:noFill/>
          <a:ln w="0">
            <a:noFill/>
          </a:ln>
        </p:spPr>
        <p:txBody>
          <a:bodyPr lIns="91440" rIns="91440" tIns="45720" bIns="45720" anchor="ctr">
            <a:noAutofit/>
          </a:bodyPr>
          <a:lstStyle>
            <a:lvl1pPr indent="0" algn="r" defTabSz="457200">
              <a:lnSpc>
                <a:spcPct val="100000"/>
              </a:lnSpc>
              <a:buNone/>
              <a:defRPr b="0" lang="es-ES" sz="1050" spc="-1" strike="noStrike">
                <a:solidFill>
                  <a:schemeClr val="dk1">
                    <a:tint val="75000"/>
                  </a:schemeClr>
                </a:solidFill>
                <a:latin typeface="Tw Cen MT"/>
              </a:defRPr>
            </a:lvl1pPr>
          </a:lstStyle>
          <a:p>
            <a:pPr indent="0" algn="r" defTabSz="457200">
              <a:lnSpc>
                <a:spcPct val="100000"/>
              </a:lnSpc>
              <a:buNone/>
            </a:pPr>
            <a:r>
              <a:rPr b="0" lang="es-ES" sz="1050" spc="-1" strike="noStrike">
                <a:solidFill>
                  <a:schemeClr val="dk1">
                    <a:tint val="75000"/>
                  </a:schemeClr>
                </a:solidFill>
                <a:latin typeface="Tw Cen MT"/>
              </a:rPr>
              <a:t>&lt;date/time&gt;</a:t>
            </a:r>
            <a:endParaRPr b="0" lang="es-MX" sz="1050" spc="-1" strike="noStrike">
              <a:solidFill>
                <a:srgbClr val="000000"/>
              </a:solidFill>
              <a:latin typeface="Times New Roman"/>
            </a:endParaRPr>
          </a:p>
        </p:txBody>
      </p:sp>
      <p:sp>
        <p:nvSpPr>
          <p:cNvPr id="99" name="PlaceHolder 3"/>
          <p:cNvSpPr>
            <a:spLocks noGrp="1"/>
          </p:cNvSpPr>
          <p:nvPr>
            <p:ph type="ftr" idx="2"/>
          </p:nvPr>
        </p:nvSpPr>
        <p:spPr>
          <a:xfrm>
            <a:off x="1876320" y="5410080"/>
            <a:ext cx="5124600" cy="364680"/>
          </a:xfrm>
          <a:prstGeom prst="rect">
            <a:avLst/>
          </a:prstGeom>
          <a:noFill/>
          <a:ln w="0">
            <a:noFill/>
          </a:ln>
        </p:spPr>
        <p:txBody>
          <a:bodyPr lIns="91440" rIns="91440" tIns="45720" bIns="45720" anchor="ctr">
            <a:noAutofit/>
          </a:bodyPr>
          <a:lstStyle>
            <a:lvl1pPr indent="0" algn="ctr">
              <a:buNone/>
              <a:defRPr b="0" lang="es-MX" sz="1400" spc="-1" strike="noStrike">
                <a:solidFill>
                  <a:srgbClr val="000000"/>
                </a:solidFill>
                <a:latin typeface="Times New Roman"/>
              </a:defRPr>
            </a:lvl1pPr>
          </a:lstStyle>
          <a:p>
            <a:pPr indent="0" algn="ctr">
              <a:buNone/>
            </a:pPr>
            <a:r>
              <a:rPr b="0" lang="es-MX" sz="1400" spc="-1" strike="noStrike">
                <a:solidFill>
                  <a:srgbClr val="000000"/>
                </a:solidFill>
                <a:latin typeface="Times New Roman"/>
              </a:rPr>
              <a:t>&lt;footer&gt;</a:t>
            </a:r>
            <a:endParaRPr b="0" lang="es-MX" sz="1400" spc="-1" strike="noStrike">
              <a:solidFill>
                <a:srgbClr val="000000"/>
              </a:solidFill>
              <a:latin typeface="Times New Roman"/>
            </a:endParaRPr>
          </a:p>
        </p:txBody>
      </p:sp>
      <p:sp>
        <p:nvSpPr>
          <p:cNvPr id="100" name="PlaceHolder 4"/>
          <p:cNvSpPr>
            <a:spLocks noGrp="1"/>
          </p:cNvSpPr>
          <p:nvPr>
            <p:ph type="sldNum" idx="3"/>
          </p:nvPr>
        </p:nvSpPr>
        <p:spPr>
          <a:xfrm>
            <a:off x="9896760" y="5410080"/>
            <a:ext cx="770760" cy="364680"/>
          </a:xfrm>
          <a:prstGeom prst="rect">
            <a:avLst/>
          </a:prstGeom>
          <a:noFill/>
          <a:ln w="0">
            <a:noFill/>
          </a:ln>
        </p:spPr>
        <p:txBody>
          <a:bodyPr lIns="91440" rIns="91440" tIns="45720" bIns="45720" anchor="ctr">
            <a:noAutofit/>
          </a:bodyPr>
          <a:lstStyle>
            <a:lvl1pPr indent="0" algn="r" defTabSz="457200">
              <a:lnSpc>
                <a:spcPct val="100000"/>
              </a:lnSpc>
              <a:buNone/>
              <a:defRPr b="0" lang="es-ES" sz="1050" spc="-1" strike="noStrike">
                <a:solidFill>
                  <a:schemeClr val="dk1">
                    <a:tint val="75000"/>
                  </a:schemeClr>
                </a:solidFill>
                <a:latin typeface="Tw Cen MT"/>
              </a:defRPr>
            </a:lvl1pPr>
          </a:lstStyle>
          <a:p>
            <a:pPr indent="0" algn="r" defTabSz="457200">
              <a:lnSpc>
                <a:spcPct val="100000"/>
              </a:lnSpc>
              <a:buNone/>
            </a:pPr>
            <a:fld id="{24C0FD8E-6533-4CEF-813E-3987C52DF77E}" type="slidenum">
              <a:rPr b="0" lang="es-ES" sz="1050" spc="-1" strike="noStrike">
                <a:solidFill>
                  <a:schemeClr val="dk1">
                    <a:tint val="75000"/>
                  </a:schemeClr>
                </a:solidFill>
                <a:latin typeface="Tw Cen MT"/>
              </a:rPr>
              <a:t>&lt;number&gt;</a:t>
            </a:fld>
            <a:endParaRPr b="0" lang="es-MX" sz="1050" spc="-1" strike="noStrike">
              <a:solidFill>
                <a:srgbClr val="000000"/>
              </a:solidFill>
              <a:latin typeface="Times New Roman"/>
            </a:endParaRPr>
          </a:p>
        </p:txBody>
      </p:sp>
      <p:sp>
        <p:nvSpPr>
          <p:cNvPr id="101"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lnSpc>
                <a:spcPct val="120000"/>
              </a:lnSpc>
              <a:spcBef>
                <a:spcPts val="1417"/>
              </a:spcBef>
              <a:buClr>
                <a:srgbClr val="000000"/>
              </a:buClr>
              <a:buSzPct val="45000"/>
              <a:buFont typeface="Wingdings" charset="2"/>
              <a:buChar char=""/>
            </a:pPr>
            <a:r>
              <a:rPr b="0" lang="es-ES" sz="2400" spc="-1" strike="noStrike">
                <a:solidFill>
                  <a:schemeClr val="dk1"/>
                </a:solidFill>
                <a:latin typeface="Tw Cen MT"/>
              </a:rPr>
              <a:t>Click to edit the outline text format</a:t>
            </a:r>
            <a:endParaRPr b="0" lang="es-ES" sz="2400" spc="-1" strike="noStrike">
              <a:solidFill>
                <a:schemeClr val="dk1"/>
              </a:solidFill>
              <a:latin typeface="Tw Cen MT"/>
            </a:endParaRPr>
          </a:p>
          <a:p>
            <a:pPr lvl="1" marL="864000" indent="-324000">
              <a:lnSpc>
                <a:spcPct val="120000"/>
              </a:lnSpc>
              <a:spcBef>
                <a:spcPts val="1134"/>
              </a:spcBef>
              <a:buClr>
                <a:srgbClr val="000000"/>
              </a:buClr>
              <a:buSzPct val="75000"/>
              <a:buFont typeface="Symbol" charset="2"/>
              <a:buChar char=""/>
            </a:pPr>
            <a:r>
              <a:rPr b="0" lang="es-ES" sz="1800" spc="-1" strike="noStrike">
                <a:solidFill>
                  <a:schemeClr val="dk1"/>
                </a:solidFill>
                <a:latin typeface="Tw Cen MT"/>
              </a:rPr>
              <a:t>Second Outline Level</a:t>
            </a:r>
            <a:endParaRPr b="0" lang="es-ES" sz="1800" spc="-1" strike="noStrike">
              <a:solidFill>
                <a:schemeClr val="dk1"/>
              </a:solidFill>
              <a:latin typeface="Tw Cen MT"/>
            </a:endParaRPr>
          </a:p>
          <a:p>
            <a:pPr lvl="2" marL="1296000" indent="-288000">
              <a:lnSpc>
                <a:spcPct val="120000"/>
              </a:lnSpc>
              <a:spcBef>
                <a:spcPts val="850"/>
              </a:spcBef>
              <a:buClr>
                <a:srgbClr val="000000"/>
              </a:buClr>
              <a:buSzPct val="45000"/>
              <a:buFont typeface="Wingdings" charset="2"/>
              <a:buChar char=""/>
            </a:pPr>
            <a:r>
              <a:rPr b="0" lang="es-ES" sz="1600" spc="-1" strike="noStrike">
                <a:solidFill>
                  <a:schemeClr val="dk1"/>
                </a:solidFill>
                <a:latin typeface="Tw Cen MT"/>
              </a:rPr>
              <a:t>Third Outline Level</a:t>
            </a:r>
            <a:endParaRPr b="0" lang="es-ES" sz="1600" spc="-1" strike="noStrike">
              <a:solidFill>
                <a:schemeClr val="dk1"/>
              </a:solidFill>
              <a:latin typeface="Tw Cen MT"/>
            </a:endParaRPr>
          </a:p>
          <a:p>
            <a:pPr lvl="3" marL="1728000" indent="-216000">
              <a:lnSpc>
                <a:spcPct val="120000"/>
              </a:lnSpc>
              <a:spcBef>
                <a:spcPts val="567"/>
              </a:spcBef>
              <a:buClr>
                <a:srgbClr val="000000"/>
              </a:buClr>
              <a:buSzPct val="75000"/>
              <a:buFont typeface="Symbol" charset="2"/>
              <a:buChar char=""/>
            </a:pPr>
            <a:r>
              <a:rPr b="0" lang="es-ES" sz="1600" spc="-1" strike="noStrike">
                <a:solidFill>
                  <a:schemeClr val="dk1"/>
                </a:solidFill>
                <a:latin typeface="Tw Cen MT"/>
              </a:rPr>
              <a:t>Fourth Outline Level</a:t>
            </a:r>
            <a:endParaRPr b="0" lang="es-ES" sz="1600" spc="-1" strike="noStrike">
              <a:solidFill>
                <a:schemeClr val="dk1"/>
              </a:solidFill>
              <a:latin typeface="Tw Cen MT"/>
            </a:endParaRPr>
          </a:p>
          <a:p>
            <a:pPr lvl="4" marL="2160000" indent="-216000">
              <a:lnSpc>
                <a:spcPct val="120000"/>
              </a:lnSpc>
              <a:spcBef>
                <a:spcPts val="283"/>
              </a:spcBef>
              <a:buClr>
                <a:srgbClr val="000000"/>
              </a:buClr>
              <a:buSzPct val="45000"/>
              <a:buFont typeface="Wingdings" charset="2"/>
              <a:buChar char=""/>
            </a:pPr>
            <a:r>
              <a:rPr b="0" lang="es-ES" sz="2000" spc="-1" strike="noStrike">
                <a:solidFill>
                  <a:schemeClr val="dk1"/>
                </a:solidFill>
                <a:latin typeface="Tw Cen MT"/>
              </a:rPr>
              <a:t>Fifth Outline Level</a:t>
            </a:r>
            <a:endParaRPr b="0" lang="es-ES" sz="2000" spc="-1" strike="noStrike">
              <a:solidFill>
                <a:schemeClr val="dk1"/>
              </a:solidFill>
              <a:latin typeface="Tw Cen MT"/>
            </a:endParaRPr>
          </a:p>
          <a:p>
            <a:pPr lvl="5" marL="2592000" indent="-216000">
              <a:lnSpc>
                <a:spcPct val="120000"/>
              </a:lnSpc>
              <a:spcBef>
                <a:spcPts val="283"/>
              </a:spcBef>
              <a:buClr>
                <a:srgbClr val="000000"/>
              </a:buClr>
              <a:buSzPct val="45000"/>
              <a:buFont typeface="Wingdings" charset="2"/>
              <a:buChar char=""/>
            </a:pPr>
            <a:r>
              <a:rPr b="0" lang="es-ES" sz="2000" spc="-1" strike="noStrike">
                <a:solidFill>
                  <a:schemeClr val="dk1"/>
                </a:solidFill>
                <a:latin typeface="Tw Cen MT"/>
              </a:rPr>
              <a:t>Sixth Outline Level</a:t>
            </a:r>
            <a:endParaRPr b="0" lang="es-ES" sz="2000" spc="-1" strike="noStrike">
              <a:solidFill>
                <a:schemeClr val="dk1"/>
              </a:solidFill>
              <a:latin typeface="Tw Cen MT"/>
            </a:endParaRPr>
          </a:p>
          <a:p>
            <a:pPr lvl="6" marL="3024000" indent="-216000">
              <a:lnSpc>
                <a:spcPct val="120000"/>
              </a:lnSpc>
              <a:spcBef>
                <a:spcPts val="283"/>
              </a:spcBef>
              <a:buClr>
                <a:srgbClr val="000000"/>
              </a:buClr>
              <a:buSzPct val="45000"/>
              <a:buFont typeface="Wingdings" charset="2"/>
              <a:buChar char=""/>
            </a:pPr>
            <a:r>
              <a:rPr b="0" lang="es-ES" sz="2000" spc="-1" strike="noStrike">
                <a:solidFill>
                  <a:schemeClr val="dk1"/>
                </a:solidFill>
                <a:latin typeface="Tw Cen MT"/>
              </a:rPr>
              <a:t>Seventh Outline Level</a:t>
            </a:r>
            <a:endParaRPr b="0" lang="es-ES" sz="2000" spc="-1" strike="noStrike">
              <a:solidFill>
                <a:schemeClr val="dk1"/>
              </a:solidFill>
              <a:latin typeface="Tw Cen MT"/>
            </a:endParaRPr>
          </a:p>
        </p:txBody>
      </p:sp>
    </p:spTree>
  </p:cSld>
  <p:clrMap bg1="lt1" bg2="lt2" tx1="dk1" tx2="dk2" accent1="accent1" accent2="accent2" accent3="accent3" accent4="accent4" accent5="accent5" accent6="accent6" hlink="hlink" folHlink="folHlink"/>
  <p:sldLayoutIdLst>
    <p:sldLayoutId id="2147483649" r:id="rId5"/>
  </p:sldLayoutIdLst>
</p:sldMaster>
</file>

<file path=ppt/slideMasters/slideMaster10.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pic>
        <p:nvPicPr>
          <p:cNvPr id="489" name="Imagen 2" descr="\\DROBO-FS\QuickDrops\JB\PPTX NG\Droplets\LightingOverlay.png"/>
          <p:cNvPicPr/>
          <p:nvPr/>
        </p:nvPicPr>
        <p:blipFill>
          <a:blip r:embed="rId3">
            <a:alphaModFix amt="30000"/>
          </a:blip>
          <a:stretch/>
        </p:blipFill>
        <p:spPr>
          <a:xfrm>
            <a:off x="0" y="0"/>
            <a:ext cx="12191760" cy="6857640"/>
          </a:xfrm>
          <a:prstGeom prst="rect">
            <a:avLst/>
          </a:prstGeom>
          <a:ln w="0">
            <a:noFill/>
          </a:ln>
        </p:spPr>
      </p:pic>
      <p:grpSp>
        <p:nvGrpSpPr>
          <p:cNvPr id="490" name="Grupo 7"/>
          <p:cNvGrpSpPr/>
          <p:nvPr/>
        </p:nvGrpSpPr>
        <p:grpSpPr>
          <a:xfrm>
            <a:off x="-14400" y="0"/>
            <a:ext cx="12053520" cy="6857640"/>
            <a:chOff x="-14400" y="0"/>
            <a:chExt cx="12053520" cy="6857640"/>
          </a:xfrm>
        </p:grpSpPr>
        <p:grpSp>
          <p:nvGrpSpPr>
            <p:cNvPr id="491" name="Grupo 8"/>
            <p:cNvGrpSpPr/>
            <p:nvPr/>
          </p:nvGrpSpPr>
          <p:grpSpPr>
            <a:xfrm>
              <a:off x="-14400" y="0"/>
              <a:ext cx="1220760" cy="6857640"/>
              <a:chOff x="-14400" y="0"/>
              <a:chExt cx="1220760" cy="6857640"/>
            </a:xfrm>
          </p:grpSpPr>
          <p:sp>
            <p:nvSpPr>
              <p:cNvPr id="492" name="Rectángulo 5"/>
              <p:cNvSpPr/>
              <p:nvPr/>
            </p:nvSpPr>
            <p:spPr>
              <a:xfrm>
                <a:off x="114480" y="4680"/>
                <a:ext cx="23400" cy="2180880"/>
              </a:xfrm>
              <a:prstGeom prst="rect">
                <a:avLst/>
              </a:pr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93" name="Forma libre 6"/>
              <p:cNvSpPr/>
              <p:nvPr/>
            </p:nvSpPr>
            <p:spPr>
              <a:xfrm>
                <a:off x="33480" y="217656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94" name="Forma libre 7"/>
              <p:cNvSpPr/>
              <p:nvPr/>
            </p:nvSpPr>
            <p:spPr>
              <a:xfrm>
                <a:off x="28440" y="402120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95" name="Forma libre 8"/>
              <p:cNvSpPr/>
              <p:nvPr/>
            </p:nvSpPr>
            <p:spPr>
              <a:xfrm>
                <a:off x="200160" y="4680"/>
                <a:ext cx="369360" cy="1810800"/>
              </a:xfrm>
              <a:custGeom>
                <a:avLst/>
                <a:gdLst>
                  <a:gd name="textAreaLeft" fmla="*/ 0 w 369360"/>
                  <a:gd name="textAreaRight" fmla="*/ 369720 w 369360"/>
                  <a:gd name="textAreaTop" fmla="*/ 0 h 1810800"/>
                  <a:gd name="textAreaBottom" fmla="*/ 1811160 h 1810800"/>
                </a:gdLst>
                <a:ahLst/>
                <a:rect l="textAreaLeft" t="textAreaTop" r="textAreaRight" b="textAreaBottom"/>
                <a:pathLst>
                  <a:path w="233" h="1141">
                    <a:moveTo>
                      <a:pt x="218" y="1141"/>
                    </a:moveTo>
                    <a:lnTo>
                      <a:pt x="0" y="626"/>
                    </a:lnTo>
                    <a:lnTo>
                      <a:pt x="0" y="0"/>
                    </a:lnTo>
                    <a:lnTo>
                      <a:pt x="15" y="0"/>
                    </a:lnTo>
                    <a:lnTo>
                      <a:pt x="15" y="623"/>
                    </a:lnTo>
                    <a:lnTo>
                      <a:pt x="233" y="1135"/>
                    </a:lnTo>
                    <a:lnTo>
                      <a:pt x="218" y="1141"/>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96" name="Forma libre 9"/>
              <p:cNvSpPr/>
              <p:nvPr/>
            </p:nvSpPr>
            <p:spPr>
              <a:xfrm>
                <a:off x="503280" y="180180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97" name="Forma libre 10"/>
              <p:cNvSpPr/>
              <p:nvPr/>
            </p:nvSpPr>
            <p:spPr>
              <a:xfrm>
                <a:off x="285840" y="4680"/>
                <a:ext cx="369360" cy="1429920"/>
              </a:xfrm>
              <a:custGeom>
                <a:avLst/>
                <a:gdLst>
                  <a:gd name="textAreaLeft" fmla="*/ 0 w 369360"/>
                  <a:gd name="textAreaRight" fmla="*/ 369720 w 369360"/>
                  <a:gd name="textAreaTop" fmla="*/ 0 h 1429920"/>
                  <a:gd name="textAreaBottom" fmla="*/ 1430280 h 1429920"/>
                </a:gdLst>
                <a:ahLst/>
                <a:rect l="textAreaLeft" t="textAreaTop" r="textAreaRight" b="textAreaBottom"/>
                <a:pathLst>
                  <a:path w="233" h="901">
                    <a:moveTo>
                      <a:pt x="221" y="901"/>
                    </a:moveTo>
                    <a:lnTo>
                      <a:pt x="0" y="383"/>
                    </a:lnTo>
                    <a:lnTo>
                      <a:pt x="0" y="0"/>
                    </a:lnTo>
                    <a:lnTo>
                      <a:pt x="18" y="0"/>
                    </a:lnTo>
                    <a:lnTo>
                      <a:pt x="18" y="380"/>
                    </a:lnTo>
                    <a:lnTo>
                      <a:pt x="233" y="895"/>
                    </a:lnTo>
                    <a:lnTo>
                      <a:pt x="221" y="901"/>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98" name="Forma libre 11"/>
              <p:cNvSpPr/>
              <p:nvPr/>
            </p:nvSpPr>
            <p:spPr>
              <a:xfrm>
                <a:off x="546120" y="0"/>
                <a:ext cx="151920" cy="912600"/>
              </a:xfrm>
              <a:custGeom>
                <a:avLst/>
                <a:gdLst>
                  <a:gd name="textAreaLeft" fmla="*/ 0 w 151920"/>
                  <a:gd name="textAreaRight" fmla="*/ 152280 w 151920"/>
                  <a:gd name="textAreaTop" fmla="*/ 0 h 912600"/>
                  <a:gd name="textAreaBottom" fmla="*/ 912960 h 912600"/>
                </a:gdLst>
                <a:ahLst/>
                <a:rect l="textAreaLeft" t="textAreaTop" r="textAreaRight" b="textAreaBottom"/>
                <a:pathLst>
                  <a:path w="96" h="575">
                    <a:moveTo>
                      <a:pt x="96" y="575"/>
                    </a:moveTo>
                    <a:lnTo>
                      <a:pt x="78" y="575"/>
                    </a:lnTo>
                    <a:lnTo>
                      <a:pt x="78" y="192"/>
                    </a:lnTo>
                    <a:lnTo>
                      <a:pt x="0" y="6"/>
                    </a:lnTo>
                    <a:lnTo>
                      <a:pt x="15" y="0"/>
                    </a:lnTo>
                    <a:lnTo>
                      <a:pt x="96" y="189"/>
                    </a:lnTo>
                    <a:lnTo>
                      <a:pt x="96" y="57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99" name="Forma libre 12"/>
              <p:cNvSpPr/>
              <p:nvPr/>
            </p:nvSpPr>
            <p:spPr>
              <a:xfrm>
                <a:off x="588960" y="142092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00" name="Forma libre 13"/>
              <p:cNvSpPr/>
              <p:nvPr/>
            </p:nvSpPr>
            <p:spPr>
              <a:xfrm>
                <a:off x="588960" y="9032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01" name="Forma libre 14"/>
              <p:cNvSpPr/>
              <p:nvPr/>
            </p:nvSpPr>
            <p:spPr>
              <a:xfrm>
                <a:off x="641520" y="0"/>
                <a:ext cx="421920" cy="526680"/>
              </a:xfrm>
              <a:custGeom>
                <a:avLst/>
                <a:gdLst>
                  <a:gd name="textAreaLeft" fmla="*/ 0 w 421920"/>
                  <a:gd name="textAreaRight" fmla="*/ 422280 w 421920"/>
                  <a:gd name="textAreaTop" fmla="*/ 0 h 526680"/>
                  <a:gd name="textAreaBottom" fmla="*/ 527040 h 526680"/>
                </a:gdLst>
                <a:ahLst/>
                <a:rect l="textAreaLeft" t="textAreaTop" r="textAreaRight" b="textAreaBottom"/>
                <a:pathLst>
                  <a:path w="266" h="332">
                    <a:moveTo>
                      <a:pt x="257" y="332"/>
                    </a:moveTo>
                    <a:lnTo>
                      <a:pt x="48" y="123"/>
                    </a:lnTo>
                    <a:lnTo>
                      <a:pt x="0" y="6"/>
                    </a:lnTo>
                    <a:lnTo>
                      <a:pt x="15" y="0"/>
                    </a:lnTo>
                    <a:lnTo>
                      <a:pt x="63" y="114"/>
                    </a:lnTo>
                    <a:lnTo>
                      <a:pt x="266" y="320"/>
                    </a:lnTo>
                    <a:lnTo>
                      <a:pt x="257" y="332"/>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02" name="Forma libre 15"/>
              <p:cNvSpPr/>
              <p:nvPr/>
            </p:nvSpPr>
            <p:spPr>
              <a:xfrm>
                <a:off x="1020600" y="488880"/>
                <a:ext cx="161640" cy="147240"/>
              </a:xfrm>
              <a:custGeom>
                <a:avLst/>
                <a:gdLst>
                  <a:gd name="textAreaLeft" fmla="*/ 0 w 161640"/>
                  <a:gd name="textAreaRight" fmla="*/ 162000 w 161640"/>
                  <a:gd name="textAreaTop" fmla="*/ 0 h 147240"/>
                  <a:gd name="textAreaBottom" fmla="*/ 147600 h 147240"/>
                </a:gdLst>
                <a:ahLst/>
                <a:rect l="textAreaLeft" t="textAreaTop" r="textAreaRight" b="textAreaBottom"/>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03" name="Línea 16"/>
              <p:cNvSpPr/>
              <p:nvPr/>
            </p:nvSpPr>
            <p:spPr>
              <a:xfrm>
                <a:off x="-4680" y="9360"/>
                <a:ext cx="360" cy="360"/>
              </a:xfrm>
              <a:prstGeom prst="line">
                <a:avLst/>
              </a:prstGeom>
              <a:ln w="15">
                <a:solidFill>
                  <a:srgbClr val="ffffff"/>
                </a:solidFill>
              </a:ln>
            </p:spPr>
            <p:style>
              <a:lnRef idx="0"/>
              <a:fillRef idx="0"/>
              <a:effectRef idx="0"/>
              <a:fontRef idx="minor"/>
            </p:style>
            <p:txBody>
              <a:bodyPr lIns="90000" rIns="90000" tIns="-44640" bIns="-44640" anchor="t" anchorCtr="1">
                <a:noAutofit/>
              </a:bodyPr>
              <a:p>
                <a:endParaRPr b="0" lang="es-MX" sz="1800" spc="-1" strike="noStrike">
                  <a:solidFill>
                    <a:srgbClr val="000000"/>
                  </a:solidFill>
                  <a:latin typeface="Arial"/>
                </a:endParaRPr>
              </a:p>
            </p:txBody>
          </p:sp>
          <p:sp>
            <p:nvSpPr>
              <p:cNvPr id="504" name="Forma libre 17"/>
              <p:cNvSpPr/>
              <p:nvPr/>
            </p:nvSpPr>
            <p:spPr>
              <a:xfrm>
                <a:off x="9360" y="1801800"/>
                <a:ext cx="123480" cy="126720"/>
              </a:xfrm>
              <a:custGeom>
                <a:avLst/>
                <a:gdLst>
                  <a:gd name="textAreaLeft" fmla="*/ 0 w 123480"/>
                  <a:gd name="textAreaRight" fmla="*/ 123840 w 123480"/>
                  <a:gd name="textAreaTop" fmla="*/ 0 h 126720"/>
                  <a:gd name="textAreaBottom" fmla="*/ 127080 h 126720"/>
                </a:gdLst>
                <a:ahLst/>
                <a:rect l="textAreaLeft" t="textAreaTop" r="textAreaRight" b="textAreaBottom"/>
                <a:pathLst>
                  <a:path w="78" h="80">
                    <a:moveTo>
                      <a:pt x="6" y="80"/>
                    </a:moveTo>
                    <a:lnTo>
                      <a:pt x="0" y="71"/>
                    </a:lnTo>
                    <a:lnTo>
                      <a:pt x="69" y="0"/>
                    </a:lnTo>
                    <a:lnTo>
                      <a:pt x="78" y="9"/>
                    </a:lnTo>
                    <a:lnTo>
                      <a:pt x="6" y="80"/>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05" name="Forma libre 18"/>
              <p:cNvSpPr/>
              <p:nvPr/>
            </p:nvSpPr>
            <p:spPr>
              <a:xfrm>
                <a:off x="-9360" y="3549600"/>
                <a:ext cx="147240" cy="480600"/>
              </a:xfrm>
              <a:custGeom>
                <a:avLst/>
                <a:gdLst>
                  <a:gd name="textAreaLeft" fmla="*/ 0 w 147240"/>
                  <a:gd name="textAreaRight" fmla="*/ 147600 w 147240"/>
                  <a:gd name="textAreaTop" fmla="*/ 0 h 480600"/>
                  <a:gd name="textAreaBottom" fmla="*/ 480960 h 480600"/>
                </a:gdLst>
                <a:ahLst/>
                <a:rect l="textAreaLeft" t="textAreaTop" r="textAreaRight" b="textAreaBottom"/>
                <a:pathLst>
                  <a:path w="93" h="303">
                    <a:moveTo>
                      <a:pt x="93" y="303"/>
                    </a:moveTo>
                    <a:lnTo>
                      <a:pt x="78" y="303"/>
                    </a:lnTo>
                    <a:lnTo>
                      <a:pt x="78" y="78"/>
                    </a:lnTo>
                    <a:lnTo>
                      <a:pt x="0" y="12"/>
                    </a:lnTo>
                    <a:lnTo>
                      <a:pt x="12" y="0"/>
                    </a:lnTo>
                    <a:lnTo>
                      <a:pt x="93" y="69"/>
                    </a:lnTo>
                    <a:lnTo>
                      <a:pt x="93" y="303"/>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06" name="Forma libre 19"/>
              <p:cNvSpPr/>
              <p:nvPr/>
            </p:nvSpPr>
            <p:spPr>
              <a:xfrm>
                <a:off x="128520" y="1382760"/>
                <a:ext cx="142560" cy="475920"/>
              </a:xfrm>
              <a:custGeom>
                <a:avLst/>
                <a:gdLst>
                  <a:gd name="textAreaLeft" fmla="*/ 0 w 142560"/>
                  <a:gd name="textAreaRight" fmla="*/ 142920 w 142560"/>
                  <a:gd name="textAreaTop" fmla="*/ 0 h 475920"/>
                  <a:gd name="textAreaBottom" fmla="*/ 476280 h 475920"/>
                </a:gdLst>
                <a:ahLst/>
                <a:rect l="textAreaLeft" t="textAreaTop" r="textAreaRight" b="textAreaBottom"/>
                <a:pathLst>
                  <a:path w="90" h="300">
                    <a:moveTo>
                      <a:pt x="90" y="300"/>
                    </a:moveTo>
                    <a:lnTo>
                      <a:pt x="78" y="300"/>
                    </a:lnTo>
                    <a:lnTo>
                      <a:pt x="78" y="84"/>
                    </a:lnTo>
                    <a:lnTo>
                      <a:pt x="0" y="9"/>
                    </a:lnTo>
                    <a:lnTo>
                      <a:pt x="9" y="0"/>
                    </a:lnTo>
                    <a:lnTo>
                      <a:pt x="90" y="81"/>
                    </a:lnTo>
                    <a:lnTo>
                      <a:pt x="90" y="300"/>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07" name="Forma libre 20"/>
              <p:cNvSpPr/>
              <p:nvPr/>
            </p:nvSpPr>
            <p:spPr>
              <a:xfrm>
                <a:off x="204840" y="1849320"/>
                <a:ext cx="114120" cy="107640"/>
              </a:xfrm>
              <a:custGeom>
                <a:avLst/>
                <a:gdLst>
                  <a:gd name="textAreaLeft" fmla="*/ 0 w 114120"/>
                  <a:gd name="textAreaRight" fmla="*/ 114480 w 114120"/>
                  <a:gd name="textAreaTop" fmla="*/ 0 h 107640"/>
                  <a:gd name="textAreaBottom" fmla="*/ 108000 h 107640"/>
                </a:gdLst>
                <a:ahLst/>
                <a:rect l="textAreaLeft" t="textAreaTop" r="textAreaRight" b="textAreaBottom"/>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08" name="Rectángulo 21"/>
              <p:cNvSpPr/>
              <p:nvPr/>
            </p:nvSpPr>
            <p:spPr>
              <a:xfrm>
                <a:off x="133200" y="4662360"/>
                <a:ext cx="23400" cy="2180880"/>
              </a:xfrm>
              <a:prstGeom prst="rect">
                <a:avLst/>
              </a:pr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09" name="Forma libre 22"/>
              <p:cNvSpPr/>
              <p:nvPr/>
            </p:nvSpPr>
            <p:spPr>
              <a:xfrm>
                <a:off x="223920" y="5041800"/>
                <a:ext cx="369360" cy="1801440"/>
              </a:xfrm>
              <a:custGeom>
                <a:avLst/>
                <a:gdLst>
                  <a:gd name="textAreaLeft" fmla="*/ 0 w 369360"/>
                  <a:gd name="textAreaRight" fmla="*/ 369720 w 369360"/>
                  <a:gd name="textAreaTop" fmla="*/ 0 h 1801440"/>
                  <a:gd name="textAreaBottom" fmla="*/ 1801800 h 1801440"/>
                </a:gdLst>
                <a:ahLst/>
                <a:rect l="textAreaLeft" t="textAreaTop" r="textAreaRight" b="textAreaBottom"/>
                <a:pathLst>
                  <a:path w="233" h="1135">
                    <a:moveTo>
                      <a:pt x="15" y="1135"/>
                    </a:moveTo>
                    <a:lnTo>
                      <a:pt x="0" y="1135"/>
                    </a:lnTo>
                    <a:lnTo>
                      <a:pt x="0" y="515"/>
                    </a:lnTo>
                    <a:lnTo>
                      <a:pt x="0" y="512"/>
                    </a:lnTo>
                    <a:lnTo>
                      <a:pt x="218" y="0"/>
                    </a:lnTo>
                    <a:lnTo>
                      <a:pt x="233" y="6"/>
                    </a:lnTo>
                    <a:lnTo>
                      <a:pt x="15" y="518"/>
                    </a:lnTo>
                    <a:lnTo>
                      <a:pt x="15" y="113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10" name="Forma libre 23"/>
              <p:cNvSpPr/>
              <p:nvPr/>
            </p:nvSpPr>
            <p:spPr>
              <a:xfrm>
                <a:off x="52560" y="44816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11" name="Forma libre 24"/>
              <p:cNvSpPr/>
              <p:nvPr/>
            </p:nvSpPr>
            <p:spPr>
              <a:xfrm>
                <a:off x="-14400" y="5627520"/>
                <a:ext cx="85320" cy="1215720"/>
              </a:xfrm>
              <a:custGeom>
                <a:avLst/>
                <a:gdLst>
                  <a:gd name="textAreaLeft" fmla="*/ 0 w 85320"/>
                  <a:gd name="textAreaRight" fmla="*/ 85680 w 85320"/>
                  <a:gd name="textAreaTop" fmla="*/ 0 h 1215720"/>
                  <a:gd name="textAreaBottom" fmla="*/ 1216080 h 1215720"/>
                </a:gdLst>
                <a:ahLst/>
                <a:rect l="textAreaLeft" t="textAreaTop" r="textAreaRight" b="textAreaBottom"/>
                <a:pathLst>
                  <a:path w="54" h="766">
                    <a:moveTo>
                      <a:pt x="54" y="766"/>
                    </a:moveTo>
                    <a:lnTo>
                      <a:pt x="36" y="766"/>
                    </a:lnTo>
                    <a:lnTo>
                      <a:pt x="36" y="149"/>
                    </a:lnTo>
                    <a:lnTo>
                      <a:pt x="0" y="3"/>
                    </a:lnTo>
                    <a:lnTo>
                      <a:pt x="18" y="0"/>
                    </a:lnTo>
                    <a:lnTo>
                      <a:pt x="54" y="146"/>
                    </a:lnTo>
                    <a:lnTo>
                      <a:pt x="54" y="766"/>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12" name="Forma libre 25"/>
              <p:cNvSpPr/>
              <p:nvPr/>
            </p:nvSpPr>
            <p:spPr>
              <a:xfrm>
                <a:off x="527040" y="486720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13" name="Forma libre 26"/>
              <p:cNvSpPr/>
              <p:nvPr/>
            </p:nvSpPr>
            <p:spPr>
              <a:xfrm>
                <a:off x="309600" y="5423040"/>
                <a:ext cx="374400" cy="1425240"/>
              </a:xfrm>
              <a:custGeom>
                <a:avLst/>
                <a:gdLst>
                  <a:gd name="textAreaLeft" fmla="*/ 0 w 374400"/>
                  <a:gd name="textAreaRight" fmla="*/ 374760 w 374400"/>
                  <a:gd name="textAreaTop" fmla="*/ 0 h 1425240"/>
                  <a:gd name="textAreaBottom" fmla="*/ 1425600 h 1425240"/>
                </a:gdLst>
                <a:ahLst/>
                <a:rect l="textAreaLeft" t="textAreaTop" r="textAreaRight" b="textAreaBottom"/>
                <a:pathLst>
                  <a:path w="236" h="898">
                    <a:moveTo>
                      <a:pt x="18" y="898"/>
                    </a:moveTo>
                    <a:lnTo>
                      <a:pt x="0" y="898"/>
                    </a:lnTo>
                    <a:lnTo>
                      <a:pt x="0" y="515"/>
                    </a:lnTo>
                    <a:lnTo>
                      <a:pt x="3" y="512"/>
                    </a:lnTo>
                    <a:lnTo>
                      <a:pt x="221" y="0"/>
                    </a:lnTo>
                    <a:lnTo>
                      <a:pt x="236" y="6"/>
                    </a:lnTo>
                    <a:lnTo>
                      <a:pt x="18" y="518"/>
                    </a:lnTo>
                    <a:lnTo>
                      <a:pt x="18" y="898"/>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14" name="Forma libre 27"/>
              <p:cNvSpPr/>
              <p:nvPr/>
            </p:nvSpPr>
            <p:spPr>
              <a:xfrm>
                <a:off x="569880" y="5945040"/>
                <a:ext cx="151920" cy="912600"/>
              </a:xfrm>
              <a:custGeom>
                <a:avLst/>
                <a:gdLst>
                  <a:gd name="textAreaLeft" fmla="*/ 0 w 151920"/>
                  <a:gd name="textAreaRight" fmla="*/ 152280 w 151920"/>
                  <a:gd name="textAreaTop" fmla="*/ 0 h 912600"/>
                  <a:gd name="textAreaBottom" fmla="*/ 912960 h 912600"/>
                </a:gdLst>
                <a:ahLst/>
                <a:rect l="textAreaLeft" t="textAreaTop" r="textAreaRight" b="textAreaBottom"/>
                <a:pathLst>
                  <a:path w="96" h="575">
                    <a:moveTo>
                      <a:pt x="15" y="575"/>
                    </a:moveTo>
                    <a:lnTo>
                      <a:pt x="0" y="569"/>
                    </a:lnTo>
                    <a:lnTo>
                      <a:pt x="81" y="383"/>
                    </a:lnTo>
                    <a:lnTo>
                      <a:pt x="81" y="0"/>
                    </a:lnTo>
                    <a:lnTo>
                      <a:pt x="96" y="0"/>
                    </a:lnTo>
                    <a:lnTo>
                      <a:pt x="96" y="386"/>
                    </a:lnTo>
                    <a:lnTo>
                      <a:pt x="15" y="57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15" name="Forma libre 28"/>
              <p:cNvSpPr/>
              <p:nvPr/>
            </p:nvSpPr>
            <p:spPr>
              <a:xfrm>
                <a:off x="612720" y="52466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16" name="Forma libre 29"/>
              <p:cNvSpPr/>
              <p:nvPr/>
            </p:nvSpPr>
            <p:spPr>
              <a:xfrm>
                <a:off x="612720" y="576432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17" name="Forma libre 30"/>
              <p:cNvSpPr/>
              <p:nvPr/>
            </p:nvSpPr>
            <p:spPr>
              <a:xfrm>
                <a:off x="669960" y="6330960"/>
                <a:ext cx="417240" cy="517320"/>
              </a:xfrm>
              <a:custGeom>
                <a:avLst/>
                <a:gdLst>
                  <a:gd name="textAreaLeft" fmla="*/ 0 w 417240"/>
                  <a:gd name="textAreaRight" fmla="*/ 417600 w 417240"/>
                  <a:gd name="textAreaTop" fmla="*/ 0 h 517320"/>
                  <a:gd name="textAreaBottom" fmla="*/ 517680 h 517320"/>
                </a:gdLst>
                <a:ahLst/>
                <a:rect l="textAreaLeft" t="textAreaTop" r="textAreaRight" b="textAreaBottom"/>
                <a:pathLst>
                  <a:path w="263" h="326">
                    <a:moveTo>
                      <a:pt x="15" y="326"/>
                    </a:moveTo>
                    <a:lnTo>
                      <a:pt x="0" y="320"/>
                    </a:lnTo>
                    <a:lnTo>
                      <a:pt x="45" y="206"/>
                    </a:lnTo>
                    <a:lnTo>
                      <a:pt x="48" y="206"/>
                    </a:lnTo>
                    <a:lnTo>
                      <a:pt x="254" y="0"/>
                    </a:lnTo>
                    <a:lnTo>
                      <a:pt x="263" y="12"/>
                    </a:lnTo>
                    <a:lnTo>
                      <a:pt x="60" y="215"/>
                    </a:lnTo>
                    <a:lnTo>
                      <a:pt x="15" y="326"/>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18" name="Forma libre 31"/>
              <p:cNvSpPr/>
              <p:nvPr/>
            </p:nvSpPr>
            <p:spPr>
              <a:xfrm>
                <a:off x="1049400" y="6221520"/>
                <a:ext cx="156960" cy="147240"/>
              </a:xfrm>
              <a:custGeom>
                <a:avLst/>
                <a:gdLst>
                  <a:gd name="textAreaLeft" fmla="*/ 0 w 156960"/>
                  <a:gd name="textAreaRight" fmla="*/ 157320 w 156960"/>
                  <a:gd name="textAreaTop" fmla="*/ 0 h 147240"/>
                  <a:gd name="textAreaBottom" fmla="*/ 147600 h 147240"/>
                </a:gdLst>
                <a:ahLst/>
                <a:rect l="textAreaLeft" t="textAreaTop" r="textAreaRight" b="textAreaBottom"/>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grpSp>
        <p:grpSp>
          <p:nvGrpSpPr>
            <p:cNvPr id="519" name="Grupo 9"/>
            <p:cNvGrpSpPr/>
            <p:nvPr/>
          </p:nvGrpSpPr>
          <p:grpSpPr>
            <a:xfrm>
              <a:off x="11364840" y="0"/>
              <a:ext cx="674280" cy="6848280"/>
              <a:chOff x="11364840" y="0"/>
              <a:chExt cx="674280" cy="6848280"/>
            </a:xfrm>
          </p:grpSpPr>
          <p:sp>
            <p:nvSpPr>
              <p:cNvPr id="520" name="Forma libre 32"/>
              <p:cNvSpPr/>
              <p:nvPr/>
            </p:nvSpPr>
            <p:spPr>
              <a:xfrm>
                <a:off x="11484000" y="0"/>
                <a:ext cx="417240" cy="512280"/>
              </a:xfrm>
              <a:custGeom>
                <a:avLst/>
                <a:gdLst>
                  <a:gd name="textAreaLeft" fmla="*/ 0 w 417240"/>
                  <a:gd name="textAreaRight" fmla="*/ 417600 w 417240"/>
                  <a:gd name="textAreaTop" fmla="*/ 0 h 512280"/>
                  <a:gd name="textAreaBottom" fmla="*/ 512640 h 512280"/>
                </a:gdLst>
                <a:ahLst/>
                <a:rect l="textAreaLeft" t="textAreaTop" r="textAreaRight" b="textAreaBottom"/>
                <a:pathLst>
                  <a:path w="263" h="323">
                    <a:moveTo>
                      <a:pt x="12" y="323"/>
                    </a:moveTo>
                    <a:lnTo>
                      <a:pt x="0" y="314"/>
                    </a:lnTo>
                    <a:lnTo>
                      <a:pt x="203" y="108"/>
                    </a:lnTo>
                    <a:lnTo>
                      <a:pt x="248" y="0"/>
                    </a:lnTo>
                    <a:lnTo>
                      <a:pt x="263" y="6"/>
                    </a:lnTo>
                    <a:lnTo>
                      <a:pt x="218" y="117"/>
                    </a:lnTo>
                    <a:lnTo>
                      <a:pt x="218" y="117"/>
                    </a:lnTo>
                    <a:lnTo>
                      <a:pt x="12" y="323"/>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21" name="Forma libre 33"/>
              <p:cNvSpPr/>
              <p:nvPr/>
            </p:nvSpPr>
            <p:spPr>
              <a:xfrm>
                <a:off x="11364840" y="474840"/>
                <a:ext cx="156960" cy="151920"/>
              </a:xfrm>
              <a:custGeom>
                <a:avLst/>
                <a:gdLst>
                  <a:gd name="textAreaLeft" fmla="*/ 0 w 156960"/>
                  <a:gd name="textAreaRight" fmla="*/ 157320 w 156960"/>
                  <a:gd name="textAreaTop" fmla="*/ 0 h 151920"/>
                  <a:gd name="textAreaBottom" fmla="*/ 152280 h 151920"/>
                </a:gdLst>
                <a:ahLst/>
                <a:rect l="textAreaLeft" t="textAreaTop" r="textAreaRight" b="textAreaBottom"/>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22" name="Forma libre 34"/>
              <p:cNvSpPr/>
              <p:nvPr/>
            </p:nvSpPr>
            <p:spPr>
              <a:xfrm>
                <a:off x="11631600" y="1539720"/>
                <a:ext cx="188640" cy="190080"/>
              </a:xfrm>
              <a:custGeom>
                <a:avLst/>
                <a:gdLst>
                  <a:gd name="textAreaLeft" fmla="*/ 0 w 188640"/>
                  <a:gd name="textAreaRight" fmla="*/ 189000 w 18864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23" name="Forma libre 35"/>
              <p:cNvSpPr/>
              <p:nvPr/>
            </p:nvSpPr>
            <p:spPr>
              <a:xfrm>
                <a:off x="11531520" y="5694480"/>
                <a:ext cx="298080" cy="1153800"/>
              </a:xfrm>
              <a:custGeom>
                <a:avLst/>
                <a:gdLst>
                  <a:gd name="textAreaLeft" fmla="*/ 0 w 298080"/>
                  <a:gd name="textAreaRight" fmla="*/ 298440 w 298080"/>
                  <a:gd name="textAreaTop" fmla="*/ 0 h 1153800"/>
                  <a:gd name="textAreaBottom" fmla="*/ 1154160 h 1153800"/>
                </a:gdLst>
                <a:ahLst/>
                <a:rect l="textAreaLeft" t="textAreaTop" r="textAreaRight" b="textAreaBottom"/>
                <a:pathLst>
                  <a:path w="188" h="727">
                    <a:moveTo>
                      <a:pt x="15" y="727"/>
                    </a:moveTo>
                    <a:lnTo>
                      <a:pt x="0" y="727"/>
                    </a:lnTo>
                    <a:lnTo>
                      <a:pt x="0" y="407"/>
                    </a:lnTo>
                    <a:lnTo>
                      <a:pt x="0" y="407"/>
                    </a:lnTo>
                    <a:lnTo>
                      <a:pt x="176" y="0"/>
                    </a:lnTo>
                    <a:lnTo>
                      <a:pt x="188" y="6"/>
                    </a:lnTo>
                    <a:lnTo>
                      <a:pt x="15" y="410"/>
                    </a:lnTo>
                    <a:lnTo>
                      <a:pt x="15" y="727"/>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24" name="Forma libre 36"/>
              <p:cNvSpPr/>
              <p:nvPr/>
            </p:nvSpPr>
            <p:spPr>
              <a:xfrm>
                <a:off x="11773080" y="5551560"/>
                <a:ext cx="156960" cy="155160"/>
              </a:xfrm>
              <a:custGeom>
                <a:avLst/>
                <a:gdLst>
                  <a:gd name="textAreaLeft" fmla="*/ 0 w 156960"/>
                  <a:gd name="textAreaRight" fmla="*/ 157320 w 156960"/>
                  <a:gd name="textAreaTop" fmla="*/ 0 h 155160"/>
                  <a:gd name="textAreaBottom" fmla="*/ 155520 h 155160"/>
                </a:gdLst>
                <a:ahLst/>
                <a:rect l="textAreaLeft" t="textAreaTop" r="textAreaRight" b="textAreaBottom"/>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25" name="Forma libre 37"/>
              <p:cNvSpPr/>
              <p:nvPr/>
            </p:nvSpPr>
            <p:spPr>
              <a:xfrm>
                <a:off x="11711160" y="4680"/>
                <a:ext cx="304560" cy="1544400"/>
              </a:xfrm>
              <a:custGeom>
                <a:avLst/>
                <a:gdLst>
                  <a:gd name="textAreaLeft" fmla="*/ 0 w 304560"/>
                  <a:gd name="textAreaRight" fmla="*/ 304920 w 304560"/>
                  <a:gd name="textAreaTop" fmla="*/ 0 h 1544400"/>
                  <a:gd name="textAreaBottom" fmla="*/ 1544760 h 1544400"/>
                </a:gdLst>
                <a:ahLst/>
                <a:rect l="textAreaLeft" t="textAreaTop" r="textAreaRight" b="textAreaBottom"/>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26" name="Forma libre 38"/>
              <p:cNvSpPr/>
              <p:nvPr/>
            </p:nvSpPr>
            <p:spPr>
              <a:xfrm>
                <a:off x="11636280" y="4867200"/>
                <a:ext cx="188640" cy="188640"/>
              </a:xfrm>
              <a:custGeom>
                <a:avLst/>
                <a:gdLst>
                  <a:gd name="textAreaLeft" fmla="*/ 0 w 188640"/>
                  <a:gd name="textAreaRight" fmla="*/ 189000 w 18864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27" name="Forma libre 39"/>
              <p:cNvSpPr/>
              <p:nvPr/>
            </p:nvSpPr>
            <p:spPr>
              <a:xfrm>
                <a:off x="11441160" y="5046840"/>
                <a:ext cx="307440" cy="1801440"/>
              </a:xfrm>
              <a:custGeom>
                <a:avLst/>
                <a:gdLst>
                  <a:gd name="textAreaLeft" fmla="*/ 0 w 307440"/>
                  <a:gd name="textAreaRight" fmla="*/ 307800 w 307440"/>
                  <a:gd name="textAreaTop" fmla="*/ 0 h 1801440"/>
                  <a:gd name="textAreaBottom" fmla="*/ 1801800 h 1801440"/>
                </a:gdLst>
                <a:ahLst/>
                <a:rect l="textAreaLeft" t="textAreaTop" r="textAreaRight" b="textAreaBottom"/>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28" name="Forma libre 40"/>
              <p:cNvSpPr/>
              <p:nvPr/>
            </p:nvSpPr>
            <p:spPr>
              <a:xfrm>
                <a:off x="11849040" y="641664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29" name="Rectángulo 41"/>
              <p:cNvSpPr/>
              <p:nvPr/>
            </p:nvSpPr>
            <p:spPr>
              <a:xfrm>
                <a:off x="11939760" y="6595920"/>
                <a:ext cx="23400" cy="252000"/>
              </a:xfrm>
              <a:prstGeom prst="rect">
                <a:avLst/>
              </a:pr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grpSp>
      </p:grpSp>
      <p:sp>
        <p:nvSpPr>
          <p:cNvPr id="530" name="PlaceHolder 1"/>
          <p:cNvSpPr>
            <a:spLocks noGrp="1"/>
          </p:cNvSpPr>
          <p:nvPr>
            <p:ph type="title"/>
          </p:nvPr>
        </p:nvSpPr>
        <p:spPr>
          <a:xfrm>
            <a:off x="1141560" y="618480"/>
            <a:ext cx="9905760" cy="1478160"/>
          </a:xfrm>
          <a:prstGeom prst="rect">
            <a:avLst/>
          </a:prstGeom>
          <a:noFill/>
          <a:ln w="0">
            <a:noFill/>
          </a:ln>
        </p:spPr>
        <p:txBody>
          <a:bodyPr lIns="91440" rIns="91440" tIns="45720" bIns="45720" anchor="ctr">
            <a:noAutofit/>
          </a:bodyPr>
          <a:p>
            <a:pPr indent="0" defTabSz="914400">
              <a:lnSpc>
                <a:spcPct val="90000"/>
              </a:lnSpc>
              <a:buNone/>
            </a:pPr>
            <a:r>
              <a:rPr b="0" lang="es-ES" sz="3600" spc="-1" strike="noStrike" cap="all">
                <a:solidFill>
                  <a:schemeClr val="dk1"/>
                </a:solidFill>
                <a:latin typeface="Tw Cen MT"/>
              </a:rPr>
              <a:t>Haga clic para modificar el estilo de título del patrón</a:t>
            </a:r>
            <a:endParaRPr b="0" lang="es-ES" sz="3600" spc="-1" strike="noStrike">
              <a:solidFill>
                <a:schemeClr val="dk1"/>
              </a:solidFill>
              <a:latin typeface="Tw Cen MT"/>
            </a:endParaRPr>
          </a:p>
        </p:txBody>
      </p:sp>
      <p:sp>
        <p:nvSpPr>
          <p:cNvPr id="531" name="PlaceHolder 2"/>
          <p:cNvSpPr>
            <a:spLocks noGrp="1"/>
          </p:cNvSpPr>
          <p:nvPr>
            <p:ph type="body"/>
          </p:nvPr>
        </p:nvSpPr>
        <p:spPr>
          <a:xfrm>
            <a:off x="1141560" y="2249640"/>
            <a:ext cx="9905760" cy="354132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ffffff"/>
              </a:buClr>
              <a:buSzPct val="125000"/>
              <a:buFont typeface="Arial"/>
              <a:buChar char="•"/>
            </a:pPr>
            <a:r>
              <a:rPr b="0" lang="es-ES" sz="2400" spc="-1" strike="noStrike">
                <a:solidFill>
                  <a:schemeClr val="dk1"/>
                </a:solidFill>
                <a:latin typeface="Tw Cen MT"/>
              </a:rPr>
              <a:t>Editar estilos de texto del patrón</a:t>
            </a:r>
            <a:endParaRPr b="0" lang="es-ES" sz="2400" spc="-1" strike="noStrike">
              <a:solidFill>
                <a:schemeClr val="dk1"/>
              </a:solidFill>
              <a:latin typeface="Tw Cen MT"/>
            </a:endParaRPr>
          </a:p>
          <a:p>
            <a:pPr lvl="1" marL="685800" indent="-228600" defTabSz="914400">
              <a:lnSpc>
                <a:spcPct val="120000"/>
              </a:lnSpc>
              <a:spcBef>
                <a:spcPts val="499"/>
              </a:spcBef>
              <a:buClr>
                <a:srgbClr val="ffffff"/>
              </a:buClr>
              <a:buSzPct val="125000"/>
              <a:buFont typeface="Arial"/>
              <a:buChar char="•"/>
            </a:pPr>
            <a:r>
              <a:rPr b="0" lang="es-ES" sz="2000" spc="-1" strike="noStrike">
                <a:solidFill>
                  <a:schemeClr val="dk1"/>
                </a:solidFill>
                <a:latin typeface="Tw Cen MT"/>
              </a:rPr>
              <a:t>Segundo nivel</a:t>
            </a:r>
            <a:endParaRPr b="0" lang="es-ES" sz="2000" spc="-1" strike="noStrike">
              <a:solidFill>
                <a:schemeClr val="dk1"/>
              </a:solidFill>
              <a:latin typeface="Tw Cen MT"/>
            </a:endParaRPr>
          </a:p>
          <a:p>
            <a:pPr lvl="2" marL="1143000" indent="-228600" defTabSz="914400">
              <a:lnSpc>
                <a:spcPct val="120000"/>
              </a:lnSpc>
              <a:spcBef>
                <a:spcPts val="499"/>
              </a:spcBef>
              <a:buClr>
                <a:srgbClr val="ffffff"/>
              </a:buClr>
              <a:buSzPct val="125000"/>
              <a:buFont typeface="Arial"/>
              <a:buChar char="•"/>
            </a:pPr>
            <a:r>
              <a:rPr b="0" lang="es-ES" sz="1800" spc="-1" strike="noStrike">
                <a:solidFill>
                  <a:schemeClr val="dk1"/>
                </a:solidFill>
                <a:latin typeface="Tw Cen MT"/>
              </a:rPr>
              <a:t>Tercer nivel</a:t>
            </a:r>
            <a:endParaRPr b="0" lang="es-ES" sz="1800" spc="-1" strike="noStrike">
              <a:solidFill>
                <a:schemeClr val="dk1"/>
              </a:solidFill>
              <a:latin typeface="Tw Cen MT"/>
            </a:endParaRPr>
          </a:p>
          <a:p>
            <a:pPr lvl="3" marL="1600200" indent="-228600" defTabSz="914400">
              <a:lnSpc>
                <a:spcPct val="120000"/>
              </a:lnSpc>
              <a:spcBef>
                <a:spcPts val="499"/>
              </a:spcBef>
              <a:buClr>
                <a:srgbClr val="ffffff"/>
              </a:buClr>
              <a:buSzPct val="125000"/>
              <a:buFont typeface="Arial"/>
              <a:buChar char="•"/>
            </a:pPr>
            <a:r>
              <a:rPr b="0" lang="es-ES" sz="1600" spc="-1" strike="noStrike">
                <a:solidFill>
                  <a:schemeClr val="dk1"/>
                </a:solidFill>
                <a:latin typeface="Tw Cen MT"/>
              </a:rPr>
              <a:t>Cuarto nivel</a:t>
            </a:r>
            <a:endParaRPr b="0" lang="es-ES" sz="1600" spc="-1" strike="noStrike">
              <a:solidFill>
                <a:schemeClr val="dk1"/>
              </a:solidFill>
              <a:latin typeface="Tw Cen MT"/>
            </a:endParaRPr>
          </a:p>
          <a:p>
            <a:pPr lvl="4" marL="2057400" indent="-228600" defTabSz="914400">
              <a:lnSpc>
                <a:spcPct val="120000"/>
              </a:lnSpc>
              <a:spcBef>
                <a:spcPts val="499"/>
              </a:spcBef>
              <a:buClr>
                <a:srgbClr val="ffffff"/>
              </a:buClr>
              <a:buSzPct val="125000"/>
              <a:buFont typeface="Arial"/>
              <a:buChar char="•"/>
            </a:pPr>
            <a:r>
              <a:rPr b="0" lang="es-ES" sz="1600" spc="-1" strike="noStrike">
                <a:solidFill>
                  <a:schemeClr val="dk1"/>
                </a:solidFill>
                <a:latin typeface="Tw Cen MT"/>
              </a:rPr>
              <a:t>Quinto nivel</a:t>
            </a:r>
            <a:endParaRPr b="0" lang="es-ES" sz="1600" spc="-1" strike="noStrike">
              <a:solidFill>
                <a:schemeClr val="dk1"/>
              </a:solidFill>
              <a:latin typeface="Tw Cen MT"/>
            </a:endParaRPr>
          </a:p>
        </p:txBody>
      </p:sp>
      <p:sp>
        <p:nvSpPr>
          <p:cNvPr id="532" name="PlaceHolder 3"/>
          <p:cNvSpPr>
            <a:spLocks noGrp="1"/>
          </p:cNvSpPr>
          <p:nvPr>
            <p:ph type="dt" idx="28"/>
          </p:nvPr>
        </p:nvSpPr>
        <p:spPr>
          <a:xfrm>
            <a:off x="7457040" y="5883120"/>
            <a:ext cx="2742840" cy="364680"/>
          </a:xfrm>
          <a:prstGeom prst="rect">
            <a:avLst/>
          </a:prstGeom>
          <a:noFill/>
          <a:ln w="0">
            <a:noFill/>
          </a:ln>
        </p:spPr>
        <p:txBody>
          <a:bodyPr lIns="91440" rIns="91440" tIns="45720" bIns="45720" anchor="ctr">
            <a:noAutofit/>
          </a:bodyPr>
          <a:lstStyle>
            <a:lvl1pPr indent="0" algn="r" defTabSz="457200">
              <a:lnSpc>
                <a:spcPct val="100000"/>
              </a:lnSpc>
              <a:buNone/>
              <a:defRPr b="0" lang="es-ES" sz="1050" spc="-1" strike="noStrike">
                <a:solidFill>
                  <a:schemeClr val="dk1">
                    <a:tint val="75000"/>
                  </a:schemeClr>
                </a:solidFill>
                <a:latin typeface="Tw Cen MT"/>
              </a:defRPr>
            </a:lvl1pPr>
          </a:lstStyle>
          <a:p>
            <a:pPr indent="0" algn="r" defTabSz="457200">
              <a:lnSpc>
                <a:spcPct val="100000"/>
              </a:lnSpc>
              <a:buNone/>
            </a:pPr>
            <a:r>
              <a:rPr b="0" lang="es-ES" sz="1050" spc="-1" strike="noStrike">
                <a:solidFill>
                  <a:schemeClr val="dk1">
                    <a:tint val="75000"/>
                  </a:schemeClr>
                </a:solidFill>
                <a:latin typeface="Tw Cen MT"/>
              </a:rPr>
              <a:t>&lt;date/time&gt;</a:t>
            </a:r>
            <a:endParaRPr b="0" lang="es-MX" sz="1050" spc="-1" strike="noStrike">
              <a:solidFill>
                <a:srgbClr val="000000"/>
              </a:solidFill>
              <a:latin typeface="Times New Roman"/>
            </a:endParaRPr>
          </a:p>
        </p:txBody>
      </p:sp>
      <p:sp>
        <p:nvSpPr>
          <p:cNvPr id="533" name="PlaceHolder 4"/>
          <p:cNvSpPr>
            <a:spLocks noGrp="1"/>
          </p:cNvSpPr>
          <p:nvPr>
            <p:ph type="ftr" idx="29"/>
          </p:nvPr>
        </p:nvSpPr>
        <p:spPr>
          <a:xfrm>
            <a:off x="1141560" y="5883120"/>
            <a:ext cx="6238800" cy="364680"/>
          </a:xfrm>
          <a:prstGeom prst="rect">
            <a:avLst/>
          </a:prstGeom>
          <a:noFill/>
          <a:ln w="0">
            <a:noFill/>
          </a:ln>
        </p:spPr>
        <p:txBody>
          <a:bodyPr lIns="91440" rIns="91440" tIns="45720" bIns="45720" anchor="ctr">
            <a:noAutofit/>
          </a:bodyPr>
          <a:lstStyle>
            <a:lvl1pPr indent="0" algn="ctr">
              <a:buNone/>
              <a:defRPr b="0" lang="es-MX" sz="1400" spc="-1" strike="noStrike">
                <a:solidFill>
                  <a:srgbClr val="000000"/>
                </a:solidFill>
                <a:latin typeface="Times New Roman"/>
              </a:defRPr>
            </a:lvl1pPr>
          </a:lstStyle>
          <a:p>
            <a:pPr indent="0" algn="ctr">
              <a:buNone/>
            </a:pPr>
            <a:r>
              <a:rPr b="0" lang="es-MX" sz="1400" spc="-1" strike="noStrike">
                <a:solidFill>
                  <a:srgbClr val="000000"/>
                </a:solidFill>
                <a:latin typeface="Times New Roman"/>
              </a:rPr>
              <a:t>&lt;footer&gt;</a:t>
            </a:r>
            <a:endParaRPr b="0" lang="es-MX" sz="1400" spc="-1" strike="noStrike">
              <a:solidFill>
                <a:srgbClr val="000000"/>
              </a:solidFill>
              <a:latin typeface="Times New Roman"/>
            </a:endParaRPr>
          </a:p>
        </p:txBody>
      </p:sp>
      <p:sp>
        <p:nvSpPr>
          <p:cNvPr id="534" name="PlaceHolder 5"/>
          <p:cNvSpPr>
            <a:spLocks noGrp="1"/>
          </p:cNvSpPr>
          <p:nvPr>
            <p:ph type="sldNum" idx="30"/>
          </p:nvPr>
        </p:nvSpPr>
        <p:spPr>
          <a:xfrm>
            <a:off x="10276200" y="5883120"/>
            <a:ext cx="770760" cy="364680"/>
          </a:xfrm>
          <a:prstGeom prst="rect">
            <a:avLst/>
          </a:prstGeom>
          <a:noFill/>
          <a:ln w="0">
            <a:noFill/>
          </a:ln>
        </p:spPr>
        <p:txBody>
          <a:bodyPr lIns="91440" rIns="91440" tIns="45720" bIns="45720" anchor="ctr">
            <a:noAutofit/>
          </a:bodyPr>
          <a:lstStyle>
            <a:lvl1pPr indent="0" algn="r" defTabSz="457200">
              <a:lnSpc>
                <a:spcPct val="100000"/>
              </a:lnSpc>
              <a:buNone/>
              <a:defRPr b="0" lang="es-ES" sz="1050" spc="-1" strike="noStrike">
                <a:solidFill>
                  <a:schemeClr val="dk1">
                    <a:tint val="75000"/>
                  </a:schemeClr>
                </a:solidFill>
                <a:latin typeface="Tw Cen MT"/>
              </a:defRPr>
            </a:lvl1pPr>
          </a:lstStyle>
          <a:p>
            <a:pPr indent="0" algn="r" defTabSz="457200">
              <a:lnSpc>
                <a:spcPct val="100000"/>
              </a:lnSpc>
              <a:buNone/>
            </a:pPr>
            <a:fld id="{B5729B24-9E8E-4E66-A6C6-B70EDC8E1A66}" type="slidenum">
              <a:rPr b="0" lang="es-ES" sz="1050" spc="-1" strike="noStrike">
                <a:solidFill>
                  <a:schemeClr val="dk1">
                    <a:tint val="75000"/>
                  </a:schemeClr>
                </a:solidFill>
                <a:latin typeface="Tw Cen MT"/>
              </a:rPr>
              <a:t>&lt;number&gt;</a:t>
            </a:fld>
            <a:endParaRPr b="0" lang="es-MX" sz="105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67" r:id="rId4"/>
  </p:sldLayoutIdLst>
</p:sldMaster>
</file>

<file path=ppt/slideMasters/slideMaster1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pic>
        <p:nvPicPr>
          <p:cNvPr id="537" name="Imagen 2" descr="\\DROBO-FS\QuickDrops\JB\PPTX NG\Droplets\LightingOverlay.png"/>
          <p:cNvPicPr/>
          <p:nvPr/>
        </p:nvPicPr>
        <p:blipFill>
          <a:blip r:embed="rId3">
            <a:alphaModFix amt="30000"/>
          </a:blip>
          <a:stretch/>
        </p:blipFill>
        <p:spPr>
          <a:xfrm>
            <a:off x="0" y="0"/>
            <a:ext cx="12191760" cy="6857640"/>
          </a:xfrm>
          <a:prstGeom prst="rect">
            <a:avLst/>
          </a:prstGeom>
          <a:ln w="0">
            <a:noFill/>
          </a:ln>
        </p:spPr>
      </p:pic>
      <p:grpSp>
        <p:nvGrpSpPr>
          <p:cNvPr id="538" name="Grupo 7"/>
          <p:cNvGrpSpPr/>
          <p:nvPr/>
        </p:nvGrpSpPr>
        <p:grpSpPr>
          <a:xfrm>
            <a:off x="-14400" y="0"/>
            <a:ext cx="12053520" cy="6857640"/>
            <a:chOff x="-14400" y="0"/>
            <a:chExt cx="12053520" cy="6857640"/>
          </a:xfrm>
        </p:grpSpPr>
        <p:grpSp>
          <p:nvGrpSpPr>
            <p:cNvPr id="539" name="Grupo 8"/>
            <p:cNvGrpSpPr/>
            <p:nvPr/>
          </p:nvGrpSpPr>
          <p:grpSpPr>
            <a:xfrm>
              <a:off x="-14400" y="0"/>
              <a:ext cx="1220760" cy="6857640"/>
              <a:chOff x="-14400" y="0"/>
              <a:chExt cx="1220760" cy="6857640"/>
            </a:xfrm>
          </p:grpSpPr>
          <p:sp>
            <p:nvSpPr>
              <p:cNvPr id="540" name="Rectángulo 5"/>
              <p:cNvSpPr/>
              <p:nvPr/>
            </p:nvSpPr>
            <p:spPr>
              <a:xfrm>
                <a:off x="114480" y="4680"/>
                <a:ext cx="23400" cy="2180880"/>
              </a:xfrm>
              <a:prstGeom prst="rect">
                <a:avLst/>
              </a:pr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41" name="Forma libre 6"/>
              <p:cNvSpPr/>
              <p:nvPr/>
            </p:nvSpPr>
            <p:spPr>
              <a:xfrm>
                <a:off x="33480" y="217656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42" name="Forma libre 7"/>
              <p:cNvSpPr/>
              <p:nvPr/>
            </p:nvSpPr>
            <p:spPr>
              <a:xfrm>
                <a:off x="28440" y="402120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43" name="Forma libre 8"/>
              <p:cNvSpPr/>
              <p:nvPr/>
            </p:nvSpPr>
            <p:spPr>
              <a:xfrm>
                <a:off x="200160" y="4680"/>
                <a:ext cx="369360" cy="1810800"/>
              </a:xfrm>
              <a:custGeom>
                <a:avLst/>
                <a:gdLst>
                  <a:gd name="textAreaLeft" fmla="*/ 0 w 369360"/>
                  <a:gd name="textAreaRight" fmla="*/ 369720 w 369360"/>
                  <a:gd name="textAreaTop" fmla="*/ 0 h 1810800"/>
                  <a:gd name="textAreaBottom" fmla="*/ 1811160 h 1810800"/>
                </a:gdLst>
                <a:ahLst/>
                <a:rect l="textAreaLeft" t="textAreaTop" r="textAreaRight" b="textAreaBottom"/>
                <a:pathLst>
                  <a:path w="233" h="1141">
                    <a:moveTo>
                      <a:pt x="218" y="1141"/>
                    </a:moveTo>
                    <a:lnTo>
                      <a:pt x="0" y="626"/>
                    </a:lnTo>
                    <a:lnTo>
                      <a:pt x="0" y="0"/>
                    </a:lnTo>
                    <a:lnTo>
                      <a:pt x="15" y="0"/>
                    </a:lnTo>
                    <a:lnTo>
                      <a:pt x="15" y="623"/>
                    </a:lnTo>
                    <a:lnTo>
                      <a:pt x="233" y="1135"/>
                    </a:lnTo>
                    <a:lnTo>
                      <a:pt x="218" y="1141"/>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44" name="Forma libre 9"/>
              <p:cNvSpPr/>
              <p:nvPr/>
            </p:nvSpPr>
            <p:spPr>
              <a:xfrm>
                <a:off x="503280" y="180180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45" name="Forma libre 10"/>
              <p:cNvSpPr/>
              <p:nvPr/>
            </p:nvSpPr>
            <p:spPr>
              <a:xfrm>
                <a:off x="285840" y="4680"/>
                <a:ext cx="369360" cy="1429920"/>
              </a:xfrm>
              <a:custGeom>
                <a:avLst/>
                <a:gdLst>
                  <a:gd name="textAreaLeft" fmla="*/ 0 w 369360"/>
                  <a:gd name="textAreaRight" fmla="*/ 369720 w 369360"/>
                  <a:gd name="textAreaTop" fmla="*/ 0 h 1429920"/>
                  <a:gd name="textAreaBottom" fmla="*/ 1430280 h 1429920"/>
                </a:gdLst>
                <a:ahLst/>
                <a:rect l="textAreaLeft" t="textAreaTop" r="textAreaRight" b="textAreaBottom"/>
                <a:pathLst>
                  <a:path w="233" h="901">
                    <a:moveTo>
                      <a:pt x="221" y="901"/>
                    </a:moveTo>
                    <a:lnTo>
                      <a:pt x="0" y="383"/>
                    </a:lnTo>
                    <a:lnTo>
                      <a:pt x="0" y="0"/>
                    </a:lnTo>
                    <a:lnTo>
                      <a:pt x="18" y="0"/>
                    </a:lnTo>
                    <a:lnTo>
                      <a:pt x="18" y="380"/>
                    </a:lnTo>
                    <a:lnTo>
                      <a:pt x="233" y="895"/>
                    </a:lnTo>
                    <a:lnTo>
                      <a:pt x="221" y="901"/>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46" name="Forma libre 11"/>
              <p:cNvSpPr/>
              <p:nvPr/>
            </p:nvSpPr>
            <p:spPr>
              <a:xfrm>
                <a:off x="546120" y="0"/>
                <a:ext cx="151920" cy="912600"/>
              </a:xfrm>
              <a:custGeom>
                <a:avLst/>
                <a:gdLst>
                  <a:gd name="textAreaLeft" fmla="*/ 0 w 151920"/>
                  <a:gd name="textAreaRight" fmla="*/ 152280 w 151920"/>
                  <a:gd name="textAreaTop" fmla="*/ 0 h 912600"/>
                  <a:gd name="textAreaBottom" fmla="*/ 912960 h 912600"/>
                </a:gdLst>
                <a:ahLst/>
                <a:rect l="textAreaLeft" t="textAreaTop" r="textAreaRight" b="textAreaBottom"/>
                <a:pathLst>
                  <a:path w="96" h="575">
                    <a:moveTo>
                      <a:pt x="96" y="575"/>
                    </a:moveTo>
                    <a:lnTo>
                      <a:pt x="78" y="575"/>
                    </a:lnTo>
                    <a:lnTo>
                      <a:pt x="78" y="192"/>
                    </a:lnTo>
                    <a:lnTo>
                      <a:pt x="0" y="6"/>
                    </a:lnTo>
                    <a:lnTo>
                      <a:pt x="15" y="0"/>
                    </a:lnTo>
                    <a:lnTo>
                      <a:pt x="96" y="189"/>
                    </a:lnTo>
                    <a:lnTo>
                      <a:pt x="96" y="57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47" name="Forma libre 12"/>
              <p:cNvSpPr/>
              <p:nvPr/>
            </p:nvSpPr>
            <p:spPr>
              <a:xfrm>
                <a:off x="588960" y="142092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48" name="Forma libre 13"/>
              <p:cNvSpPr/>
              <p:nvPr/>
            </p:nvSpPr>
            <p:spPr>
              <a:xfrm>
                <a:off x="588960" y="9032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49" name="Forma libre 14"/>
              <p:cNvSpPr/>
              <p:nvPr/>
            </p:nvSpPr>
            <p:spPr>
              <a:xfrm>
                <a:off x="641520" y="0"/>
                <a:ext cx="421920" cy="526680"/>
              </a:xfrm>
              <a:custGeom>
                <a:avLst/>
                <a:gdLst>
                  <a:gd name="textAreaLeft" fmla="*/ 0 w 421920"/>
                  <a:gd name="textAreaRight" fmla="*/ 422280 w 421920"/>
                  <a:gd name="textAreaTop" fmla="*/ 0 h 526680"/>
                  <a:gd name="textAreaBottom" fmla="*/ 527040 h 526680"/>
                </a:gdLst>
                <a:ahLst/>
                <a:rect l="textAreaLeft" t="textAreaTop" r="textAreaRight" b="textAreaBottom"/>
                <a:pathLst>
                  <a:path w="266" h="332">
                    <a:moveTo>
                      <a:pt x="257" y="332"/>
                    </a:moveTo>
                    <a:lnTo>
                      <a:pt x="48" y="123"/>
                    </a:lnTo>
                    <a:lnTo>
                      <a:pt x="0" y="6"/>
                    </a:lnTo>
                    <a:lnTo>
                      <a:pt x="15" y="0"/>
                    </a:lnTo>
                    <a:lnTo>
                      <a:pt x="63" y="114"/>
                    </a:lnTo>
                    <a:lnTo>
                      <a:pt x="266" y="320"/>
                    </a:lnTo>
                    <a:lnTo>
                      <a:pt x="257" y="332"/>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50" name="Forma libre 15"/>
              <p:cNvSpPr/>
              <p:nvPr/>
            </p:nvSpPr>
            <p:spPr>
              <a:xfrm>
                <a:off x="1020600" y="488880"/>
                <a:ext cx="161640" cy="147240"/>
              </a:xfrm>
              <a:custGeom>
                <a:avLst/>
                <a:gdLst>
                  <a:gd name="textAreaLeft" fmla="*/ 0 w 161640"/>
                  <a:gd name="textAreaRight" fmla="*/ 162000 w 161640"/>
                  <a:gd name="textAreaTop" fmla="*/ 0 h 147240"/>
                  <a:gd name="textAreaBottom" fmla="*/ 147600 h 147240"/>
                </a:gdLst>
                <a:ahLst/>
                <a:rect l="textAreaLeft" t="textAreaTop" r="textAreaRight" b="textAreaBottom"/>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51" name="Línea 16"/>
              <p:cNvSpPr/>
              <p:nvPr/>
            </p:nvSpPr>
            <p:spPr>
              <a:xfrm>
                <a:off x="-4680" y="9360"/>
                <a:ext cx="360" cy="360"/>
              </a:xfrm>
              <a:prstGeom prst="line">
                <a:avLst/>
              </a:prstGeom>
              <a:ln w="15">
                <a:solidFill>
                  <a:srgbClr val="ffffff"/>
                </a:solidFill>
              </a:ln>
            </p:spPr>
            <p:style>
              <a:lnRef idx="0"/>
              <a:fillRef idx="0"/>
              <a:effectRef idx="0"/>
              <a:fontRef idx="minor"/>
            </p:style>
            <p:txBody>
              <a:bodyPr lIns="90000" rIns="90000" tIns="-44640" bIns="-44640" anchor="t" anchorCtr="1">
                <a:noAutofit/>
              </a:bodyPr>
              <a:p>
                <a:endParaRPr b="0" lang="es-MX" sz="1800" spc="-1" strike="noStrike">
                  <a:solidFill>
                    <a:srgbClr val="000000"/>
                  </a:solidFill>
                  <a:latin typeface="Arial"/>
                </a:endParaRPr>
              </a:p>
            </p:txBody>
          </p:sp>
          <p:sp>
            <p:nvSpPr>
              <p:cNvPr id="552" name="Forma libre 17"/>
              <p:cNvSpPr/>
              <p:nvPr/>
            </p:nvSpPr>
            <p:spPr>
              <a:xfrm>
                <a:off x="9360" y="1801800"/>
                <a:ext cx="123480" cy="126720"/>
              </a:xfrm>
              <a:custGeom>
                <a:avLst/>
                <a:gdLst>
                  <a:gd name="textAreaLeft" fmla="*/ 0 w 123480"/>
                  <a:gd name="textAreaRight" fmla="*/ 123840 w 123480"/>
                  <a:gd name="textAreaTop" fmla="*/ 0 h 126720"/>
                  <a:gd name="textAreaBottom" fmla="*/ 127080 h 126720"/>
                </a:gdLst>
                <a:ahLst/>
                <a:rect l="textAreaLeft" t="textAreaTop" r="textAreaRight" b="textAreaBottom"/>
                <a:pathLst>
                  <a:path w="78" h="80">
                    <a:moveTo>
                      <a:pt x="6" y="80"/>
                    </a:moveTo>
                    <a:lnTo>
                      <a:pt x="0" y="71"/>
                    </a:lnTo>
                    <a:lnTo>
                      <a:pt x="69" y="0"/>
                    </a:lnTo>
                    <a:lnTo>
                      <a:pt x="78" y="9"/>
                    </a:lnTo>
                    <a:lnTo>
                      <a:pt x="6" y="80"/>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53" name="Forma libre 18"/>
              <p:cNvSpPr/>
              <p:nvPr/>
            </p:nvSpPr>
            <p:spPr>
              <a:xfrm>
                <a:off x="-9360" y="3549600"/>
                <a:ext cx="147240" cy="480600"/>
              </a:xfrm>
              <a:custGeom>
                <a:avLst/>
                <a:gdLst>
                  <a:gd name="textAreaLeft" fmla="*/ 0 w 147240"/>
                  <a:gd name="textAreaRight" fmla="*/ 147600 w 147240"/>
                  <a:gd name="textAreaTop" fmla="*/ 0 h 480600"/>
                  <a:gd name="textAreaBottom" fmla="*/ 480960 h 480600"/>
                </a:gdLst>
                <a:ahLst/>
                <a:rect l="textAreaLeft" t="textAreaTop" r="textAreaRight" b="textAreaBottom"/>
                <a:pathLst>
                  <a:path w="93" h="303">
                    <a:moveTo>
                      <a:pt x="93" y="303"/>
                    </a:moveTo>
                    <a:lnTo>
                      <a:pt x="78" y="303"/>
                    </a:lnTo>
                    <a:lnTo>
                      <a:pt x="78" y="78"/>
                    </a:lnTo>
                    <a:lnTo>
                      <a:pt x="0" y="12"/>
                    </a:lnTo>
                    <a:lnTo>
                      <a:pt x="12" y="0"/>
                    </a:lnTo>
                    <a:lnTo>
                      <a:pt x="93" y="69"/>
                    </a:lnTo>
                    <a:lnTo>
                      <a:pt x="93" y="303"/>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54" name="Forma libre 19"/>
              <p:cNvSpPr/>
              <p:nvPr/>
            </p:nvSpPr>
            <p:spPr>
              <a:xfrm>
                <a:off x="128520" y="1382760"/>
                <a:ext cx="142560" cy="475920"/>
              </a:xfrm>
              <a:custGeom>
                <a:avLst/>
                <a:gdLst>
                  <a:gd name="textAreaLeft" fmla="*/ 0 w 142560"/>
                  <a:gd name="textAreaRight" fmla="*/ 142920 w 142560"/>
                  <a:gd name="textAreaTop" fmla="*/ 0 h 475920"/>
                  <a:gd name="textAreaBottom" fmla="*/ 476280 h 475920"/>
                </a:gdLst>
                <a:ahLst/>
                <a:rect l="textAreaLeft" t="textAreaTop" r="textAreaRight" b="textAreaBottom"/>
                <a:pathLst>
                  <a:path w="90" h="300">
                    <a:moveTo>
                      <a:pt x="90" y="300"/>
                    </a:moveTo>
                    <a:lnTo>
                      <a:pt x="78" y="300"/>
                    </a:lnTo>
                    <a:lnTo>
                      <a:pt x="78" y="84"/>
                    </a:lnTo>
                    <a:lnTo>
                      <a:pt x="0" y="9"/>
                    </a:lnTo>
                    <a:lnTo>
                      <a:pt x="9" y="0"/>
                    </a:lnTo>
                    <a:lnTo>
                      <a:pt x="90" y="81"/>
                    </a:lnTo>
                    <a:lnTo>
                      <a:pt x="90" y="300"/>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55" name="Forma libre 20"/>
              <p:cNvSpPr/>
              <p:nvPr/>
            </p:nvSpPr>
            <p:spPr>
              <a:xfrm>
                <a:off x="204840" y="1849320"/>
                <a:ext cx="114120" cy="107640"/>
              </a:xfrm>
              <a:custGeom>
                <a:avLst/>
                <a:gdLst>
                  <a:gd name="textAreaLeft" fmla="*/ 0 w 114120"/>
                  <a:gd name="textAreaRight" fmla="*/ 114480 w 114120"/>
                  <a:gd name="textAreaTop" fmla="*/ 0 h 107640"/>
                  <a:gd name="textAreaBottom" fmla="*/ 108000 h 107640"/>
                </a:gdLst>
                <a:ahLst/>
                <a:rect l="textAreaLeft" t="textAreaTop" r="textAreaRight" b="textAreaBottom"/>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56" name="Rectángulo 21"/>
              <p:cNvSpPr/>
              <p:nvPr/>
            </p:nvSpPr>
            <p:spPr>
              <a:xfrm>
                <a:off x="133200" y="4662360"/>
                <a:ext cx="23400" cy="2180880"/>
              </a:xfrm>
              <a:prstGeom prst="rect">
                <a:avLst/>
              </a:pr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57" name="Forma libre 22"/>
              <p:cNvSpPr/>
              <p:nvPr/>
            </p:nvSpPr>
            <p:spPr>
              <a:xfrm>
                <a:off x="223920" y="5041800"/>
                <a:ext cx="369360" cy="1801440"/>
              </a:xfrm>
              <a:custGeom>
                <a:avLst/>
                <a:gdLst>
                  <a:gd name="textAreaLeft" fmla="*/ 0 w 369360"/>
                  <a:gd name="textAreaRight" fmla="*/ 369720 w 369360"/>
                  <a:gd name="textAreaTop" fmla="*/ 0 h 1801440"/>
                  <a:gd name="textAreaBottom" fmla="*/ 1801800 h 1801440"/>
                </a:gdLst>
                <a:ahLst/>
                <a:rect l="textAreaLeft" t="textAreaTop" r="textAreaRight" b="textAreaBottom"/>
                <a:pathLst>
                  <a:path w="233" h="1135">
                    <a:moveTo>
                      <a:pt x="15" y="1135"/>
                    </a:moveTo>
                    <a:lnTo>
                      <a:pt x="0" y="1135"/>
                    </a:lnTo>
                    <a:lnTo>
                      <a:pt x="0" y="515"/>
                    </a:lnTo>
                    <a:lnTo>
                      <a:pt x="0" y="512"/>
                    </a:lnTo>
                    <a:lnTo>
                      <a:pt x="218" y="0"/>
                    </a:lnTo>
                    <a:lnTo>
                      <a:pt x="233" y="6"/>
                    </a:lnTo>
                    <a:lnTo>
                      <a:pt x="15" y="518"/>
                    </a:lnTo>
                    <a:lnTo>
                      <a:pt x="15" y="113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58" name="Forma libre 23"/>
              <p:cNvSpPr/>
              <p:nvPr/>
            </p:nvSpPr>
            <p:spPr>
              <a:xfrm>
                <a:off x="52560" y="44816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59" name="Forma libre 24"/>
              <p:cNvSpPr/>
              <p:nvPr/>
            </p:nvSpPr>
            <p:spPr>
              <a:xfrm>
                <a:off x="-14400" y="5627520"/>
                <a:ext cx="85320" cy="1215720"/>
              </a:xfrm>
              <a:custGeom>
                <a:avLst/>
                <a:gdLst>
                  <a:gd name="textAreaLeft" fmla="*/ 0 w 85320"/>
                  <a:gd name="textAreaRight" fmla="*/ 85680 w 85320"/>
                  <a:gd name="textAreaTop" fmla="*/ 0 h 1215720"/>
                  <a:gd name="textAreaBottom" fmla="*/ 1216080 h 1215720"/>
                </a:gdLst>
                <a:ahLst/>
                <a:rect l="textAreaLeft" t="textAreaTop" r="textAreaRight" b="textAreaBottom"/>
                <a:pathLst>
                  <a:path w="54" h="766">
                    <a:moveTo>
                      <a:pt x="54" y="766"/>
                    </a:moveTo>
                    <a:lnTo>
                      <a:pt x="36" y="766"/>
                    </a:lnTo>
                    <a:lnTo>
                      <a:pt x="36" y="149"/>
                    </a:lnTo>
                    <a:lnTo>
                      <a:pt x="0" y="3"/>
                    </a:lnTo>
                    <a:lnTo>
                      <a:pt x="18" y="0"/>
                    </a:lnTo>
                    <a:lnTo>
                      <a:pt x="54" y="146"/>
                    </a:lnTo>
                    <a:lnTo>
                      <a:pt x="54" y="766"/>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60" name="Forma libre 25"/>
              <p:cNvSpPr/>
              <p:nvPr/>
            </p:nvSpPr>
            <p:spPr>
              <a:xfrm>
                <a:off x="527040" y="486720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61" name="Forma libre 26"/>
              <p:cNvSpPr/>
              <p:nvPr/>
            </p:nvSpPr>
            <p:spPr>
              <a:xfrm>
                <a:off x="309600" y="5423040"/>
                <a:ext cx="374400" cy="1425240"/>
              </a:xfrm>
              <a:custGeom>
                <a:avLst/>
                <a:gdLst>
                  <a:gd name="textAreaLeft" fmla="*/ 0 w 374400"/>
                  <a:gd name="textAreaRight" fmla="*/ 374760 w 374400"/>
                  <a:gd name="textAreaTop" fmla="*/ 0 h 1425240"/>
                  <a:gd name="textAreaBottom" fmla="*/ 1425600 h 1425240"/>
                </a:gdLst>
                <a:ahLst/>
                <a:rect l="textAreaLeft" t="textAreaTop" r="textAreaRight" b="textAreaBottom"/>
                <a:pathLst>
                  <a:path w="236" h="898">
                    <a:moveTo>
                      <a:pt x="18" y="898"/>
                    </a:moveTo>
                    <a:lnTo>
                      <a:pt x="0" y="898"/>
                    </a:lnTo>
                    <a:lnTo>
                      <a:pt x="0" y="515"/>
                    </a:lnTo>
                    <a:lnTo>
                      <a:pt x="3" y="512"/>
                    </a:lnTo>
                    <a:lnTo>
                      <a:pt x="221" y="0"/>
                    </a:lnTo>
                    <a:lnTo>
                      <a:pt x="236" y="6"/>
                    </a:lnTo>
                    <a:lnTo>
                      <a:pt x="18" y="518"/>
                    </a:lnTo>
                    <a:lnTo>
                      <a:pt x="18" y="898"/>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62" name="Forma libre 27"/>
              <p:cNvSpPr/>
              <p:nvPr/>
            </p:nvSpPr>
            <p:spPr>
              <a:xfrm>
                <a:off x="569880" y="5945040"/>
                <a:ext cx="151920" cy="912600"/>
              </a:xfrm>
              <a:custGeom>
                <a:avLst/>
                <a:gdLst>
                  <a:gd name="textAreaLeft" fmla="*/ 0 w 151920"/>
                  <a:gd name="textAreaRight" fmla="*/ 152280 w 151920"/>
                  <a:gd name="textAreaTop" fmla="*/ 0 h 912600"/>
                  <a:gd name="textAreaBottom" fmla="*/ 912960 h 912600"/>
                </a:gdLst>
                <a:ahLst/>
                <a:rect l="textAreaLeft" t="textAreaTop" r="textAreaRight" b="textAreaBottom"/>
                <a:pathLst>
                  <a:path w="96" h="575">
                    <a:moveTo>
                      <a:pt x="15" y="575"/>
                    </a:moveTo>
                    <a:lnTo>
                      <a:pt x="0" y="569"/>
                    </a:lnTo>
                    <a:lnTo>
                      <a:pt x="81" y="383"/>
                    </a:lnTo>
                    <a:lnTo>
                      <a:pt x="81" y="0"/>
                    </a:lnTo>
                    <a:lnTo>
                      <a:pt x="96" y="0"/>
                    </a:lnTo>
                    <a:lnTo>
                      <a:pt x="96" y="386"/>
                    </a:lnTo>
                    <a:lnTo>
                      <a:pt x="15" y="57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63" name="Forma libre 28"/>
              <p:cNvSpPr/>
              <p:nvPr/>
            </p:nvSpPr>
            <p:spPr>
              <a:xfrm>
                <a:off x="612720" y="52466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64" name="Forma libre 29"/>
              <p:cNvSpPr/>
              <p:nvPr/>
            </p:nvSpPr>
            <p:spPr>
              <a:xfrm>
                <a:off x="612720" y="576432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65" name="Forma libre 30"/>
              <p:cNvSpPr/>
              <p:nvPr/>
            </p:nvSpPr>
            <p:spPr>
              <a:xfrm>
                <a:off x="669960" y="6330960"/>
                <a:ext cx="417240" cy="517320"/>
              </a:xfrm>
              <a:custGeom>
                <a:avLst/>
                <a:gdLst>
                  <a:gd name="textAreaLeft" fmla="*/ 0 w 417240"/>
                  <a:gd name="textAreaRight" fmla="*/ 417600 w 417240"/>
                  <a:gd name="textAreaTop" fmla="*/ 0 h 517320"/>
                  <a:gd name="textAreaBottom" fmla="*/ 517680 h 517320"/>
                </a:gdLst>
                <a:ahLst/>
                <a:rect l="textAreaLeft" t="textAreaTop" r="textAreaRight" b="textAreaBottom"/>
                <a:pathLst>
                  <a:path w="263" h="326">
                    <a:moveTo>
                      <a:pt x="15" y="326"/>
                    </a:moveTo>
                    <a:lnTo>
                      <a:pt x="0" y="320"/>
                    </a:lnTo>
                    <a:lnTo>
                      <a:pt x="45" y="206"/>
                    </a:lnTo>
                    <a:lnTo>
                      <a:pt x="48" y="206"/>
                    </a:lnTo>
                    <a:lnTo>
                      <a:pt x="254" y="0"/>
                    </a:lnTo>
                    <a:lnTo>
                      <a:pt x="263" y="12"/>
                    </a:lnTo>
                    <a:lnTo>
                      <a:pt x="60" y="215"/>
                    </a:lnTo>
                    <a:lnTo>
                      <a:pt x="15" y="326"/>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66" name="Forma libre 31"/>
              <p:cNvSpPr/>
              <p:nvPr/>
            </p:nvSpPr>
            <p:spPr>
              <a:xfrm>
                <a:off x="1049400" y="6221520"/>
                <a:ext cx="156960" cy="147240"/>
              </a:xfrm>
              <a:custGeom>
                <a:avLst/>
                <a:gdLst>
                  <a:gd name="textAreaLeft" fmla="*/ 0 w 156960"/>
                  <a:gd name="textAreaRight" fmla="*/ 157320 w 156960"/>
                  <a:gd name="textAreaTop" fmla="*/ 0 h 147240"/>
                  <a:gd name="textAreaBottom" fmla="*/ 147600 h 147240"/>
                </a:gdLst>
                <a:ahLst/>
                <a:rect l="textAreaLeft" t="textAreaTop" r="textAreaRight" b="textAreaBottom"/>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grpSp>
        <p:grpSp>
          <p:nvGrpSpPr>
            <p:cNvPr id="567" name="Grupo 9"/>
            <p:cNvGrpSpPr/>
            <p:nvPr/>
          </p:nvGrpSpPr>
          <p:grpSpPr>
            <a:xfrm>
              <a:off x="11364840" y="0"/>
              <a:ext cx="674280" cy="6848280"/>
              <a:chOff x="11364840" y="0"/>
              <a:chExt cx="674280" cy="6848280"/>
            </a:xfrm>
          </p:grpSpPr>
          <p:sp>
            <p:nvSpPr>
              <p:cNvPr id="568" name="Forma libre 32"/>
              <p:cNvSpPr/>
              <p:nvPr/>
            </p:nvSpPr>
            <p:spPr>
              <a:xfrm>
                <a:off x="11484000" y="0"/>
                <a:ext cx="417240" cy="512280"/>
              </a:xfrm>
              <a:custGeom>
                <a:avLst/>
                <a:gdLst>
                  <a:gd name="textAreaLeft" fmla="*/ 0 w 417240"/>
                  <a:gd name="textAreaRight" fmla="*/ 417600 w 417240"/>
                  <a:gd name="textAreaTop" fmla="*/ 0 h 512280"/>
                  <a:gd name="textAreaBottom" fmla="*/ 512640 h 512280"/>
                </a:gdLst>
                <a:ahLst/>
                <a:rect l="textAreaLeft" t="textAreaTop" r="textAreaRight" b="textAreaBottom"/>
                <a:pathLst>
                  <a:path w="263" h="323">
                    <a:moveTo>
                      <a:pt x="12" y="323"/>
                    </a:moveTo>
                    <a:lnTo>
                      <a:pt x="0" y="314"/>
                    </a:lnTo>
                    <a:lnTo>
                      <a:pt x="203" y="108"/>
                    </a:lnTo>
                    <a:lnTo>
                      <a:pt x="248" y="0"/>
                    </a:lnTo>
                    <a:lnTo>
                      <a:pt x="263" y="6"/>
                    </a:lnTo>
                    <a:lnTo>
                      <a:pt x="218" y="117"/>
                    </a:lnTo>
                    <a:lnTo>
                      <a:pt x="218" y="117"/>
                    </a:lnTo>
                    <a:lnTo>
                      <a:pt x="12" y="323"/>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69" name="Forma libre 33"/>
              <p:cNvSpPr/>
              <p:nvPr/>
            </p:nvSpPr>
            <p:spPr>
              <a:xfrm>
                <a:off x="11364840" y="474840"/>
                <a:ext cx="156960" cy="151920"/>
              </a:xfrm>
              <a:custGeom>
                <a:avLst/>
                <a:gdLst>
                  <a:gd name="textAreaLeft" fmla="*/ 0 w 156960"/>
                  <a:gd name="textAreaRight" fmla="*/ 157320 w 156960"/>
                  <a:gd name="textAreaTop" fmla="*/ 0 h 151920"/>
                  <a:gd name="textAreaBottom" fmla="*/ 152280 h 151920"/>
                </a:gdLst>
                <a:ahLst/>
                <a:rect l="textAreaLeft" t="textAreaTop" r="textAreaRight" b="textAreaBottom"/>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70" name="Forma libre 34"/>
              <p:cNvSpPr/>
              <p:nvPr/>
            </p:nvSpPr>
            <p:spPr>
              <a:xfrm>
                <a:off x="11631600" y="1539720"/>
                <a:ext cx="188640" cy="190080"/>
              </a:xfrm>
              <a:custGeom>
                <a:avLst/>
                <a:gdLst>
                  <a:gd name="textAreaLeft" fmla="*/ 0 w 188640"/>
                  <a:gd name="textAreaRight" fmla="*/ 189000 w 18864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71" name="Forma libre 35"/>
              <p:cNvSpPr/>
              <p:nvPr/>
            </p:nvSpPr>
            <p:spPr>
              <a:xfrm>
                <a:off x="11531520" y="5694480"/>
                <a:ext cx="298080" cy="1153800"/>
              </a:xfrm>
              <a:custGeom>
                <a:avLst/>
                <a:gdLst>
                  <a:gd name="textAreaLeft" fmla="*/ 0 w 298080"/>
                  <a:gd name="textAreaRight" fmla="*/ 298440 w 298080"/>
                  <a:gd name="textAreaTop" fmla="*/ 0 h 1153800"/>
                  <a:gd name="textAreaBottom" fmla="*/ 1154160 h 1153800"/>
                </a:gdLst>
                <a:ahLst/>
                <a:rect l="textAreaLeft" t="textAreaTop" r="textAreaRight" b="textAreaBottom"/>
                <a:pathLst>
                  <a:path w="188" h="727">
                    <a:moveTo>
                      <a:pt x="15" y="727"/>
                    </a:moveTo>
                    <a:lnTo>
                      <a:pt x="0" y="727"/>
                    </a:lnTo>
                    <a:lnTo>
                      <a:pt x="0" y="407"/>
                    </a:lnTo>
                    <a:lnTo>
                      <a:pt x="0" y="407"/>
                    </a:lnTo>
                    <a:lnTo>
                      <a:pt x="176" y="0"/>
                    </a:lnTo>
                    <a:lnTo>
                      <a:pt x="188" y="6"/>
                    </a:lnTo>
                    <a:lnTo>
                      <a:pt x="15" y="410"/>
                    </a:lnTo>
                    <a:lnTo>
                      <a:pt x="15" y="727"/>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72" name="Forma libre 36"/>
              <p:cNvSpPr/>
              <p:nvPr/>
            </p:nvSpPr>
            <p:spPr>
              <a:xfrm>
                <a:off x="11773080" y="5551560"/>
                <a:ext cx="156960" cy="155160"/>
              </a:xfrm>
              <a:custGeom>
                <a:avLst/>
                <a:gdLst>
                  <a:gd name="textAreaLeft" fmla="*/ 0 w 156960"/>
                  <a:gd name="textAreaRight" fmla="*/ 157320 w 156960"/>
                  <a:gd name="textAreaTop" fmla="*/ 0 h 155160"/>
                  <a:gd name="textAreaBottom" fmla="*/ 155520 h 155160"/>
                </a:gdLst>
                <a:ahLst/>
                <a:rect l="textAreaLeft" t="textAreaTop" r="textAreaRight" b="textAreaBottom"/>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73" name="Forma libre 37"/>
              <p:cNvSpPr/>
              <p:nvPr/>
            </p:nvSpPr>
            <p:spPr>
              <a:xfrm>
                <a:off x="11711160" y="4680"/>
                <a:ext cx="304560" cy="1544400"/>
              </a:xfrm>
              <a:custGeom>
                <a:avLst/>
                <a:gdLst>
                  <a:gd name="textAreaLeft" fmla="*/ 0 w 304560"/>
                  <a:gd name="textAreaRight" fmla="*/ 304920 w 304560"/>
                  <a:gd name="textAreaTop" fmla="*/ 0 h 1544400"/>
                  <a:gd name="textAreaBottom" fmla="*/ 1544760 h 1544400"/>
                </a:gdLst>
                <a:ahLst/>
                <a:rect l="textAreaLeft" t="textAreaTop" r="textAreaRight" b="textAreaBottom"/>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74" name="Forma libre 38"/>
              <p:cNvSpPr/>
              <p:nvPr/>
            </p:nvSpPr>
            <p:spPr>
              <a:xfrm>
                <a:off x="11636280" y="4867200"/>
                <a:ext cx="188640" cy="188640"/>
              </a:xfrm>
              <a:custGeom>
                <a:avLst/>
                <a:gdLst>
                  <a:gd name="textAreaLeft" fmla="*/ 0 w 188640"/>
                  <a:gd name="textAreaRight" fmla="*/ 189000 w 18864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75" name="Forma libre 39"/>
              <p:cNvSpPr/>
              <p:nvPr/>
            </p:nvSpPr>
            <p:spPr>
              <a:xfrm>
                <a:off x="11441160" y="5046840"/>
                <a:ext cx="307440" cy="1801440"/>
              </a:xfrm>
              <a:custGeom>
                <a:avLst/>
                <a:gdLst>
                  <a:gd name="textAreaLeft" fmla="*/ 0 w 307440"/>
                  <a:gd name="textAreaRight" fmla="*/ 307800 w 307440"/>
                  <a:gd name="textAreaTop" fmla="*/ 0 h 1801440"/>
                  <a:gd name="textAreaBottom" fmla="*/ 1801800 h 1801440"/>
                </a:gdLst>
                <a:ahLst/>
                <a:rect l="textAreaLeft" t="textAreaTop" r="textAreaRight" b="textAreaBottom"/>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76" name="Forma libre 40"/>
              <p:cNvSpPr/>
              <p:nvPr/>
            </p:nvSpPr>
            <p:spPr>
              <a:xfrm>
                <a:off x="11849040" y="641664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77" name="Rectángulo 41"/>
              <p:cNvSpPr/>
              <p:nvPr/>
            </p:nvSpPr>
            <p:spPr>
              <a:xfrm>
                <a:off x="11939760" y="6595920"/>
                <a:ext cx="23400" cy="252000"/>
              </a:xfrm>
              <a:prstGeom prst="rect">
                <a:avLst/>
              </a:pr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grpSp>
      </p:grpSp>
      <p:sp>
        <p:nvSpPr>
          <p:cNvPr id="578" name="PlaceHolder 1"/>
          <p:cNvSpPr>
            <a:spLocks noGrp="1"/>
          </p:cNvSpPr>
          <p:nvPr>
            <p:ph type="title"/>
          </p:nvPr>
        </p:nvSpPr>
        <p:spPr>
          <a:xfrm>
            <a:off x="1141560" y="1419120"/>
            <a:ext cx="9905760" cy="2852280"/>
          </a:xfrm>
          <a:prstGeom prst="rect">
            <a:avLst/>
          </a:prstGeom>
          <a:noFill/>
          <a:ln w="0">
            <a:noFill/>
          </a:ln>
        </p:spPr>
        <p:txBody>
          <a:bodyPr lIns="91440" rIns="91440" tIns="45720" bIns="45720" anchor="b">
            <a:normAutofit/>
          </a:bodyPr>
          <a:p>
            <a:pPr indent="0" defTabSz="914400">
              <a:lnSpc>
                <a:spcPct val="90000"/>
              </a:lnSpc>
              <a:buNone/>
            </a:pPr>
            <a:r>
              <a:rPr b="0" lang="es-ES" sz="3600" spc="-1" strike="noStrike" cap="all">
                <a:solidFill>
                  <a:schemeClr val="dk1"/>
                </a:solidFill>
                <a:latin typeface="Tw Cen MT"/>
              </a:rPr>
              <a:t>Haga clic para modificar el estilo de título del patrón</a:t>
            </a:r>
            <a:endParaRPr b="0" lang="es-ES" sz="3600" spc="-1" strike="noStrike">
              <a:solidFill>
                <a:schemeClr val="dk1"/>
              </a:solidFill>
              <a:latin typeface="Tw Cen MT"/>
            </a:endParaRPr>
          </a:p>
        </p:txBody>
      </p:sp>
      <p:sp>
        <p:nvSpPr>
          <p:cNvPr id="579" name="PlaceHolder 2"/>
          <p:cNvSpPr>
            <a:spLocks noGrp="1"/>
          </p:cNvSpPr>
          <p:nvPr>
            <p:ph type="body"/>
          </p:nvPr>
        </p:nvSpPr>
        <p:spPr>
          <a:xfrm>
            <a:off x="1141560" y="4424400"/>
            <a:ext cx="9905760" cy="1374480"/>
          </a:xfrm>
          <a:prstGeom prst="rect">
            <a:avLst/>
          </a:prstGeom>
          <a:noFill/>
          <a:ln w="0">
            <a:noFill/>
          </a:ln>
        </p:spPr>
        <p:txBody>
          <a:bodyPr lIns="91440" rIns="91440" tIns="45720" bIns="45720" anchor="t">
            <a:normAutofit/>
          </a:bodyPr>
          <a:p>
            <a:pPr indent="0" defTabSz="914400">
              <a:lnSpc>
                <a:spcPct val="120000"/>
              </a:lnSpc>
              <a:spcBef>
                <a:spcPts val="1001"/>
              </a:spcBef>
              <a:buNone/>
              <a:tabLst>
                <a:tab algn="l" pos="0"/>
              </a:tabLst>
            </a:pPr>
            <a:r>
              <a:rPr b="0" lang="es-ES" sz="1800" spc="-1" strike="noStrike" cap="all">
                <a:solidFill>
                  <a:schemeClr val="dk1">
                    <a:tint val="75000"/>
                  </a:schemeClr>
                </a:solidFill>
                <a:latin typeface="Tw Cen MT"/>
              </a:rPr>
              <a:t>Editar estilos de texto del patrón</a:t>
            </a:r>
            <a:endParaRPr b="0" lang="es-ES" sz="1800" spc="-1" strike="noStrike">
              <a:solidFill>
                <a:schemeClr val="dk1"/>
              </a:solidFill>
              <a:latin typeface="Tw Cen MT"/>
            </a:endParaRPr>
          </a:p>
        </p:txBody>
      </p:sp>
      <p:sp>
        <p:nvSpPr>
          <p:cNvPr id="580" name="PlaceHolder 3"/>
          <p:cNvSpPr>
            <a:spLocks noGrp="1"/>
          </p:cNvSpPr>
          <p:nvPr>
            <p:ph type="dt" idx="31"/>
          </p:nvPr>
        </p:nvSpPr>
        <p:spPr>
          <a:xfrm>
            <a:off x="7457040" y="5883120"/>
            <a:ext cx="2742840" cy="364680"/>
          </a:xfrm>
          <a:prstGeom prst="rect">
            <a:avLst/>
          </a:prstGeom>
          <a:noFill/>
          <a:ln w="0">
            <a:noFill/>
          </a:ln>
        </p:spPr>
        <p:txBody>
          <a:bodyPr lIns="91440" rIns="91440" tIns="45720" bIns="45720" anchor="ctr">
            <a:noAutofit/>
          </a:bodyPr>
          <a:lstStyle>
            <a:lvl1pPr indent="0" algn="r" defTabSz="457200">
              <a:lnSpc>
                <a:spcPct val="100000"/>
              </a:lnSpc>
              <a:buNone/>
              <a:defRPr b="0" lang="es-ES" sz="1050" spc="-1" strike="noStrike">
                <a:solidFill>
                  <a:schemeClr val="dk1">
                    <a:tint val="75000"/>
                  </a:schemeClr>
                </a:solidFill>
                <a:latin typeface="Tw Cen MT"/>
              </a:defRPr>
            </a:lvl1pPr>
          </a:lstStyle>
          <a:p>
            <a:pPr indent="0" algn="r" defTabSz="457200">
              <a:lnSpc>
                <a:spcPct val="100000"/>
              </a:lnSpc>
              <a:buNone/>
            </a:pPr>
            <a:r>
              <a:rPr b="0" lang="es-ES" sz="1050" spc="-1" strike="noStrike">
                <a:solidFill>
                  <a:schemeClr val="dk1">
                    <a:tint val="75000"/>
                  </a:schemeClr>
                </a:solidFill>
                <a:latin typeface="Tw Cen MT"/>
              </a:rPr>
              <a:t>&lt;date/time&gt;</a:t>
            </a:r>
            <a:endParaRPr b="0" lang="es-MX" sz="1050" spc="-1" strike="noStrike">
              <a:solidFill>
                <a:srgbClr val="000000"/>
              </a:solidFill>
              <a:latin typeface="Times New Roman"/>
            </a:endParaRPr>
          </a:p>
        </p:txBody>
      </p:sp>
      <p:sp>
        <p:nvSpPr>
          <p:cNvPr id="581" name="PlaceHolder 4"/>
          <p:cNvSpPr>
            <a:spLocks noGrp="1"/>
          </p:cNvSpPr>
          <p:nvPr>
            <p:ph type="ftr" idx="32"/>
          </p:nvPr>
        </p:nvSpPr>
        <p:spPr>
          <a:xfrm>
            <a:off x="1141560" y="5883120"/>
            <a:ext cx="6238800" cy="364680"/>
          </a:xfrm>
          <a:prstGeom prst="rect">
            <a:avLst/>
          </a:prstGeom>
          <a:noFill/>
          <a:ln w="0">
            <a:noFill/>
          </a:ln>
        </p:spPr>
        <p:txBody>
          <a:bodyPr lIns="91440" rIns="91440" tIns="45720" bIns="45720" anchor="ctr">
            <a:noAutofit/>
          </a:bodyPr>
          <a:lstStyle>
            <a:lvl1pPr indent="0" algn="ctr">
              <a:buNone/>
              <a:defRPr b="0" lang="es-MX" sz="1400" spc="-1" strike="noStrike">
                <a:solidFill>
                  <a:srgbClr val="000000"/>
                </a:solidFill>
                <a:latin typeface="Times New Roman"/>
              </a:defRPr>
            </a:lvl1pPr>
          </a:lstStyle>
          <a:p>
            <a:pPr indent="0" algn="ctr">
              <a:buNone/>
            </a:pPr>
            <a:r>
              <a:rPr b="0" lang="es-MX" sz="1400" spc="-1" strike="noStrike">
                <a:solidFill>
                  <a:srgbClr val="000000"/>
                </a:solidFill>
                <a:latin typeface="Times New Roman"/>
              </a:rPr>
              <a:t>&lt;footer&gt;</a:t>
            </a:r>
            <a:endParaRPr b="0" lang="es-MX" sz="1400" spc="-1" strike="noStrike">
              <a:solidFill>
                <a:srgbClr val="000000"/>
              </a:solidFill>
              <a:latin typeface="Times New Roman"/>
            </a:endParaRPr>
          </a:p>
        </p:txBody>
      </p:sp>
      <p:sp>
        <p:nvSpPr>
          <p:cNvPr id="582" name="PlaceHolder 5"/>
          <p:cNvSpPr>
            <a:spLocks noGrp="1"/>
          </p:cNvSpPr>
          <p:nvPr>
            <p:ph type="sldNum" idx="33"/>
          </p:nvPr>
        </p:nvSpPr>
        <p:spPr>
          <a:xfrm>
            <a:off x="10276200" y="5883120"/>
            <a:ext cx="770760" cy="364680"/>
          </a:xfrm>
          <a:prstGeom prst="rect">
            <a:avLst/>
          </a:prstGeom>
          <a:noFill/>
          <a:ln w="0">
            <a:noFill/>
          </a:ln>
        </p:spPr>
        <p:txBody>
          <a:bodyPr lIns="91440" rIns="91440" tIns="45720" bIns="45720" anchor="ctr">
            <a:noAutofit/>
          </a:bodyPr>
          <a:lstStyle>
            <a:lvl1pPr indent="0" algn="r" defTabSz="457200">
              <a:lnSpc>
                <a:spcPct val="100000"/>
              </a:lnSpc>
              <a:buNone/>
              <a:defRPr b="0" lang="es-ES" sz="1050" spc="-1" strike="noStrike">
                <a:solidFill>
                  <a:schemeClr val="dk1">
                    <a:tint val="75000"/>
                  </a:schemeClr>
                </a:solidFill>
                <a:latin typeface="Tw Cen MT"/>
              </a:defRPr>
            </a:lvl1pPr>
          </a:lstStyle>
          <a:p>
            <a:pPr indent="0" algn="r" defTabSz="457200">
              <a:lnSpc>
                <a:spcPct val="100000"/>
              </a:lnSpc>
              <a:buNone/>
            </a:pPr>
            <a:fld id="{43F45AD1-7FA2-4BEA-90FC-D47FBC0BDB06}" type="slidenum">
              <a:rPr b="0" lang="es-ES" sz="1050" spc="-1" strike="noStrike">
                <a:solidFill>
                  <a:schemeClr val="dk1">
                    <a:tint val="75000"/>
                  </a:schemeClr>
                </a:solidFill>
                <a:latin typeface="Tw Cen MT"/>
              </a:rPr>
              <a:t>&lt;number&gt;</a:t>
            </a:fld>
            <a:endParaRPr b="0" lang="es-MX" sz="105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69" r:id="rId4"/>
  </p:sldLayoutIdLst>
</p:sldMaster>
</file>

<file path=ppt/slideMasters/slideMaster1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pic>
        <p:nvPicPr>
          <p:cNvPr id="583" name="Imagen 2" descr="\\DROBO-FS\QuickDrops\JB\PPTX NG\Droplets\LightingOverlay.png"/>
          <p:cNvPicPr/>
          <p:nvPr/>
        </p:nvPicPr>
        <p:blipFill>
          <a:blip r:embed="rId3">
            <a:alphaModFix amt="30000"/>
          </a:blip>
          <a:stretch/>
        </p:blipFill>
        <p:spPr>
          <a:xfrm>
            <a:off x="0" y="0"/>
            <a:ext cx="12191760" cy="6857640"/>
          </a:xfrm>
          <a:prstGeom prst="rect">
            <a:avLst/>
          </a:prstGeom>
          <a:ln w="0">
            <a:noFill/>
          </a:ln>
        </p:spPr>
      </p:pic>
      <p:grpSp>
        <p:nvGrpSpPr>
          <p:cNvPr id="584" name="Grupo 7"/>
          <p:cNvGrpSpPr/>
          <p:nvPr/>
        </p:nvGrpSpPr>
        <p:grpSpPr>
          <a:xfrm>
            <a:off x="-14400" y="0"/>
            <a:ext cx="12053520" cy="6857640"/>
            <a:chOff x="-14400" y="0"/>
            <a:chExt cx="12053520" cy="6857640"/>
          </a:xfrm>
        </p:grpSpPr>
        <p:grpSp>
          <p:nvGrpSpPr>
            <p:cNvPr id="585" name="Grupo 8"/>
            <p:cNvGrpSpPr/>
            <p:nvPr/>
          </p:nvGrpSpPr>
          <p:grpSpPr>
            <a:xfrm>
              <a:off x="-14400" y="0"/>
              <a:ext cx="1220760" cy="6857640"/>
              <a:chOff x="-14400" y="0"/>
              <a:chExt cx="1220760" cy="6857640"/>
            </a:xfrm>
          </p:grpSpPr>
          <p:sp>
            <p:nvSpPr>
              <p:cNvPr id="586" name="Rectángulo 5"/>
              <p:cNvSpPr/>
              <p:nvPr/>
            </p:nvSpPr>
            <p:spPr>
              <a:xfrm>
                <a:off x="114480" y="4680"/>
                <a:ext cx="23400" cy="2180880"/>
              </a:xfrm>
              <a:prstGeom prst="rect">
                <a:avLst/>
              </a:pr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87" name="Forma libre 6"/>
              <p:cNvSpPr/>
              <p:nvPr/>
            </p:nvSpPr>
            <p:spPr>
              <a:xfrm>
                <a:off x="33480" y="217656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88" name="Forma libre 7"/>
              <p:cNvSpPr/>
              <p:nvPr/>
            </p:nvSpPr>
            <p:spPr>
              <a:xfrm>
                <a:off x="28440" y="402120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89" name="Forma libre 8"/>
              <p:cNvSpPr/>
              <p:nvPr/>
            </p:nvSpPr>
            <p:spPr>
              <a:xfrm>
                <a:off x="200160" y="4680"/>
                <a:ext cx="369360" cy="1810800"/>
              </a:xfrm>
              <a:custGeom>
                <a:avLst/>
                <a:gdLst>
                  <a:gd name="textAreaLeft" fmla="*/ 0 w 369360"/>
                  <a:gd name="textAreaRight" fmla="*/ 369720 w 369360"/>
                  <a:gd name="textAreaTop" fmla="*/ 0 h 1810800"/>
                  <a:gd name="textAreaBottom" fmla="*/ 1811160 h 1810800"/>
                </a:gdLst>
                <a:ahLst/>
                <a:rect l="textAreaLeft" t="textAreaTop" r="textAreaRight" b="textAreaBottom"/>
                <a:pathLst>
                  <a:path w="233" h="1141">
                    <a:moveTo>
                      <a:pt x="218" y="1141"/>
                    </a:moveTo>
                    <a:lnTo>
                      <a:pt x="0" y="626"/>
                    </a:lnTo>
                    <a:lnTo>
                      <a:pt x="0" y="0"/>
                    </a:lnTo>
                    <a:lnTo>
                      <a:pt x="15" y="0"/>
                    </a:lnTo>
                    <a:lnTo>
                      <a:pt x="15" y="623"/>
                    </a:lnTo>
                    <a:lnTo>
                      <a:pt x="233" y="1135"/>
                    </a:lnTo>
                    <a:lnTo>
                      <a:pt x="218" y="1141"/>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90" name="Forma libre 9"/>
              <p:cNvSpPr/>
              <p:nvPr/>
            </p:nvSpPr>
            <p:spPr>
              <a:xfrm>
                <a:off x="503280" y="180180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91" name="Forma libre 10"/>
              <p:cNvSpPr/>
              <p:nvPr/>
            </p:nvSpPr>
            <p:spPr>
              <a:xfrm>
                <a:off x="285840" y="4680"/>
                <a:ext cx="369360" cy="1429920"/>
              </a:xfrm>
              <a:custGeom>
                <a:avLst/>
                <a:gdLst>
                  <a:gd name="textAreaLeft" fmla="*/ 0 w 369360"/>
                  <a:gd name="textAreaRight" fmla="*/ 369720 w 369360"/>
                  <a:gd name="textAreaTop" fmla="*/ 0 h 1429920"/>
                  <a:gd name="textAreaBottom" fmla="*/ 1430280 h 1429920"/>
                </a:gdLst>
                <a:ahLst/>
                <a:rect l="textAreaLeft" t="textAreaTop" r="textAreaRight" b="textAreaBottom"/>
                <a:pathLst>
                  <a:path w="233" h="901">
                    <a:moveTo>
                      <a:pt x="221" y="901"/>
                    </a:moveTo>
                    <a:lnTo>
                      <a:pt x="0" y="383"/>
                    </a:lnTo>
                    <a:lnTo>
                      <a:pt x="0" y="0"/>
                    </a:lnTo>
                    <a:lnTo>
                      <a:pt x="18" y="0"/>
                    </a:lnTo>
                    <a:lnTo>
                      <a:pt x="18" y="380"/>
                    </a:lnTo>
                    <a:lnTo>
                      <a:pt x="233" y="895"/>
                    </a:lnTo>
                    <a:lnTo>
                      <a:pt x="221" y="901"/>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92" name="Forma libre 11"/>
              <p:cNvSpPr/>
              <p:nvPr/>
            </p:nvSpPr>
            <p:spPr>
              <a:xfrm>
                <a:off x="546120" y="0"/>
                <a:ext cx="151920" cy="912600"/>
              </a:xfrm>
              <a:custGeom>
                <a:avLst/>
                <a:gdLst>
                  <a:gd name="textAreaLeft" fmla="*/ 0 w 151920"/>
                  <a:gd name="textAreaRight" fmla="*/ 152280 w 151920"/>
                  <a:gd name="textAreaTop" fmla="*/ 0 h 912600"/>
                  <a:gd name="textAreaBottom" fmla="*/ 912960 h 912600"/>
                </a:gdLst>
                <a:ahLst/>
                <a:rect l="textAreaLeft" t="textAreaTop" r="textAreaRight" b="textAreaBottom"/>
                <a:pathLst>
                  <a:path w="96" h="575">
                    <a:moveTo>
                      <a:pt x="96" y="575"/>
                    </a:moveTo>
                    <a:lnTo>
                      <a:pt x="78" y="575"/>
                    </a:lnTo>
                    <a:lnTo>
                      <a:pt x="78" y="192"/>
                    </a:lnTo>
                    <a:lnTo>
                      <a:pt x="0" y="6"/>
                    </a:lnTo>
                    <a:lnTo>
                      <a:pt x="15" y="0"/>
                    </a:lnTo>
                    <a:lnTo>
                      <a:pt x="96" y="189"/>
                    </a:lnTo>
                    <a:lnTo>
                      <a:pt x="96" y="57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93" name="Forma libre 12"/>
              <p:cNvSpPr/>
              <p:nvPr/>
            </p:nvSpPr>
            <p:spPr>
              <a:xfrm>
                <a:off x="588960" y="142092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94" name="Forma libre 13"/>
              <p:cNvSpPr/>
              <p:nvPr/>
            </p:nvSpPr>
            <p:spPr>
              <a:xfrm>
                <a:off x="588960" y="9032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95" name="Forma libre 14"/>
              <p:cNvSpPr/>
              <p:nvPr/>
            </p:nvSpPr>
            <p:spPr>
              <a:xfrm>
                <a:off x="641520" y="0"/>
                <a:ext cx="421920" cy="526680"/>
              </a:xfrm>
              <a:custGeom>
                <a:avLst/>
                <a:gdLst>
                  <a:gd name="textAreaLeft" fmla="*/ 0 w 421920"/>
                  <a:gd name="textAreaRight" fmla="*/ 422280 w 421920"/>
                  <a:gd name="textAreaTop" fmla="*/ 0 h 526680"/>
                  <a:gd name="textAreaBottom" fmla="*/ 527040 h 526680"/>
                </a:gdLst>
                <a:ahLst/>
                <a:rect l="textAreaLeft" t="textAreaTop" r="textAreaRight" b="textAreaBottom"/>
                <a:pathLst>
                  <a:path w="266" h="332">
                    <a:moveTo>
                      <a:pt x="257" y="332"/>
                    </a:moveTo>
                    <a:lnTo>
                      <a:pt x="48" y="123"/>
                    </a:lnTo>
                    <a:lnTo>
                      <a:pt x="0" y="6"/>
                    </a:lnTo>
                    <a:lnTo>
                      <a:pt x="15" y="0"/>
                    </a:lnTo>
                    <a:lnTo>
                      <a:pt x="63" y="114"/>
                    </a:lnTo>
                    <a:lnTo>
                      <a:pt x="266" y="320"/>
                    </a:lnTo>
                    <a:lnTo>
                      <a:pt x="257" y="332"/>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96" name="Forma libre 15"/>
              <p:cNvSpPr/>
              <p:nvPr/>
            </p:nvSpPr>
            <p:spPr>
              <a:xfrm>
                <a:off x="1020600" y="488880"/>
                <a:ext cx="161640" cy="147240"/>
              </a:xfrm>
              <a:custGeom>
                <a:avLst/>
                <a:gdLst>
                  <a:gd name="textAreaLeft" fmla="*/ 0 w 161640"/>
                  <a:gd name="textAreaRight" fmla="*/ 162000 w 161640"/>
                  <a:gd name="textAreaTop" fmla="*/ 0 h 147240"/>
                  <a:gd name="textAreaBottom" fmla="*/ 147600 h 147240"/>
                </a:gdLst>
                <a:ahLst/>
                <a:rect l="textAreaLeft" t="textAreaTop" r="textAreaRight" b="textAreaBottom"/>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97" name="Línea 16"/>
              <p:cNvSpPr/>
              <p:nvPr/>
            </p:nvSpPr>
            <p:spPr>
              <a:xfrm>
                <a:off x="-4680" y="9360"/>
                <a:ext cx="360" cy="360"/>
              </a:xfrm>
              <a:prstGeom prst="line">
                <a:avLst/>
              </a:prstGeom>
              <a:ln w="15">
                <a:solidFill>
                  <a:srgbClr val="ffffff"/>
                </a:solidFill>
              </a:ln>
            </p:spPr>
            <p:style>
              <a:lnRef idx="0"/>
              <a:fillRef idx="0"/>
              <a:effectRef idx="0"/>
              <a:fontRef idx="minor"/>
            </p:style>
            <p:txBody>
              <a:bodyPr lIns="90000" rIns="90000" tIns="-44640" bIns="-44640" anchor="t" anchorCtr="1">
                <a:noAutofit/>
              </a:bodyPr>
              <a:p>
                <a:endParaRPr b="0" lang="es-MX" sz="1800" spc="-1" strike="noStrike">
                  <a:solidFill>
                    <a:srgbClr val="000000"/>
                  </a:solidFill>
                  <a:latin typeface="Arial"/>
                </a:endParaRPr>
              </a:p>
            </p:txBody>
          </p:sp>
          <p:sp>
            <p:nvSpPr>
              <p:cNvPr id="598" name="Forma libre 17"/>
              <p:cNvSpPr/>
              <p:nvPr/>
            </p:nvSpPr>
            <p:spPr>
              <a:xfrm>
                <a:off x="9360" y="1801800"/>
                <a:ext cx="123480" cy="126720"/>
              </a:xfrm>
              <a:custGeom>
                <a:avLst/>
                <a:gdLst>
                  <a:gd name="textAreaLeft" fmla="*/ 0 w 123480"/>
                  <a:gd name="textAreaRight" fmla="*/ 123840 w 123480"/>
                  <a:gd name="textAreaTop" fmla="*/ 0 h 126720"/>
                  <a:gd name="textAreaBottom" fmla="*/ 127080 h 126720"/>
                </a:gdLst>
                <a:ahLst/>
                <a:rect l="textAreaLeft" t="textAreaTop" r="textAreaRight" b="textAreaBottom"/>
                <a:pathLst>
                  <a:path w="78" h="80">
                    <a:moveTo>
                      <a:pt x="6" y="80"/>
                    </a:moveTo>
                    <a:lnTo>
                      <a:pt x="0" y="71"/>
                    </a:lnTo>
                    <a:lnTo>
                      <a:pt x="69" y="0"/>
                    </a:lnTo>
                    <a:lnTo>
                      <a:pt x="78" y="9"/>
                    </a:lnTo>
                    <a:lnTo>
                      <a:pt x="6" y="80"/>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599" name="Forma libre 18"/>
              <p:cNvSpPr/>
              <p:nvPr/>
            </p:nvSpPr>
            <p:spPr>
              <a:xfrm>
                <a:off x="-9360" y="3549600"/>
                <a:ext cx="147240" cy="480600"/>
              </a:xfrm>
              <a:custGeom>
                <a:avLst/>
                <a:gdLst>
                  <a:gd name="textAreaLeft" fmla="*/ 0 w 147240"/>
                  <a:gd name="textAreaRight" fmla="*/ 147600 w 147240"/>
                  <a:gd name="textAreaTop" fmla="*/ 0 h 480600"/>
                  <a:gd name="textAreaBottom" fmla="*/ 480960 h 480600"/>
                </a:gdLst>
                <a:ahLst/>
                <a:rect l="textAreaLeft" t="textAreaTop" r="textAreaRight" b="textAreaBottom"/>
                <a:pathLst>
                  <a:path w="93" h="303">
                    <a:moveTo>
                      <a:pt x="93" y="303"/>
                    </a:moveTo>
                    <a:lnTo>
                      <a:pt x="78" y="303"/>
                    </a:lnTo>
                    <a:lnTo>
                      <a:pt x="78" y="78"/>
                    </a:lnTo>
                    <a:lnTo>
                      <a:pt x="0" y="12"/>
                    </a:lnTo>
                    <a:lnTo>
                      <a:pt x="12" y="0"/>
                    </a:lnTo>
                    <a:lnTo>
                      <a:pt x="93" y="69"/>
                    </a:lnTo>
                    <a:lnTo>
                      <a:pt x="93" y="303"/>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00" name="Forma libre 19"/>
              <p:cNvSpPr/>
              <p:nvPr/>
            </p:nvSpPr>
            <p:spPr>
              <a:xfrm>
                <a:off x="128520" y="1382760"/>
                <a:ext cx="142560" cy="475920"/>
              </a:xfrm>
              <a:custGeom>
                <a:avLst/>
                <a:gdLst>
                  <a:gd name="textAreaLeft" fmla="*/ 0 w 142560"/>
                  <a:gd name="textAreaRight" fmla="*/ 142920 w 142560"/>
                  <a:gd name="textAreaTop" fmla="*/ 0 h 475920"/>
                  <a:gd name="textAreaBottom" fmla="*/ 476280 h 475920"/>
                </a:gdLst>
                <a:ahLst/>
                <a:rect l="textAreaLeft" t="textAreaTop" r="textAreaRight" b="textAreaBottom"/>
                <a:pathLst>
                  <a:path w="90" h="300">
                    <a:moveTo>
                      <a:pt x="90" y="300"/>
                    </a:moveTo>
                    <a:lnTo>
                      <a:pt x="78" y="300"/>
                    </a:lnTo>
                    <a:lnTo>
                      <a:pt x="78" y="84"/>
                    </a:lnTo>
                    <a:lnTo>
                      <a:pt x="0" y="9"/>
                    </a:lnTo>
                    <a:lnTo>
                      <a:pt x="9" y="0"/>
                    </a:lnTo>
                    <a:lnTo>
                      <a:pt x="90" y="81"/>
                    </a:lnTo>
                    <a:lnTo>
                      <a:pt x="90" y="300"/>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01" name="Forma libre 20"/>
              <p:cNvSpPr/>
              <p:nvPr/>
            </p:nvSpPr>
            <p:spPr>
              <a:xfrm>
                <a:off x="204840" y="1849320"/>
                <a:ext cx="114120" cy="107640"/>
              </a:xfrm>
              <a:custGeom>
                <a:avLst/>
                <a:gdLst>
                  <a:gd name="textAreaLeft" fmla="*/ 0 w 114120"/>
                  <a:gd name="textAreaRight" fmla="*/ 114480 w 114120"/>
                  <a:gd name="textAreaTop" fmla="*/ 0 h 107640"/>
                  <a:gd name="textAreaBottom" fmla="*/ 108000 h 107640"/>
                </a:gdLst>
                <a:ahLst/>
                <a:rect l="textAreaLeft" t="textAreaTop" r="textAreaRight" b="textAreaBottom"/>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02" name="Rectángulo 21"/>
              <p:cNvSpPr/>
              <p:nvPr/>
            </p:nvSpPr>
            <p:spPr>
              <a:xfrm>
                <a:off x="133200" y="4662360"/>
                <a:ext cx="23400" cy="2180880"/>
              </a:xfrm>
              <a:prstGeom prst="rect">
                <a:avLst/>
              </a:pr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03" name="Forma libre 22"/>
              <p:cNvSpPr/>
              <p:nvPr/>
            </p:nvSpPr>
            <p:spPr>
              <a:xfrm>
                <a:off x="223920" y="5041800"/>
                <a:ext cx="369360" cy="1801440"/>
              </a:xfrm>
              <a:custGeom>
                <a:avLst/>
                <a:gdLst>
                  <a:gd name="textAreaLeft" fmla="*/ 0 w 369360"/>
                  <a:gd name="textAreaRight" fmla="*/ 369720 w 369360"/>
                  <a:gd name="textAreaTop" fmla="*/ 0 h 1801440"/>
                  <a:gd name="textAreaBottom" fmla="*/ 1801800 h 1801440"/>
                </a:gdLst>
                <a:ahLst/>
                <a:rect l="textAreaLeft" t="textAreaTop" r="textAreaRight" b="textAreaBottom"/>
                <a:pathLst>
                  <a:path w="233" h="1135">
                    <a:moveTo>
                      <a:pt x="15" y="1135"/>
                    </a:moveTo>
                    <a:lnTo>
                      <a:pt x="0" y="1135"/>
                    </a:lnTo>
                    <a:lnTo>
                      <a:pt x="0" y="515"/>
                    </a:lnTo>
                    <a:lnTo>
                      <a:pt x="0" y="512"/>
                    </a:lnTo>
                    <a:lnTo>
                      <a:pt x="218" y="0"/>
                    </a:lnTo>
                    <a:lnTo>
                      <a:pt x="233" y="6"/>
                    </a:lnTo>
                    <a:lnTo>
                      <a:pt x="15" y="518"/>
                    </a:lnTo>
                    <a:lnTo>
                      <a:pt x="15" y="113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04" name="Forma libre 23"/>
              <p:cNvSpPr/>
              <p:nvPr/>
            </p:nvSpPr>
            <p:spPr>
              <a:xfrm>
                <a:off x="52560" y="44816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05" name="Forma libre 24"/>
              <p:cNvSpPr/>
              <p:nvPr/>
            </p:nvSpPr>
            <p:spPr>
              <a:xfrm>
                <a:off x="-14400" y="5627520"/>
                <a:ext cx="85320" cy="1215720"/>
              </a:xfrm>
              <a:custGeom>
                <a:avLst/>
                <a:gdLst>
                  <a:gd name="textAreaLeft" fmla="*/ 0 w 85320"/>
                  <a:gd name="textAreaRight" fmla="*/ 85680 w 85320"/>
                  <a:gd name="textAreaTop" fmla="*/ 0 h 1215720"/>
                  <a:gd name="textAreaBottom" fmla="*/ 1216080 h 1215720"/>
                </a:gdLst>
                <a:ahLst/>
                <a:rect l="textAreaLeft" t="textAreaTop" r="textAreaRight" b="textAreaBottom"/>
                <a:pathLst>
                  <a:path w="54" h="766">
                    <a:moveTo>
                      <a:pt x="54" y="766"/>
                    </a:moveTo>
                    <a:lnTo>
                      <a:pt x="36" y="766"/>
                    </a:lnTo>
                    <a:lnTo>
                      <a:pt x="36" y="149"/>
                    </a:lnTo>
                    <a:lnTo>
                      <a:pt x="0" y="3"/>
                    </a:lnTo>
                    <a:lnTo>
                      <a:pt x="18" y="0"/>
                    </a:lnTo>
                    <a:lnTo>
                      <a:pt x="54" y="146"/>
                    </a:lnTo>
                    <a:lnTo>
                      <a:pt x="54" y="766"/>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06" name="Forma libre 25"/>
              <p:cNvSpPr/>
              <p:nvPr/>
            </p:nvSpPr>
            <p:spPr>
              <a:xfrm>
                <a:off x="527040" y="486720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07" name="Forma libre 26"/>
              <p:cNvSpPr/>
              <p:nvPr/>
            </p:nvSpPr>
            <p:spPr>
              <a:xfrm>
                <a:off x="309600" y="5423040"/>
                <a:ext cx="374400" cy="1425240"/>
              </a:xfrm>
              <a:custGeom>
                <a:avLst/>
                <a:gdLst>
                  <a:gd name="textAreaLeft" fmla="*/ 0 w 374400"/>
                  <a:gd name="textAreaRight" fmla="*/ 374760 w 374400"/>
                  <a:gd name="textAreaTop" fmla="*/ 0 h 1425240"/>
                  <a:gd name="textAreaBottom" fmla="*/ 1425600 h 1425240"/>
                </a:gdLst>
                <a:ahLst/>
                <a:rect l="textAreaLeft" t="textAreaTop" r="textAreaRight" b="textAreaBottom"/>
                <a:pathLst>
                  <a:path w="236" h="898">
                    <a:moveTo>
                      <a:pt x="18" y="898"/>
                    </a:moveTo>
                    <a:lnTo>
                      <a:pt x="0" y="898"/>
                    </a:lnTo>
                    <a:lnTo>
                      <a:pt x="0" y="515"/>
                    </a:lnTo>
                    <a:lnTo>
                      <a:pt x="3" y="512"/>
                    </a:lnTo>
                    <a:lnTo>
                      <a:pt x="221" y="0"/>
                    </a:lnTo>
                    <a:lnTo>
                      <a:pt x="236" y="6"/>
                    </a:lnTo>
                    <a:lnTo>
                      <a:pt x="18" y="518"/>
                    </a:lnTo>
                    <a:lnTo>
                      <a:pt x="18" y="898"/>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08" name="Forma libre 27"/>
              <p:cNvSpPr/>
              <p:nvPr/>
            </p:nvSpPr>
            <p:spPr>
              <a:xfrm>
                <a:off x="569880" y="5945040"/>
                <a:ext cx="151920" cy="912600"/>
              </a:xfrm>
              <a:custGeom>
                <a:avLst/>
                <a:gdLst>
                  <a:gd name="textAreaLeft" fmla="*/ 0 w 151920"/>
                  <a:gd name="textAreaRight" fmla="*/ 152280 w 151920"/>
                  <a:gd name="textAreaTop" fmla="*/ 0 h 912600"/>
                  <a:gd name="textAreaBottom" fmla="*/ 912960 h 912600"/>
                </a:gdLst>
                <a:ahLst/>
                <a:rect l="textAreaLeft" t="textAreaTop" r="textAreaRight" b="textAreaBottom"/>
                <a:pathLst>
                  <a:path w="96" h="575">
                    <a:moveTo>
                      <a:pt x="15" y="575"/>
                    </a:moveTo>
                    <a:lnTo>
                      <a:pt x="0" y="569"/>
                    </a:lnTo>
                    <a:lnTo>
                      <a:pt x="81" y="383"/>
                    </a:lnTo>
                    <a:lnTo>
                      <a:pt x="81" y="0"/>
                    </a:lnTo>
                    <a:lnTo>
                      <a:pt x="96" y="0"/>
                    </a:lnTo>
                    <a:lnTo>
                      <a:pt x="96" y="386"/>
                    </a:lnTo>
                    <a:lnTo>
                      <a:pt x="15" y="57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09" name="Forma libre 28"/>
              <p:cNvSpPr/>
              <p:nvPr/>
            </p:nvSpPr>
            <p:spPr>
              <a:xfrm>
                <a:off x="612720" y="52466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10" name="Forma libre 29"/>
              <p:cNvSpPr/>
              <p:nvPr/>
            </p:nvSpPr>
            <p:spPr>
              <a:xfrm>
                <a:off x="612720" y="576432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11" name="Forma libre 30"/>
              <p:cNvSpPr/>
              <p:nvPr/>
            </p:nvSpPr>
            <p:spPr>
              <a:xfrm>
                <a:off x="669960" y="6330960"/>
                <a:ext cx="417240" cy="517320"/>
              </a:xfrm>
              <a:custGeom>
                <a:avLst/>
                <a:gdLst>
                  <a:gd name="textAreaLeft" fmla="*/ 0 w 417240"/>
                  <a:gd name="textAreaRight" fmla="*/ 417600 w 417240"/>
                  <a:gd name="textAreaTop" fmla="*/ 0 h 517320"/>
                  <a:gd name="textAreaBottom" fmla="*/ 517680 h 517320"/>
                </a:gdLst>
                <a:ahLst/>
                <a:rect l="textAreaLeft" t="textAreaTop" r="textAreaRight" b="textAreaBottom"/>
                <a:pathLst>
                  <a:path w="263" h="326">
                    <a:moveTo>
                      <a:pt x="15" y="326"/>
                    </a:moveTo>
                    <a:lnTo>
                      <a:pt x="0" y="320"/>
                    </a:lnTo>
                    <a:lnTo>
                      <a:pt x="45" y="206"/>
                    </a:lnTo>
                    <a:lnTo>
                      <a:pt x="48" y="206"/>
                    </a:lnTo>
                    <a:lnTo>
                      <a:pt x="254" y="0"/>
                    </a:lnTo>
                    <a:lnTo>
                      <a:pt x="263" y="12"/>
                    </a:lnTo>
                    <a:lnTo>
                      <a:pt x="60" y="215"/>
                    </a:lnTo>
                    <a:lnTo>
                      <a:pt x="15" y="326"/>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12" name="Forma libre 31"/>
              <p:cNvSpPr/>
              <p:nvPr/>
            </p:nvSpPr>
            <p:spPr>
              <a:xfrm>
                <a:off x="1049400" y="6221520"/>
                <a:ext cx="156960" cy="147240"/>
              </a:xfrm>
              <a:custGeom>
                <a:avLst/>
                <a:gdLst>
                  <a:gd name="textAreaLeft" fmla="*/ 0 w 156960"/>
                  <a:gd name="textAreaRight" fmla="*/ 157320 w 156960"/>
                  <a:gd name="textAreaTop" fmla="*/ 0 h 147240"/>
                  <a:gd name="textAreaBottom" fmla="*/ 147600 h 147240"/>
                </a:gdLst>
                <a:ahLst/>
                <a:rect l="textAreaLeft" t="textAreaTop" r="textAreaRight" b="textAreaBottom"/>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grpSp>
        <p:grpSp>
          <p:nvGrpSpPr>
            <p:cNvPr id="613" name="Grupo 9"/>
            <p:cNvGrpSpPr/>
            <p:nvPr/>
          </p:nvGrpSpPr>
          <p:grpSpPr>
            <a:xfrm>
              <a:off x="11364840" y="0"/>
              <a:ext cx="674280" cy="6848280"/>
              <a:chOff x="11364840" y="0"/>
              <a:chExt cx="674280" cy="6848280"/>
            </a:xfrm>
          </p:grpSpPr>
          <p:sp>
            <p:nvSpPr>
              <p:cNvPr id="614" name="Forma libre 32"/>
              <p:cNvSpPr/>
              <p:nvPr/>
            </p:nvSpPr>
            <p:spPr>
              <a:xfrm>
                <a:off x="11484000" y="0"/>
                <a:ext cx="417240" cy="512280"/>
              </a:xfrm>
              <a:custGeom>
                <a:avLst/>
                <a:gdLst>
                  <a:gd name="textAreaLeft" fmla="*/ 0 w 417240"/>
                  <a:gd name="textAreaRight" fmla="*/ 417600 w 417240"/>
                  <a:gd name="textAreaTop" fmla="*/ 0 h 512280"/>
                  <a:gd name="textAreaBottom" fmla="*/ 512640 h 512280"/>
                </a:gdLst>
                <a:ahLst/>
                <a:rect l="textAreaLeft" t="textAreaTop" r="textAreaRight" b="textAreaBottom"/>
                <a:pathLst>
                  <a:path w="263" h="323">
                    <a:moveTo>
                      <a:pt x="12" y="323"/>
                    </a:moveTo>
                    <a:lnTo>
                      <a:pt x="0" y="314"/>
                    </a:lnTo>
                    <a:lnTo>
                      <a:pt x="203" y="108"/>
                    </a:lnTo>
                    <a:lnTo>
                      <a:pt x="248" y="0"/>
                    </a:lnTo>
                    <a:lnTo>
                      <a:pt x="263" y="6"/>
                    </a:lnTo>
                    <a:lnTo>
                      <a:pt x="218" y="117"/>
                    </a:lnTo>
                    <a:lnTo>
                      <a:pt x="218" y="117"/>
                    </a:lnTo>
                    <a:lnTo>
                      <a:pt x="12" y="323"/>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15" name="Forma libre 33"/>
              <p:cNvSpPr/>
              <p:nvPr/>
            </p:nvSpPr>
            <p:spPr>
              <a:xfrm>
                <a:off x="11364840" y="474840"/>
                <a:ext cx="156960" cy="151920"/>
              </a:xfrm>
              <a:custGeom>
                <a:avLst/>
                <a:gdLst>
                  <a:gd name="textAreaLeft" fmla="*/ 0 w 156960"/>
                  <a:gd name="textAreaRight" fmla="*/ 157320 w 156960"/>
                  <a:gd name="textAreaTop" fmla="*/ 0 h 151920"/>
                  <a:gd name="textAreaBottom" fmla="*/ 152280 h 151920"/>
                </a:gdLst>
                <a:ahLst/>
                <a:rect l="textAreaLeft" t="textAreaTop" r="textAreaRight" b="textAreaBottom"/>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16" name="Forma libre 34"/>
              <p:cNvSpPr/>
              <p:nvPr/>
            </p:nvSpPr>
            <p:spPr>
              <a:xfrm>
                <a:off x="11631600" y="1539720"/>
                <a:ext cx="188640" cy="190080"/>
              </a:xfrm>
              <a:custGeom>
                <a:avLst/>
                <a:gdLst>
                  <a:gd name="textAreaLeft" fmla="*/ 0 w 188640"/>
                  <a:gd name="textAreaRight" fmla="*/ 189000 w 18864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17" name="Forma libre 35"/>
              <p:cNvSpPr/>
              <p:nvPr/>
            </p:nvSpPr>
            <p:spPr>
              <a:xfrm>
                <a:off x="11531520" y="5694480"/>
                <a:ext cx="298080" cy="1153800"/>
              </a:xfrm>
              <a:custGeom>
                <a:avLst/>
                <a:gdLst>
                  <a:gd name="textAreaLeft" fmla="*/ 0 w 298080"/>
                  <a:gd name="textAreaRight" fmla="*/ 298440 w 298080"/>
                  <a:gd name="textAreaTop" fmla="*/ 0 h 1153800"/>
                  <a:gd name="textAreaBottom" fmla="*/ 1154160 h 1153800"/>
                </a:gdLst>
                <a:ahLst/>
                <a:rect l="textAreaLeft" t="textAreaTop" r="textAreaRight" b="textAreaBottom"/>
                <a:pathLst>
                  <a:path w="188" h="727">
                    <a:moveTo>
                      <a:pt x="15" y="727"/>
                    </a:moveTo>
                    <a:lnTo>
                      <a:pt x="0" y="727"/>
                    </a:lnTo>
                    <a:lnTo>
                      <a:pt x="0" y="407"/>
                    </a:lnTo>
                    <a:lnTo>
                      <a:pt x="0" y="407"/>
                    </a:lnTo>
                    <a:lnTo>
                      <a:pt x="176" y="0"/>
                    </a:lnTo>
                    <a:lnTo>
                      <a:pt x="188" y="6"/>
                    </a:lnTo>
                    <a:lnTo>
                      <a:pt x="15" y="410"/>
                    </a:lnTo>
                    <a:lnTo>
                      <a:pt x="15" y="727"/>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18" name="Forma libre 36"/>
              <p:cNvSpPr/>
              <p:nvPr/>
            </p:nvSpPr>
            <p:spPr>
              <a:xfrm>
                <a:off x="11773080" y="5551560"/>
                <a:ext cx="156960" cy="155160"/>
              </a:xfrm>
              <a:custGeom>
                <a:avLst/>
                <a:gdLst>
                  <a:gd name="textAreaLeft" fmla="*/ 0 w 156960"/>
                  <a:gd name="textAreaRight" fmla="*/ 157320 w 156960"/>
                  <a:gd name="textAreaTop" fmla="*/ 0 h 155160"/>
                  <a:gd name="textAreaBottom" fmla="*/ 155520 h 155160"/>
                </a:gdLst>
                <a:ahLst/>
                <a:rect l="textAreaLeft" t="textAreaTop" r="textAreaRight" b="textAreaBottom"/>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19" name="Forma libre 37"/>
              <p:cNvSpPr/>
              <p:nvPr/>
            </p:nvSpPr>
            <p:spPr>
              <a:xfrm>
                <a:off x="11711160" y="4680"/>
                <a:ext cx="304560" cy="1544400"/>
              </a:xfrm>
              <a:custGeom>
                <a:avLst/>
                <a:gdLst>
                  <a:gd name="textAreaLeft" fmla="*/ 0 w 304560"/>
                  <a:gd name="textAreaRight" fmla="*/ 304920 w 304560"/>
                  <a:gd name="textAreaTop" fmla="*/ 0 h 1544400"/>
                  <a:gd name="textAreaBottom" fmla="*/ 1544760 h 1544400"/>
                </a:gdLst>
                <a:ahLst/>
                <a:rect l="textAreaLeft" t="textAreaTop" r="textAreaRight" b="textAreaBottom"/>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20" name="Forma libre 38"/>
              <p:cNvSpPr/>
              <p:nvPr/>
            </p:nvSpPr>
            <p:spPr>
              <a:xfrm>
                <a:off x="11636280" y="4867200"/>
                <a:ext cx="188640" cy="188640"/>
              </a:xfrm>
              <a:custGeom>
                <a:avLst/>
                <a:gdLst>
                  <a:gd name="textAreaLeft" fmla="*/ 0 w 188640"/>
                  <a:gd name="textAreaRight" fmla="*/ 189000 w 18864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21" name="Forma libre 39"/>
              <p:cNvSpPr/>
              <p:nvPr/>
            </p:nvSpPr>
            <p:spPr>
              <a:xfrm>
                <a:off x="11441160" y="5046840"/>
                <a:ext cx="307440" cy="1801440"/>
              </a:xfrm>
              <a:custGeom>
                <a:avLst/>
                <a:gdLst>
                  <a:gd name="textAreaLeft" fmla="*/ 0 w 307440"/>
                  <a:gd name="textAreaRight" fmla="*/ 307800 w 307440"/>
                  <a:gd name="textAreaTop" fmla="*/ 0 h 1801440"/>
                  <a:gd name="textAreaBottom" fmla="*/ 1801800 h 1801440"/>
                </a:gdLst>
                <a:ahLst/>
                <a:rect l="textAreaLeft" t="textAreaTop" r="textAreaRight" b="textAreaBottom"/>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22" name="Forma libre 40"/>
              <p:cNvSpPr/>
              <p:nvPr/>
            </p:nvSpPr>
            <p:spPr>
              <a:xfrm>
                <a:off x="11849040" y="641664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23" name="Rectángulo 41"/>
              <p:cNvSpPr/>
              <p:nvPr/>
            </p:nvSpPr>
            <p:spPr>
              <a:xfrm>
                <a:off x="11939760" y="6595920"/>
                <a:ext cx="23400" cy="252000"/>
              </a:xfrm>
              <a:prstGeom prst="rect">
                <a:avLst/>
              </a:pr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grpSp>
      </p:grpSp>
      <p:sp>
        <p:nvSpPr>
          <p:cNvPr id="624" name="PlaceHolder 1"/>
          <p:cNvSpPr>
            <a:spLocks noGrp="1"/>
          </p:cNvSpPr>
          <p:nvPr>
            <p:ph type="title"/>
          </p:nvPr>
        </p:nvSpPr>
        <p:spPr>
          <a:xfrm>
            <a:off x="1141560" y="618480"/>
            <a:ext cx="9905760" cy="1478160"/>
          </a:xfrm>
          <a:prstGeom prst="rect">
            <a:avLst/>
          </a:prstGeom>
          <a:noFill/>
          <a:ln w="0">
            <a:noFill/>
          </a:ln>
        </p:spPr>
        <p:txBody>
          <a:bodyPr lIns="91440" rIns="91440" tIns="45720" bIns="45720" anchor="ctr">
            <a:noAutofit/>
          </a:bodyPr>
          <a:p>
            <a:pPr indent="0" defTabSz="914400">
              <a:lnSpc>
                <a:spcPct val="90000"/>
              </a:lnSpc>
              <a:buNone/>
            </a:pPr>
            <a:r>
              <a:rPr b="0" lang="es-ES" sz="3600" spc="-1" strike="noStrike" cap="all">
                <a:solidFill>
                  <a:schemeClr val="dk1"/>
                </a:solidFill>
                <a:latin typeface="Tw Cen MT"/>
              </a:rPr>
              <a:t>Haga clic para modificar el estilo de título del patrón</a:t>
            </a:r>
            <a:endParaRPr b="0" lang="es-ES" sz="3600" spc="-1" strike="noStrike">
              <a:solidFill>
                <a:schemeClr val="dk1"/>
              </a:solidFill>
              <a:latin typeface="Tw Cen MT"/>
            </a:endParaRPr>
          </a:p>
        </p:txBody>
      </p:sp>
      <p:sp>
        <p:nvSpPr>
          <p:cNvPr id="625" name="PlaceHolder 2"/>
          <p:cNvSpPr>
            <a:spLocks noGrp="1"/>
          </p:cNvSpPr>
          <p:nvPr>
            <p:ph type="body"/>
          </p:nvPr>
        </p:nvSpPr>
        <p:spPr>
          <a:xfrm>
            <a:off x="1141560" y="2249640"/>
            <a:ext cx="4878000" cy="354132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ffffff"/>
              </a:buClr>
              <a:buSzPct val="125000"/>
              <a:buFont typeface="Arial"/>
              <a:buChar char="•"/>
            </a:pPr>
            <a:r>
              <a:rPr b="0" lang="es-ES" sz="2400" spc="-1" strike="noStrike">
                <a:solidFill>
                  <a:schemeClr val="dk1"/>
                </a:solidFill>
                <a:latin typeface="Tw Cen MT"/>
              </a:rPr>
              <a:t>Editar estilos de texto del patrón</a:t>
            </a:r>
            <a:endParaRPr b="0" lang="es-ES" sz="2400" spc="-1" strike="noStrike">
              <a:solidFill>
                <a:schemeClr val="dk1"/>
              </a:solidFill>
              <a:latin typeface="Tw Cen MT"/>
            </a:endParaRPr>
          </a:p>
          <a:p>
            <a:pPr lvl="1" marL="685800" indent="-228600" defTabSz="914400">
              <a:lnSpc>
                <a:spcPct val="120000"/>
              </a:lnSpc>
              <a:spcBef>
                <a:spcPts val="499"/>
              </a:spcBef>
              <a:buClr>
                <a:srgbClr val="ffffff"/>
              </a:buClr>
              <a:buSzPct val="125000"/>
              <a:buFont typeface="Arial"/>
              <a:buChar char="•"/>
            </a:pPr>
            <a:r>
              <a:rPr b="0" lang="es-ES" sz="2000" spc="-1" strike="noStrike">
                <a:solidFill>
                  <a:schemeClr val="dk1"/>
                </a:solidFill>
                <a:latin typeface="Tw Cen MT"/>
              </a:rPr>
              <a:t>Segundo nivel</a:t>
            </a:r>
            <a:endParaRPr b="0" lang="es-ES" sz="2000" spc="-1" strike="noStrike">
              <a:solidFill>
                <a:schemeClr val="dk1"/>
              </a:solidFill>
              <a:latin typeface="Tw Cen MT"/>
            </a:endParaRPr>
          </a:p>
          <a:p>
            <a:pPr lvl="2" marL="1143000" indent="-228600" defTabSz="914400">
              <a:lnSpc>
                <a:spcPct val="120000"/>
              </a:lnSpc>
              <a:spcBef>
                <a:spcPts val="499"/>
              </a:spcBef>
              <a:buClr>
                <a:srgbClr val="ffffff"/>
              </a:buClr>
              <a:buSzPct val="125000"/>
              <a:buFont typeface="Arial"/>
              <a:buChar char="•"/>
            </a:pPr>
            <a:r>
              <a:rPr b="0" lang="es-ES" sz="1800" spc="-1" strike="noStrike">
                <a:solidFill>
                  <a:schemeClr val="dk1"/>
                </a:solidFill>
                <a:latin typeface="Tw Cen MT"/>
              </a:rPr>
              <a:t>Tercer nivel</a:t>
            </a:r>
            <a:endParaRPr b="0" lang="es-ES" sz="1800" spc="-1" strike="noStrike">
              <a:solidFill>
                <a:schemeClr val="dk1"/>
              </a:solidFill>
              <a:latin typeface="Tw Cen MT"/>
            </a:endParaRPr>
          </a:p>
          <a:p>
            <a:pPr lvl="3" marL="1600200" indent="-228600" defTabSz="914400">
              <a:lnSpc>
                <a:spcPct val="120000"/>
              </a:lnSpc>
              <a:spcBef>
                <a:spcPts val="499"/>
              </a:spcBef>
              <a:buClr>
                <a:srgbClr val="ffffff"/>
              </a:buClr>
              <a:buSzPct val="125000"/>
              <a:buFont typeface="Arial"/>
              <a:buChar char="•"/>
            </a:pPr>
            <a:r>
              <a:rPr b="0" lang="es-ES" sz="1600" spc="-1" strike="noStrike">
                <a:solidFill>
                  <a:schemeClr val="dk1"/>
                </a:solidFill>
                <a:latin typeface="Tw Cen MT"/>
              </a:rPr>
              <a:t>Cuarto nivel</a:t>
            </a:r>
            <a:endParaRPr b="0" lang="es-ES" sz="1600" spc="-1" strike="noStrike">
              <a:solidFill>
                <a:schemeClr val="dk1"/>
              </a:solidFill>
              <a:latin typeface="Tw Cen MT"/>
            </a:endParaRPr>
          </a:p>
          <a:p>
            <a:pPr lvl="4" marL="2057400" indent="-228600" defTabSz="914400">
              <a:lnSpc>
                <a:spcPct val="120000"/>
              </a:lnSpc>
              <a:spcBef>
                <a:spcPts val="499"/>
              </a:spcBef>
              <a:buClr>
                <a:srgbClr val="ffffff"/>
              </a:buClr>
              <a:buSzPct val="125000"/>
              <a:buFont typeface="Arial"/>
              <a:buChar char="•"/>
            </a:pPr>
            <a:r>
              <a:rPr b="0" lang="es-ES" sz="1600" spc="-1" strike="noStrike">
                <a:solidFill>
                  <a:schemeClr val="dk1"/>
                </a:solidFill>
                <a:latin typeface="Tw Cen MT"/>
              </a:rPr>
              <a:t>Quinto nivel</a:t>
            </a:r>
            <a:endParaRPr b="0" lang="es-ES" sz="1600" spc="-1" strike="noStrike">
              <a:solidFill>
                <a:schemeClr val="dk1"/>
              </a:solidFill>
              <a:latin typeface="Tw Cen MT"/>
            </a:endParaRPr>
          </a:p>
        </p:txBody>
      </p:sp>
      <p:sp>
        <p:nvSpPr>
          <p:cNvPr id="626" name="PlaceHolder 3"/>
          <p:cNvSpPr>
            <a:spLocks noGrp="1"/>
          </p:cNvSpPr>
          <p:nvPr>
            <p:ph type="body"/>
          </p:nvPr>
        </p:nvSpPr>
        <p:spPr>
          <a:xfrm>
            <a:off x="6172200" y="2249640"/>
            <a:ext cx="4874760" cy="354132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ffffff"/>
              </a:buClr>
              <a:buSzPct val="125000"/>
              <a:buFont typeface="Arial"/>
              <a:buChar char="•"/>
            </a:pPr>
            <a:r>
              <a:rPr b="0" lang="es-ES" sz="2400" spc="-1" strike="noStrike">
                <a:solidFill>
                  <a:schemeClr val="dk1"/>
                </a:solidFill>
                <a:latin typeface="Tw Cen MT"/>
              </a:rPr>
              <a:t>Editar estilos de texto del patrón</a:t>
            </a:r>
            <a:endParaRPr b="0" lang="es-ES" sz="2400" spc="-1" strike="noStrike">
              <a:solidFill>
                <a:schemeClr val="dk1"/>
              </a:solidFill>
              <a:latin typeface="Tw Cen MT"/>
            </a:endParaRPr>
          </a:p>
          <a:p>
            <a:pPr lvl="1" marL="685800" indent="-228600" defTabSz="914400">
              <a:lnSpc>
                <a:spcPct val="120000"/>
              </a:lnSpc>
              <a:spcBef>
                <a:spcPts val="499"/>
              </a:spcBef>
              <a:buClr>
                <a:srgbClr val="ffffff"/>
              </a:buClr>
              <a:buSzPct val="125000"/>
              <a:buFont typeface="Arial"/>
              <a:buChar char="•"/>
            </a:pPr>
            <a:r>
              <a:rPr b="0" lang="es-ES" sz="2000" spc="-1" strike="noStrike">
                <a:solidFill>
                  <a:schemeClr val="dk1"/>
                </a:solidFill>
                <a:latin typeface="Tw Cen MT"/>
              </a:rPr>
              <a:t>Segundo nivel</a:t>
            </a:r>
            <a:endParaRPr b="0" lang="es-ES" sz="2000" spc="-1" strike="noStrike">
              <a:solidFill>
                <a:schemeClr val="dk1"/>
              </a:solidFill>
              <a:latin typeface="Tw Cen MT"/>
            </a:endParaRPr>
          </a:p>
          <a:p>
            <a:pPr lvl="2" marL="1143000" indent="-228600" defTabSz="914400">
              <a:lnSpc>
                <a:spcPct val="120000"/>
              </a:lnSpc>
              <a:spcBef>
                <a:spcPts val="499"/>
              </a:spcBef>
              <a:buClr>
                <a:srgbClr val="ffffff"/>
              </a:buClr>
              <a:buSzPct val="125000"/>
              <a:buFont typeface="Arial"/>
              <a:buChar char="•"/>
            </a:pPr>
            <a:r>
              <a:rPr b="0" lang="es-ES" sz="1800" spc="-1" strike="noStrike">
                <a:solidFill>
                  <a:schemeClr val="dk1"/>
                </a:solidFill>
                <a:latin typeface="Tw Cen MT"/>
              </a:rPr>
              <a:t>Tercer nivel</a:t>
            </a:r>
            <a:endParaRPr b="0" lang="es-ES" sz="1800" spc="-1" strike="noStrike">
              <a:solidFill>
                <a:schemeClr val="dk1"/>
              </a:solidFill>
              <a:latin typeface="Tw Cen MT"/>
            </a:endParaRPr>
          </a:p>
          <a:p>
            <a:pPr lvl="3" marL="1600200" indent="-228600" defTabSz="914400">
              <a:lnSpc>
                <a:spcPct val="120000"/>
              </a:lnSpc>
              <a:spcBef>
                <a:spcPts val="499"/>
              </a:spcBef>
              <a:buClr>
                <a:srgbClr val="ffffff"/>
              </a:buClr>
              <a:buSzPct val="125000"/>
              <a:buFont typeface="Arial"/>
              <a:buChar char="•"/>
            </a:pPr>
            <a:r>
              <a:rPr b="0" lang="es-ES" sz="1600" spc="-1" strike="noStrike">
                <a:solidFill>
                  <a:schemeClr val="dk1"/>
                </a:solidFill>
                <a:latin typeface="Tw Cen MT"/>
              </a:rPr>
              <a:t>Cuarto nivel</a:t>
            </a:r>
            <a:endParaRPr b="0" lang="es-ES" sz="1600" spc="-1" strike="noStrike">
              <a:solidFill>
                <a:schemeClr val="dk1"/>
              </a:solidFill>
              <a:latin typeface="Tw Cen MT"/>
            </a:endParaRPr>
          </a:p>
          <a:p>
            <a:pPr lvl="4" marL="2057400" indent="-228600" defTabSz="914400">
              <a:lnSpc>
                <a:spcPct val="120000"/>
              </a:lnSpc>
              <a:spcBef>
                <a:spcPts val="499"/>
              </a:spcBef>
              <a:buClr>
                <a:srgbClr val="ffffff"/>
              </a:buClr>
              <a:buSzPct val="125000"/>
              <a:buFont typeface="Arial"/>
              <a:buChar char="•"/>
            </a:pPr>
            <a:r>
              <a:rPr b="0" lang="es-ES" sz="1600" spc="-1" strike="noStrike">
                <a:solidFill>
                  <a:schemeClr val="dk1"/>
                </a:solidFill>
                <a:latin typeface="Tw Cen MT"/>
              </a:rPr>
              <a:t>Quinto nivel</a:t>
            </a:r>
            <a:endParaRPr b="0" lang="es-ES" sz="1600" spc="-1" strike="noStrike">
              <a:solidFill>
                <a:schemeClr val="dk1"/>
              </a:solidFill>
              <a:latin typeface="Tw Cen MT"/>
            </a:endParaRPr>
          </a:p>
        </p:txBody>
      </p:sp>
      <p:sp>
        <p:nvSpPr>
          <p:cNvPr id="627" name="PlaceHolder 4"/>
          <p:cNvSpPr>
            <a:spLocks noGrp="1"/>
          </p:cNvSpPr>
          <p:nvPr>
            <p:ph type="dt" idx="34"/>
          </p:nvPr>
        </p:nvSpPr>
        <p:spPr>
          <a:xfrm>
            <a:off x="7457040" y="5883120"/>
            <a:ext cx="2742840" cy="364680"/>
          </a:xfrm>
          <a:prstGeom prst="rect">
            <a:avLst/>
          </a:prstGeom>
          <a:noFill/>
          <a:ln w="0">
            <a:noFill/>
          </a:ln>
        </p:spPr>
        <p:txBody>
          <a:bodyPr lIns="91440" rIns="91440" tIns="45720" bIns="45720" anchor="ctr">
            <a:noAutofit/>
          </a:bodyPr>
          <a:lstStyle>
            <a:lvl1pPr indent="0" algn="r" defTabSz="457200">
              <a:lnSpc>
                <a:spcPct val="100000"/>
              </a:lnSpc>
              <a:buNone/>
              <a:defRPr b="0" lang="es-ES" sz="1050" spc="-1" strike="noStrike">
                <a:solidFill>
                  <a:schemeClr val="dk1">
                    <a:tint val="75000"/>
                  </a:schemeClr>
                </a:solidFill>
                <a:latin typeface="Tw Cen MT"/>
              </a:defRPr>
            </a:lvl1pPr>
          </a:lstStyle>
          <a:p>
            <a:pPr indent="0" algn="r" defTabSz="457200">
              <a:lnSpc>
                <a:spcPct val="100000"/>
              </a:lnSpc>
              <a:buNone/>
            </a:pPr>
            <a:r>
              <a:rPr b="0" lang="es-ES" sz="1050" spc="-1" strike="noStrike">
                <a:solidFill>
                  <a:schemeClr val="dk1">
                    <a:tint val="75000"/>
                  </a:schemeClr>
                </a:solidFill>
                <a:latin typeface="Tw Cen MT"/>
              </a:rPr>
              <a:t>&lt;date/time&gt;</a:t>
            </a:r>
            <a:endParaRPr b="0" lang="es-MX" sz="1050" spc="-1" strike="noStrike">
              <a:solidFill>
                <a:srgbClr val="000000"/>
              </a:solidFill>
              <a:latin typeface="Times New Roman"/>
            </a:endParaRPr>
          </a:p>
        </p:txBody>
      </p:sp>
      <p:sp>
        <p:nvSpPr>
          <p:cNvPr id="628" name="PlaceHolder 5"/>
          <p:cNvSpPr>
            <a:spLocks noGrp="1"/>
          </p:cNvSpPr>
          <p:nvPr>
            <p:ph type="ftr" idx="35"/>
          </p:nvPr>
        </p:nvSpPr>
        <p:spPr>
          <a:xfrm>
            <a:off x="1141560" y="5883120"/>
            <a:ext cx="6238800" cy="364680"/>
          </a:xfrm>
          <a:prstGeom prst="rect">
            <a:avLst/>
          </a:prstGeom>
          <a:noFill/>
          <a:ln w="0">
            <a:noFill/>
          </a:ln>
        </p:spPr>
        <p:txBody>
          <a:bodyPr lIns="91440" rIns="91440" tIns="45720" bIns="45720" anchor="ctr">
            <a:noAutofit/>
          </a:bodyPr>
          <a:lstStyle>
            <a:lvl1pPr indent="0" algn="ctr">
              <a:buNone/>
              <a:defRPr b="0" lang="es-MX" sz="1400" spc="-1" strike="noStrike">
                <a:solidFill>
                  <a:srgbClr val="000000"/>
                </a:solidFill>
                <a:latin typeface="Times New Roman"/>
              </a:defRPr>
            </a:lvl1pPr>
          </a:lstStyle>
          <a:p>
            <a:pPr indent="0" algn="ctr">
              <a:buNone/>
            </a:pPr>
            <a:r>
              <a:rPr b="0" lang="es-MX" sz="1400" spc="-1" strike="noStrike">
                <a:solidFill>
                  <a:srgbClr val="000000"/>
                </a:solidFill>
                <a:latin typeface="Times New Roman"/>
              </a:rPr>
              <a:t>&lt;footer&gt;</a:t>
            </a:r>
            <a:endParaRPr b="0" lang="es-MX" sz="1400" spc="-1" strike="noStrike">
              <a:solidFill>
                <a:srgbClr val="000000"/>
              </a:solidFill>
              <a:latin typeface="Times New Roman"/>
            </a:endParaRPr>
          </a:p>
        </p:txBody>
      </p:sp>
      <p:sp>
        <p:nvSpPr>
          <p:cNvPr id="629" name="PlaceHolder 6"/>
          <p:cNvSpPr>
            <a:spLocks noGrp="1"/>
          </p:cNvSpPr>
          <p:nvPr>
            <p:ph type="sldNum" idx="36"/>
          </p:nvPr>
        </p:nvSpPr>
        <p:spPr>
          <a:xfrm>
            <a:off x="10276200" y="5883120"/>
            <a:ext cx="770760" cy="364680"/>
          </a:xfrm>
          <a:prstGeom prst="rect">
            <a:avLst/>
          </a:prstGeom>
          <a:noFill/>
          <a:ln w="0">
            <a:noFill/>
          </a:ln>
        </p:spPr>
        <p:txBody>
          <a:bodyPr lIns="91440" rIns="91440" tIns="45720" bIns="45720" anchor="ctr">
            <a:noAutofit/>
          </a:bodyPr>
          <a:lstStyle>
            <a:lvl1pPr indent="0" algn="r" defTabSz="457200">
              <a:lnSpc>
                <a:spcPct val="100000"/>
              </a:lnSpc>
              <a:buNone/>
              <a:defRPr b="0" lang="es-ES" sz="1050" spc="-1" strike="noStrike">
                <a:solidFill>
                  <a:schemeClr val="dk1">
                    <a:tint val="75000"/>
                  </a:schemeClr>
                </a:solidFill>
                <a:latin typeface="Tw Cen MT"/>
              </a:defRPr>
            </a:lvl1pPr>
          </a:lstStyle>
          <a:p>
            <a:pPr indent="0" algn="r" defTabSz="457200">
              <a:lnSpc>
                <a:spcPct val="100000"/>
              </a:lnSpc>
              <a:buNone/>
            </a:pPr>
            <a:fld id="{09E08B13-69C4-4451-AFF4-0C061C542D1A}" type="slidenum">
              <a:rPr b="0" lang="es-ES" sz="1050" spc="-1" strike="noStrike">
                <a:solidFill>
                  <a:schemeClr val="dk1">
                    <a:tint val="75000"/>
                  </a:schemeClr>
                </a:solidFill>
                <a:latin typeface="Tw Cen MT"/>
              </a:rPr>
              <a:t>&lt;number&gt;</a:t>
            </a:fld>
            <a:endParaRPr b="0" lang="es-MX" sz="105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71" r:id="rId4"/>
  </p:sldLayoutIdLst>
</p:sldMaster>
</file>

<file path=ppt/slideMasters/slideMaster1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pic>
        <p:nvPicPr>
          <p:cNvPr id="633" name="Imagen 2" descr="\\DROBO-FS\QuickDrops\JB\PPTX NG\Droplets\LightingOverlay.png"/>
          <p:cNvPicPr/>
          <p:nvPr/>
        </p:nvPicPr>
        <p:blipFill>
          <a:blip r:embed="rId3">
            <a:alphaModFix amt="30000"/>
          </a:blip>
          <a:stretch/>
        </p:blipFill>
        <p:spPr>
          <a:xfrm>
            <a:off x="0" y="0"/>
            <a:ext cx="12191760" cy="6857640"/>
          </a:xfrm>
          <a:prstGeom prst="rect">
            <a:avLst/>
          </a:prstGeom>
          <a:ln w="0">
            <a:noFill/>
          </a:ln>
        </p:spPr>
      </p:pic>
      <p:grpSp>
        <p:nvGrpSpPr>
          <p:cNvPr id="634" name="Grupo 7"/>
          <p:cNvGrpSpPr/>
          <p:nvPr/>
        </p:nvGrpSpPr>
        <p:grpSpPr>
          <a:xfrm>
            <a:off x="-14400" y="0"/>
            <a:ext cx="12053520" cy="6857640"/>
            <a:chOff x="-14400" y="0"/>
            <a:chExt cx="12053520" cy="6857640"/>
          </a:xfrm>
        </p:grpSpPr>
        <p:grpSp>
          <p:nvGrpSpPr>
            <p:cNvPr id="635" name="Grupo 8"/>
            <p:cNvGrpSpPr/>
            <p:nvPr/>
          </p:nvGrpSpPr>
          <p:grpSpPr>
            <a:xfrm>
              <a:off x="-14400" y="0"/>
              <a:ext cx="1220760" cy="6857640"/>
              <a:chOff x="-14400" y="0"/>
              <a:chExt cx="1220760" cy="6857640"/>
            </a:xfrm>
          </p:grpSpPr>
          <p:sp>
            <p:nvSpPr>
              <p:cNvPr id="636" name="Rectángulo 5"/>
              <p:cNvSpPr/>
              <p:nvPr/>
            </p:nvSpPr>
            <p:spPr>
              <a:xfrm>
                <a:off x="114480" y="4680"/>
                <a:ext cx="23400" cy="2180880"/>
              </a:xfrm>
              <a:prstGeom prst="rect">
                <a:avLst/>
              </a:pr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37" name="Forma libre 6"/>
              <p:cNvSpPr/>
              <p:nvPr/>
            </p:nvSpPr>
            <p:spPr>
              <a:xfrm>
                <a:off x="33480" y="217656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38" name="Forma libre 7"/>
              <p:cNvSpPr/>
              <p:nvPr/>
            </p:nvSpPr>
            <p:spPr>
              <a:xfrm>
                <a:off x="28440" y="402120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39" name="Forma libre 8"/>
              <p:cNvSpPr/>
              <p:nvPr/>
            </p:nvSpPr>
            <p:spPr>
              <a:xfrm>
                <a:off x="200160" y="4680"/>
                <a:ext cx="369360" cy="1810800"/>
              </a:xfrm>
              <a:custGeom>
                <a:avLst/>
                <a:gdLst>
                  <a:gd name="textAreaLeft" fmla="*/ 0 w 369360"/>
                  <a:gd name="textAreaRight" fmla="*/ 369720 w 369360"/>
                  <a:gd name="textAreaTop" fmla="*/ 0 h 1810800"/>
                  <a:gd name="textAreaBottom" fmla="*/ 1811160 h 1810800"/>
                </a:gdLst>
                <a:ahLst/>
                <a:rect l="textAreaLeft" t="textAreaTop" r="textAreaRight" b="textAreaBottom"/>
                <a:pathLst>
                  <a:path w="233" h="1141">
                    <a:moveTo>
                      <a:pt x="218" y="1141"/>
                    </a:moveTo>
                    <a:lnTo>
                      <a:pt x="0" y="626"/>
                    </a:lnTo>
                    <a:lnTo>
                      <a:pt x="0" y="0"/>
                    </a:lnTo>
                    <a:lnTo>
                      <a:pt x="15" y="0"/>
                    </a:lnTo>
                    <a:lnTo>
                      <a:pt x="15" y="623"/>
                    </a:lnTo>
                    <a:lnTo>
                      <a:pt x="233" y="1135"/>
                    </a:lnTo>
                    <a:lnTo>
                      <a:pt x="218" y="1141"/>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40" name="Forma libre 9"/>
              <p:cNvSpPr/>
              <p:nvPr/>
            </p:nvSpPr>
            <p:spPr>
              <a:xfrm>
                <a:off x="503280" y="180180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41" name="Forma libre 10"/>
              <p:cNvSpPr/>
              <p:nvPr/>
            </p:nvSpPr>
            <p:spPr>
              <a:xfrm>
                <a:off x="285840" y="4680"/>
                <a:ext cx="369360" cy="1429920"/>
              </a:xfrm>
              <a:custGeom>
                <a:avLst/>
                <a:gdLst>
                  <a:gd name="textAreaLeft" fmla="*/ 0 w 369360"/>
                  <a:gd name="textAreaRight" fmla="*/ 369720 w 369360"/>
                  <a:gd name="textAreaTop" fmla="*/ 0 h 1429920"/>
                  <a:gd name="textAreaBottom" fmla="*/ 1430280 h 1429920"/>
                </a:gdLst>
                <a:ahLst/>
                <a:rect l="textAreaLeft" t="textAreaTop" r="textAreaRight" b="textAreaBottom"/>
                <a:pathLst>
                  <a:path w="233" h="901">
                    <a:moveTo>
                      <a:pt x="221" y="901"/>
                    </a:moveTo>
                    <a:lnTo>
                      <a:pt x="0" y="383"/>
                    </a:lnTo>
                    <a:lnTo>
                      <a:pt x="0" y="0"/>
                    </a:lnTo>
                    <a:lnTo>
                      <a:pt x="18" y="0"/>
                    </a:lnTo>
                    <a:lnTo>
                      <a:pt x="18" y="380"/>
                    </a:lnTo>
                    <a:lnTo>
                      <a:pt x="233" y="895"/>
                    </a:lnTo>
                    <a:lnTo>
                      <a:pt x="221" y="901"/>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42" name="Forma libre 11"/>
              <p:cNvSpPr/>
              <p:nvPr/>
            </p:nvSpPr>
            <p:spPr>
              <a:xfrm>
                <a:off x="546120" y="0"/>
                <a:ext cx="151920" cy="912600"/>
              </a:xfrm>
              <a:custGeom>
                <a:avLst/>
                <a:gdLst>
                  <a:gd name="textAreaLeft" fmla="*/ 0 w 151920"/>
                  <a:gd name="textAreaRight" fmla="*/ 152280 w 151920"/>
                  <a:gd name="textAreaTop" fmla="*/ 0 h 912600"/>
                  <a:gd name="textAreaBottom" fmla="*/ 912960 h 912600"/>
                </a:gdLst>
                <a:ahLst/>
                <a:rect l="textAreaLeft" t="textAreaTop" r="textAreaRight" b="textAreaBottom"/>
                <a:pathLst>
                  <a:path w="96" h="575">
                    <a:moveTo>
                      <a:pt x="96" y="575"/>
                    </a:moveTo>
                    <a:lnTo>
                      <a:pt x="78" y="575"/>
                    </a:lnTo>
                    <a:lnTo>
                      <a:pt x="78" y="192"/>
                    </a:lnTo>
                    <a:lnTo>
                      <a:pt x="0" y="6"/>
                    </a:lnTo>
                    <a:lnTo>
                      <a:pt x="15" y="0"/>
                    </a:lnTo>
                    <a:lnTo>
                      <a:pt x="96" y="189"/>
                    </a:lnTo>
                    <a:lnTo>
                      <a:pt x="96" y="57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43" name="Forma libre 12"/>
              <p:cNvSpPr/>
              <p:nvPr/>
            </p:nvSpPr>
            <p:spPr>
              <a:xfrm>
                <a:off x="588960" y="142092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44" name="Forma libre 13"/>
              <p:cNvSpPr/>
              <p:nvPr/>
            </p:nvSpPr>
            <p:spPr>
              <a:xfrm>
                <a:off x="588960" y="9032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45" name="Forma libre 14"/>
              <p:cNvSpPr/>
              <p:nvPr/>
            </p:nvSpPr>
            <p:spPr>
              <a:xfrm>
                <a:off x="641520" y="0"/>
                <a:ext cx="421920" cy="526680"/>
              </a:xfrm>
              <a:custGeom>
                <a:avLst/>
                <a:gdLst>
                  <a:gd name="textAreaLeft" fmla="*/ 0 w 421920"/>
                  <a:gd name="textAreaRight" fmla="*/ 422280 w 421920"/>
                  <a:gd name="textAreaTop" fmla="*/ 0 h 526680"/>
                  <a:gd name="textAreaBottom" fmla="*/ 527040 h 526680"/>
                </a:gdLst>
                <a:ahLst/>
                <a:rect l="textAreaLeft" t="textAreaTop" r="textAreaRight" b="textAreaBottom"/>
                <a:pathLst>
                  <a:path w="266" h="332">
                    <a:moveTo>
                      <a:pt x="257" y="332"/>
                    </a:moveTo>
                    <a:lnTo>
                      <a:pt x="48" y="123"/>
                    </a:lnTo>
                    <a:lnTo>
                      <a:pt x="0" y="6"/>
                    </a:lnTo>
                    <a:lnTo>
                      <a:pt x="15" y="0"/>
                    </a:lnTo>
                    <a:lnTo>
                      <a:pt x="63" y="114"/>
                    </a:lnTo>
                    <a:lnTo>
                      <a:pt x="266" y="320"/>
                    </a:lnTo>
                    <a:lnTo>
                      <a:pt x="257" y="332"/>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46" name="Forma libre 15"/>
              <p:cNvSpPr/>
              <p:nvPr/>
            </p:nvSpPr>
            <p:spPr>
              <a:xfrm>
                <a:off x="1020600" y="488880"/>
                <a:ext cx="161640" cy="147240"/>
              </a:xfrm>
              <a:custGeom>
                <a:avLst/>
                <a:gdLst>
                  <a:gd name="textAreaLeft" fmla="*/ 0 w 161640"/>
                  <a:gd name="textAreaRight" fmla="*/ 162000 w 161640"/>
                  <a:gd name="textAreaTop" fmla="*/ 0 h 147240"/>
                  <a:gd name="textAreaBottom" fmla="*/ 147600 h 147240"/>
                </a:gdLst>
                <a:ahLst/>
                <a:rect l="textAreaLeft" t="textAreaTop" r="textAreaRight" b="textAreaBottom"/>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47" name="Línea 16"/>
              <p:cNvSpPr/>
              <p:nvPr/>
            </p:nvSpPr>
            <p:spPr>
              <a:xfrm>
                <a:off x="-4680" y="9360"/>
                <a:ext cx="360" cy="360"/>
              </a:xfrm>
              <a:prstGeom prst="line">
                <a:avLst/>
              </a:prstGeom>
              <a:ln w="15">
                <a:solidFill>
                  <a:srgbClr val="ffffff"/>
                </a:solidFill>
              </a:ln>
            </p:spPr>
            <p:style>
              <a:lnRef idx="0"/>
              <a:fillRef idx="0"/>
              <a:effectRef idx="0"/>
              <a:fontRef idx="minor"/>
            </p:style>
            <p:txBody>
              <a:bodyPr lIns="90000" rIns="90000" tIns="-44640" bIns="-44640" anchor="t" anchorCtr="1">
                <a:noAutofit/>
              </a:bodyPr>
              <a:p>
                <a:endParaRPr b="0" lang="es-MX" sz="1800" spc="-1" strike="noStrike">
                  <a:solidFill>
                    <a:srgbClr val="000000"/>
                  </a:solidFill>
                  <a:latin typeface="Arial"/>
                </a:endParaRPr>
              </a:p>
            </p:txBody>
          </p:sp>
          <p:sp>
            <p:nvSpPr>
              <p:cNvPr id="648" name="Forma libre 17"/>
              <p:cNvSpPr/>
              <p:nvPr/>
            </p:nvSpPr>
            <p:spPr>
              <a:xfrm>
                <a:off x="9360" y="1801800"/>
                <a:ext cx="123480" cy="126720"/>
              </a:xfrm>
              <a:custGeom>
                <a:avLst/>
                <a:gdLst>
                  <a:gd name="textAreaLeft" fmla="*/ 0 w 123480"/>
                  <a:gd name="textAreaRight" fmla="*/ 123840 w 123480"/>
                  <a:gd name="textAreaTop" fmla="*/ 0 h 126720"/>
                  <a:gd name="textAreaBottom" fmla="*/ 127080 h 126720"/>
                </a:gdLst>
                <a:ahLst/>
                <a:rect l="textAreaLeft" t="textAreaTop" r="textAreaRight" b="textAreaBottom"/>
                <a:pathLst>
                  <a:path w="78" h="80">
                    <a:moveTo>
                      <a:pt x="6" y="80"/>
                    </a:moveTo>
                    <a:lnTo>
                      <a:pt x="0" y="71"/>
                    </a:lnTo>
                    <a:lnTo>
                      <a:pt x="69" y="0"/>
                    </a:lnTo>
                    <a:lnTo>
                      <a:pt x="78" y="9"/>
                    </a:lnTo>
                    <a:lnTo>
                      <a:pt x="6" y="80"/>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49" name="Forma libre 18"/>
              <p:cNvSpPr/>
              <p:nvPr/>
            </p:nvSpPr>
            <p:spPr>
              <a:xfrm>
                <a:off x="-9360" y="3549600"/>
                <a:ext cx="147240" cy="480600"/>
              </a:xfrm>
              <a:custGeom>
                <a:avLst/>
                <a:gdLst>
                  <a:gd name="textAreaLeft" fmla="*/ 0 w 147240"/>
                  <a:gd name="textAreaRight" fmla="*/ 147600 w 147240"/>
                  <a:gd name="textAreaTop" fmla="*/ 0 h 480600"/>
                  <a:gd name="textAreaBottom" fmla="*/ 480960 h 480600"/>
                </a:gdLst>
                <a:ahLst/>
                <a:rect l="textAreaLeft" t="textAreaTop" r="textAreaRight" b="textAreaBottom"/>
                <a:pathLst>
                  <a:path w="93" h="303">
                    <a:moveTo>
                      <a:pt x="93" y="303"/>
                    </a:moveTo>
                    <a:lnTo>
                      <a:pt x="78" y="303"/>
                    </a:lnTo>
                    <a:lnTo>
                      <a:pt x="78" y="78"/>
                    </a:lnTo>
                    <a:lnTo>
                      <a:pt x="0" y="12"/>
                    </a:lnTo>
                    <a:lnTo>
                      <a:pt x="12" y="0"/>
                    </a:lnTo>
                    <a:lnTo>
                      <a:pt x="93" y="69"/>
                    </a:lnTo>
                    <a:lnTo>
                      <a:pt x="93" y="303"/>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50" name="Forma libre 19"/>
              <p:cNvSpPr/>
              <p:nvPr/>
            </p:nvSpPr>
            <p:spPr>
              <a:xfrm>
                <a:off x="128520" y="1382760"/>
                <a:ext cx="142560" cy="475920"/>
              </a:xfrm>
              <a:custGeom>
                <a:avLst/>
                <a:gdLst>
                  <a:gd name="textAreaLeft" fmla="*/ 0 w 142560"/>
                  <a:gd name="textAreaRight" fmla="*/ 142920 w 142560"/>
                  <a:gd name="textAreaTop" fmla="*/ 0 h 475920"/>
                  <a:gd name="textAreaBottom" fmla="*/ 476280 h 475920"/>
                </a:gdLst>
                <a:ahLst/>
                <a:rect l="textAreaLeft" t="textAreaTop" r="textAreaRight" b="textAreaBottom"/>
                <a:pathLst>
                  <a:path w="90" h="300">
                    <a:moveTo>
                      <a:pt x="90" y="300"/>
                    </a:moveTo>
                    <a:lnTo>
                      <a:pt x="78" y="300"/>
                    </a:lnTo>
                    <a:lnTo>
                      <a:pt x="78" y="84"/>
                    </a:lnTo>
                    <a:lnTo>
                      <a:pt x="0" y="9"/>
                    </a:lnTo>
                    <a:lnTo>
                      <a:pt x="9" y="0"/>
                    </a:lnTo>
                    <a:lnTo>
                      <a:pt x="90" y="81"/>
                    </a:lnTo>
                    <a:lnTo>
                      <a:pt x="90" y="300"/>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51" name="Forma libre 20"/>
              <p:cNvSpPr/>
              <p:nvPr/>
            </p:nvSpPr>
            <p:spPr>
              <a:xfrm>
                <a:off x="204840" y="1849320"/>
                <a:ext cx="114120" cy="107640"/>
              </a:xfrm>
              <a:custGeom>
                <a:avLst/>
                <a:gdLst>
                  <a:gd name="textAreaLeft" fmla="*/ 0 w 114120"/>
                  <a:gd name="textAreaRight" fmla="*/ 114480 w 114120"/>
                  <a:gd name="textAreaTop" fmla="*/ 0 h 107640"/>
                  <a:gd name="textAreaBottom" fmla="*/ 108000 h 107640"/>
                </a:gdLst>
                <a:ahLst/>
                <a:rect l="textAreaLeft" t="textAreaTop" r="textAreaRight" b="textAreaBottom"/>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52" name="Rectángulo 21"/>
              <p:cNvSpPr/>
              <p:nvPr/>
            </p:nvSpPr>
            <p:spPr>
              <a:xfrm>
                <a:off x="133200" y="4662360"/>
                <a:ext cx="23400" cy="2180880"/>
              </a:xfrm>
              <a:prstGeom prst="rect">
                <a:avLst/>
              </a:pr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53" name="Forma libre 22"/>
              <p:cNvSpPr/>
              <p:nvPr/>
            </p:nvSpPr>
            <p:spPr>
              <a:xfrm>
                <a:off x="223920" y="5041800"/>
                <a:ext cx="369360" cy="1801440"/>
              </a:xfrm>
              <a:custGeom>
                <a:avLst/>
                <a:gdLst>
                  <a:gd name="textAreaLeft" fmla="*/ 0 w 369360"/>
                  <a:gd name="textAreaRight" fmla="*/ 369720 w 369360"/>
                  <a:gd name="textAreaTop" fmla="*/ 0 h 1801440"/>
                  <a:gd name="textAreaBottom" fmla="*/ 1801800 h 1801440"/>
                </a:gdLst>
                <a:ahLst/>
                <a:rect l="textAreaLeft" t="textAreaTop" r="textAreaRight" b="textAreaBottom"/>
                <a:pathLst>
                  <a:path w="233" h="1135">
                    <a:moveTo>
                      <a:pt x="15" y="1135"/>
                    </a:moveTo>
                    <a:lnTo>
                      <a:pt x="0" y="1135"/>
                    </a:lnTo>
                    <a:lnTo>
                      <a:pt x="0" y="515"/>
                    </a:lnTo>
                    <a:lnTo>
                      <a:pt x="0" y="512"/>
                    </a:lnTo>
                    <a:lnTo>
                      <a:pt x="218" y="0"/>
                    </a:lnTo>
                    <a:lnTo>
                      <a:pt x="233" y="6"/>
                    </a:lnTo>
                    <a:lnTo>
                      <a:pt x="15" y="518"/>
                    </a:lnTo>
                    <a:lnTo>
                      <a:pt x="15" y="113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54" name="Forma libre 23"/>
              <p:cNvSpPr/>
              <p:nvPr/>
            </p:nvSpPr>
            <p:spPr>
              <a:xfrm>
                <a:off x="52560" y="44816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55" name="Forma libre 24"/>
              <p:cNvSpPr/>
              <p:nvPr/>
            </p:nvSpPr>
            <p:spPr>
              <a:xfrm>
                <a:off x="-14400" y="5627520"/>
                <a:ext cx="85320" cy="1215720"/>
              </a:xfrm>
              <a:custGeom>
                <a:avLst/>
                <a:gdLst>
                  <a:gd name="textAreaLeft" fmla="*/ 0 w 85320"/>
                  <a:gd name="textAreaRight" fmla="*/ 85680 w 85320"/>
                  <a:gd name="textAreaTop" fmla="*/ 0 h 1215720"/>
                  <a:gd name="textAreaBottom" fmla="*/ 1216080 h 1215720"/>
                </a:gdLst>
                <a:ahLst/>
                <a:rect l="textAreaLeft" t="textAreaTop" r="textAreaRight" b="textAreaBottom"/>
                <a:pathLst>
                  <a:path w="54" h="766">
                    <a:moveTo>
                      <a:pt x="54" y="766"/>
                    </a:moveTo>
                    <a:lnTo>
                      <a:pt x="36" y="766"/>
                    </a:lnTo>
                    <a:lnTo>
                      <a:pt x="36" y="149"/>
                    </a:lnTo>
                    <a:lnTo>
                      <a:pt x="0" y="3"/>
                    </a:lnTo>
                    <a:lnTo>
                      <a:pt x="18" y="0"/>
                    </a:lnTo>
                    <a:lnTo>
                      <a:pt x="54" y="146"/>
                    </a:lnTo>
                    <a:lnTo>
                      <a:pt x="54" y="766"/>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56" name="Forma libre 25"/>
              <p:cNvSpPr/>
              <p:nvPr/>
            </p:nvSpPr>
            <p:spPr>
              <a:xfrm>
                <a:off x="527040" y="486720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57" name="Forma libre 26"/>
              <p:cNvSpPr/>
              <p:nvPr/>
            </p:nvSpPr>
            <p:spPr>
              <a:xfrm>
                <a:off x="309600" y="5423040"/>
                <a:ext cx="374400" cy="1425240"/>
              </a:xfrm>
              <a:custGeom>
                <a:avLst/>
                <a:gdLst>
                  <a:gd name="textAreaLeft" fmla="*/ 0 w 374400"/>
                  <a:gd name="textAreaRight" fmla="*/ 374760 w 374400"/>
                  <a:gd name="textAreaTop" fmla="*/ 0 h 1425240"/>
                  <a:gd name="textAreaBottom" fmla="*/ 1425600 h 1425240"/>
                </a:gdLst>
                <a:ahLst/>
                <a:rect l="textAreaLeft" t="textAreaTop" r="textAreaRight" b="textAreaBottom"/>
                <a:pathLst>
                  <a:path w="236" h="898">
                    <a:moveTo>
                      <a:pt x="18" y="898"/>
                    </a:moveTo>
                    <a:lnTo>
                      <a:pt x="0" y="898"/>
                    </a:lnTo>
                    <a:lnTo>
                      <a:pt x="0" y="515"/>
                    </a:lnTo>
                    <a:lnTo>
                      <a:pt x="3" y="512"/>
                    </a:lnTo>
                    <a:lnTo>
                      <a:pt x="221" y="0"/>
                    </a:lnTo>
                    <a:lnTo>
                      <a:pt x="236" y="6"/>
                    </a:lnTo>
                    <a:lnTo>
                      <a:pt x="18" y="518"/>
                    </a:lnTo>
                    <a:lnTo>
                      <a:pt x="18" y="898"/>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58" name="Forma libre 27"/>
              <p:cNvSpPr/>
              <p:nvPr/>
            </p:nvSpPr>
            <p:spPr>
              <a:xfrm>
                <a:off x="569880" y="5945040"/>
                <a:ext cx="151920" cy="912600"/>
              </a:xfrm>
              <a:custGeom>
                <a:avLst/>
                <a:gdLst>
                  <a:gd name="textAreaLeft" fmla="*/ 0 w 151920"/>
                  <a:gd name="textAreaRight" fmla="*/ 152280 w 151920"/>
                  <a:gd name="textAreaTop" fmla="*/ 0 h 912600"/>
                  <a:gd name="textAreaBottom" fmla="*/ 912960 h 912600"/>
                </a:gdLst>
                <a:ahLst/>
                <a:rect l="textAreaLeft" t="textAreaTop" r="textAreaRight" b="textAreaBottom"/>
                <a:pathLst>
                  <a:path w="96" h="575">
                    <a:moveTo>
                      <a:pt x="15" y="575"/>
                    </a:moveTo>
                    <a:lnTo>
                      <a:pt x="0" y="569"/>
                    </a:lnTo>
                    <a:lnTo>
                      <a:pt x="81" y="383"/>
                    </a:lnTo>
                    <a:lnTo>
                      <a:pt x="81" y="0"/>
                    </a:lnTo>
                    <a:lnTo>
                      <a:pt x="96" y="0"/>
                    </a:lnTo>
                    <a:lnTo>
                      <a:pt x="96" y="386"/>
                    </a:lnTo>
                    <a:lnTo>
                      <a:pt x="15" y="57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59" name="Forma libre 28"/>
              <p:cNvSpPr/>
              <p:nvPr/>
            </p:nvSpPr>
            <p:spPr>
              <a:xfrm>
                <a:off x="612720" y="52466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60" name="Forma libre 29"/>
              <p:cNvSpPr/>
              <p:nvPr/>
            </p:nvSpPr>
            <p:spPr>
              <a:xfrm>
                <a:off x="612720" y="576432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61" name="Forma libre 30"/>
              <p:cNvSpPr/>
              <p:nvPr/>
            </p:nvSpPr>
            <p:spPr>
              <a:xfrm>
                <a:off x="669960" y="6330960"/>
                <a:ext cx="417240" cy="517320"/>
              </a:xfrm>
              <a:custGeom>
                <a:avLst/>
                <a:gdLst>
                  <a:gd name="textAreaLeft" fmla="*/ 0 w 417240"/>
                  <a:gd name="textAreaRight" fmla="*/ 417600 w 417240"/>
                  <a:gd name="textAreaTop" fmla="*/ 0 h 517320"/>
                  <a:gd name="textAreaBottom" fmla="*/ 517680 h 517320"/>
                </a:gdLst>
                <a:ahLst/>
                <a:rect l="textAreaLeft" t="textAreaTop" r="textAreaRight" b="textAreaBottom"/>
                <a:pathLst>
                  <a:path w="263" h="326">
                    <a:moveTo>
                      <a:pt x="15" y="326"/>
                    </a:moveTo>
                    <a:lnTo>
                      <a:pt x="0" y="320"/>
                    </a:lnTo>
                    <a:lnTo>
                      <a:pt x="45" y="206"/>
                    </a:lnTo>
                    <a:lnTo>
                      <a:pt x="48" y="206"/>
                    </a:lnTo>
                    <a:lnTo>
                      <a:pt x="254" y="0"/>
                    </a:lnTo>
                    <a:lnTo>
                      <a:pt x="263" y="12"/>
                    </a:lnTo>
                    <a:lnTo>
                      <a:pt x="60" y="215"/>
                    </a:lnTo>
                    <a:lnTo>
                      <a:pt x="15" y="326"/>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62" name="Forma libre 31"/>
              <p:cNvSpPr/>
              <p:nvPr/>
            </p:nvSpPr>
            <p:spPr>
              <a:xfrm>
                <a:off x="1049400" y="6221520"/>
                <a:ext cx="156960" cy="147240"/>
              </a:xfrm>
              <a:custGeom>
                <a:avLst/>
                <a:gdLst>
                  <a:gd name="textAreaLeft" fmla="*/ 0 w 156960"/>
                  <a:gd name="textAreaRight" fmla="*/ 157320 w 156960"/>
                  <a:gd name="textAreaTop" fmla="*/ 0 h 147240"/>
                  <a:gd name="textAreaBottom" fmla="*/ 147600 h 147240"/>
                </a:gdLst>
                <a:ahLst/>
                <a:rect l="textAreaLeft" t="textAreaTop" r="textAreaRight" b="textAreaBottom"/>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grpSp>
        <p:grpSp>
          <p:nvGrpSpPr>
            <p:cNvPr id="663" name="Grupo 9"/>
            <p:cNvGrpSpPr/>
            <p:nvPr/>
          </p:nvGrpSpPr>
          <p:grpSpPr>
            <a:xfrm>
              <a:off x="11364840" y="0"/>
              <a:ext cx="674280" cy="6848280"/>
              <a:chOff x="11364840" y="0"/>
              <a:chExt cx="674280" cy="6848280"/>
            </a:xfrm>
          </p:grpSpPr>
          <p:sp>
            <p:nvSpPr>
              <p:cNvPr id="664" name="Forma libre 32"/>
              <p:cNvSpPr/>
              <p:nvPr/>
            </p:nvSpPr>
            <p:spPr>
              <a:xfrm>
                <a:off x="11484000" y="0"/>
                <a:ext cx="417240" cy="512280"/>
              </a:xfrm>
              <a:custGeom>
                <a:avLst/>
                <a:gdLst>
                  <a:gd name="textAreaLeft" fmla="*/ 0 w 417240"/>
                  <a:gd name="textAreaRight" fmla="*/ 417600 w 417240"/>
                  <a:gd name="textAreaTop" fmla="*/ 0 h 512280"/>
                  <a:gd name="textAreaBottom" fmla="*/ 512640 h 512280"/>
                </a:gdLst>
                <a:ahLst/>
                <a:rect l="textAreaLeft" t="textAreaTop" r="textAreaRight" b="textAreaBottom"/>
                <a:pathLst>
                  <a:path w="263" h="323">
                    <a:moveTo>
                      <a:pt x="12" y="323"/>
                    </a:moveTo>
                    <a:lnTo>
                      <a:pt x="0" y="314"/>
                    </a:lnTo>
                    <a:lnTo>
                      <a:pt x="203" y="108"/>
                    </a:lnTo>
                    <a:lnTo>
                      <a:pt x="248" y="0"/>
                    </a:lnTo>
                    <a:lnTo>
                      <a:pt x="263" y="6"/>
                    </a:lnTo>
                    <a:lnTo>
                      <a:pt x="218" y="117"/>
                    </a:lnTo>
                    <a:lnTo>
                      <a:pt x="218" y="117"/>
                    </a:lnTo>
                    <a:lnTo>
                      <a:pt x="12" y="323"/>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65" name="Forma libre 33"/>
              <p:cNvSpPr/>
              <p:nvPr/>
            </p:nvSpPr>
            <p:spPr>
              <a:xfrm>
                <a:off x="11364840" y="474840"/>
                <a:ext cx="156960" cy="151920"/>
              </a:xfrm>
              <a:custGeom>
                <a:avLst/>
                <a:gdLst>
                  <a:gd name="textAreaLeft" fmla="*/ 0 w 156960"/>
                  <a:gd name="textAreaRight" fmla="*/ 157320 w 156960"/>
                  <a:gd name="textAreaTop" fmla="*/ 0 h 151920"/>
                  <a:gd name="textAreaBottom" fmla="*/ 152280 h 151920"/>
                </a:gdLst>
                <a:ahLst/>
                <a:rect l="textAreaLeft" t="textAreaTop" r="textAreaRight" b="textAreaBottom"/>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66" name="Forma libre 34"/>
              <p:cNvSpPr/>
              <p:nvPr/>
            </p:nvSpPr>
            <p:spPr>
              <a:xfrm>
                <a:off x="11631600" y="1539720"/>
                <a:ext cx="188640" cy="190080"/>
              </a:xfrm>
              <a:custGeom>
                <a:avLst/>
                <a:gdLst>
                  <a:gd name="textAreaLeft" fmla="*/ 0 w 188640"/>
                  <a:gd name="textAreaRight" fmla="*/ 189000 w 18864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67" name="Forma libre 35"/>
              <p:cNvSpPr/>
              <p:nvPr/>
            </p:nvSpPr>
            <p:spPr>
              <a:xfrm>
                <a:off x="11531520" y="5694480"/>
                <a:ext cx="298080" cy="1153800"/>
              </a:xfrm>
              <a:custGeom>
                <a:avLst/>
                <a:gdLst>
                  <a:gd name="textAreaLeft" fmla="*/ 0 w 298080"/>
                  <a:gd name="textAreaRight" fmla="*/ 298440 w 298080"/>
                  <a:gd name="textAreaTop" fmla="*/ 0 h 1153800"/>
                  <a:gd name="textAreaBottom" fmla="*/ 1154160 h 1153800"/>
                </a:gdLst>
                <a:ahLst/>
                <a:rect l="textAreaLeft" t="textAreaTop" r="textAreaRight" b="textAreaBottom"/>
                <a:pathLst>
                  <a:path w="188" h="727">
                    <a:moveTo>
                      <a:pt x="15" y="727"/>
                    </a:moveTo>
                    <a:lnTo>
                      <a:pt x="0" y="727"/>
                    </a:lnTo>
                    <a:lnTo>
                      <a:pt x="0" y="407"/>
                    </a:lnTo>
                    <a:lnTo>
                      <a:pt x="0" y="407"/>
                    </a:lnTo>
                    <a:lnTo>
                      <a:pt x="176" y="0"/>
                    </a:lnTo>
                    <a:lnTo>
                      <a:pt x="188" y="6"/>
                    </a:lnTo>
                    <a:lnTo>
                      <a:pt x="15" y="410"/>
                    </a:lnTo>
                    <a:lnTo>
                      <a:pt x="15" y="727"/>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68" name="Forma libre 36"/>
              <p:cNvSpPr/>
              <p:nvPr/>
            </p:nvSpPr>
            <p:spPr>
              <a:xfrm>
                <a:off x="11773080" y="5551560"/>
                <a:ext cx="156960" cy="155160"/>
              </a:xfrm>
              <a:custGeom>
                <a:avLst/>
                <a:gdLst>
                  <a:gd name="textAreaLeft" fmla="*/ 0 w 156960"/>
                  <a:gd name="textAreaRight" fmla="*/ 157320 w 156960"/>
                  <a:gd name="textAreaTop" fmla="*/ 0 h 155160"/>
                  <a:gd name="textAreaBottom" fmla="*/ 155520 h 155160"/>
                </a:gdLst>
                <a:ahLst/>
                <a:rect l="textAreaLeft" t="textAreaTop" r="textAreaRight" b="textAreaBottom"/>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69" name="Forma libre 37"/>
              <p:cNvSpPr/>
              <p:nvPr/>
            </p:nvSpPr>
            <p:spPr>
              <a:xfrm>
                <a:off x="11711160" y="4680"/>
                <a:ext cx="304560" cy="1544400"/>
              </a:xfrm>
              <a:custGeom>
                <a:avLst/>
                <a:gdLst>
                  <a:gd name="textAreaLeft" fmla="*/ 0 w 304560"/>
                  <a:gd name="textAreaRight" fmla="*/ 304920 w 304560"/>
                  <a:gd name="textAreaTop" fmla="*/ 0 h 1544400"/>
                  <a:gd name="textAreaBottom" fmla="*/ 1544760 h 1544400"/>
                </a:gdLst>
                <a:ahLst/>
                <a:rect l="textAreaLeft" t="textAreaTop" r="textAreaRight" b="textAreaBottom"/>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70" name="Forma libre 38"/>
              <p:cNvSpPr/>
              <p:nvPr/>
            </p:nvSpPr>
            <p:spPr>
              <a:xfrm>
                <a:off x="11636280" y="4867200"/>
                <a:ext cx="188640" cy="188640"/>
              </a:xfrm>
              <a:custGeom>
                <a:avLst/>
                <a:gdLst>
                  <a:gd name="textAreaLeft" fmla="*/ 0 w 188640"/>
                  <a:gd name="textAreaRight" fmla="*/ 189000 w 18864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71" name="Forma libre 39"/>
              <p:cNvSpPr/>
              <p:nvPr/>
            </p:nvSpPr>
            <p:spPr>
              <a:xfrm>
                <a:off x="11441160" y="5046840"/>
                <a:ext cx="307440" cy="1801440"/>
              </a:xfrm>
              <a:custGeom>
                <a:avLst/>
                <a:gdLst>
                  <a:gd name="textAreaLeft" fmla="*/ 0 w 307440"/>
                  <a:gd name="textAreaRight" fmla="*/ 307800 w 307440"/>
                  <a:gd name="textAreaTop" fmla="*/ 0 h 1801440"/>
                  <a:gd name="textAreaBottom" fmla="*/ 1801800 h 1801440"/>
                </a:gdLst>
                <a:ahLst/>
                <a:rect l="textAreaLeft" t="textAreaTop" r="textAreaRight" b="textAreaBottom"/>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72" name="Forma libre 40"/>
              <p:cNvSpPr/>
              <p:nvPr/>
            </p:nvSpPr>
            <p:spPr>
              <a:xfrm>
                <a:off x="11849040" y="641664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73" name="Rectángulo 41"/>
              <p:cNvSpPr/>
              <p:nvPr/>
            </p:nvSpPr>
            <p:spPr>
              <a:xfrm>
                <a:off x="11939760" y="6595920"/>
                <a:ext cx="23400" cy="252000"/>
              </a:xfrm>
              <a:prstGeom prst="rect">
                <a:avLst/>
              </a:pr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grpSp>
      </p:grpSp>
      <p:sp>
        <p:nvSpPr>
          <p:cNvPr id="674" name="PlaceHolder 1"/>
          <p:cNvSpPr>
            <a:spLocks noGrp="1"/>
          </p:cNvSpPr>
          <p:nvPr>
            <p:ph type="title"/>
          </p:nvPr>
        </p:nvSpPr>
        <p:spPr>
          <a:xfrm>
            <a:off x="1141560" y="619200"/>
            <a:ext cx="9905760" cy="1477440"/>
          </a:xfrm>
          <a:prstGeom prst="rect">
            <a:avLst/>
          </a:prstGeom>
          <a:noFill/>
          <a:ln w="0">
            <a:noFill/>
          </a:ln>
        </p:spPr>
        <p:txBody>
          <a:bodyPr lIns="91440" rIns="91440" tIns="45720" bIns="45720" anchor="ctr">
            <a:noAutofit/>
          </a:bodyPr>
          <a:p>
            <a:pPr indent="0" defTabSz="914400">
              <a:lnSpc>
                <a:spcPct val="90000"/>
              </a:lnSpc>
              <a:buNone/>
            </a:pPr>
            <a:r>
              <a:rPr b="0" lang="es-ES" sz="3600" spc="-1" strike="noStrike" cap="all">
                <a:solidFill>
                  <a:schemeClr val="dk1"/>
                </a:solidFill>
                <a:latin typeface="Tw Cen MT"/>
              </a:rPr>
              <a:t>Haga clic para modificar el estilo de título del patrón</a:t>
            </a:r>
            <a:endParaRPr b="0" lang="es-ES" sz="3600" spc="-1" strike="noStrike">
              <a:solidFill>
                <a:schemeClr val="dk1"/>
              </a:solidFill>
              <a:latin typeface="Tw Cen MT"/>
            </a:endParaRPr>
          </a:p>
        </p:txBody>
      </p:sp>
      <p:sp>
        <p:nvSpPr>
          <p:cNvPr id="675" name="PlaceHolder 2"/>
          <p:cNvSpPr>
            <a:spLocks noGrp="1"/>
          </p:cNvSpPr>
          <p:nvPr>
            <p:ph type="body"/>
          </p:nvPr>
        </p:nvSpPr>
        <p:spPr>
          <a:xfrm>
            <a:off x="1141560" y="2249640"/>
            <a:ext cx="4878000" cy="823680"/>
          </a:xfrm>
          <a:prstGeom prst="rect">
            <a:avLst/>
          </a:prstGeom>
          <a:noFill/>
          <a:ln w="0">
            <a:noFill/>
          </a:ln>
        </p:spPr>
        <p:txBody>
          <a:bodyPr lIns="91440" rIns="91440" tIns="45720" bIns="45720" anchor="b">
            <a:noAutofit/>
          </a:bodyPr>
          <a:p>
            <a:pPr indent="0" defTabSz="914400">
              <a:lnSpc>
                <a:spcPct val="90000"/>
              </a:lnSpc>
              <a:spcBef>
                <a:spcPts val="1001"/>
              </a:spcBef>
              <a:buNone/>
              <a:tabLst>
                <a:tab algn="l" pos="0"/>
              </a:tabLst>
            </a:pPr>
            <a:r>
              <a:rPr b="0" lang="es-ES" sz="2400" spc="-1" strike="noStrike" cap="all">
                <a:solidFill>
                  <a:schemeClr val="dk1"/>
                </a:solidFill>
                <a:latin typeface="Tw Cen MT"/>
              </a:rPr>
              <a:t>Editar estilos de texto del patrón</a:t>
            </a:r>
            <a:endParaRPr b="0" lang="es-ES" sz="2400" spc="-1" strike="noStrike">
              <a:solidFill>
                <a:schemeClr val="dk1"/>
              </a:solidFill>
              <a:latin typeface="Tw Cen MT"/>
            </a:endParaRPr>
          </a:p>
        </p:txBody>
      </p:sp>
      <p:sp>
        <p:nvSpPr>
          <p:cNvPr id="676" name="PlaceHolder 3"/>
          <p:cNvSpPr>
            <a:spLocks noGrp="1"/>
          </p:cNvSpPr>
          <p:nvPr>
            <p:ph type="body"/>
          </p:nvPr>
        </p:nvSpPr>
        <p:spPr>
          <a:xfrm>
            <a:off x="1141560" y="3073320"/>
            <a:ext cx="4878000" cy="271728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ffffff"/>
              </a:buClr>
              <a:buSzPct val="125000"/>
              <a:buFont typeface="Arial"/>
              <a:buChar char="•"/>
            </a:pPr>
            <a:r>
              <a:rPr b="0" lang="es-ES" sz="2400" spc="-1" strike="noStrike">
                <a:solidFill>
                  <a:schemeClr val="dk1"/>
                </a:solidFill>
                <a:latin typeface="Tw Cen MT"/>
              </a:rPr>
              <a:t>Editar estilos de texto del patrón</a:t>
            </a:r>
            <a:endParaRPr b="0" lang="es-ES" sz="2400" spc="-1" strike="noStrike">
              <a:solidFill>
                <a:schemeClr val="dk1"/>
              </a:solidFill>
              <a:latin typeface="Tw Cen MT"/>
            </a:endParaRPr>
          </a:p>
          <a:p>
            <a:pPr lvl="1" marL="685800" indent="-228600" defTabSz="914400">
              <a:lnSpc>
                <a:spcPct val="120000"/>
              </a:lnSpc>
              <a:spcBef>
                <a:spcPts val="499"/>
              </a:spcBef>
              <a:buClr>
                <a:srgbClr val="ffffff"/>
              </a:buClr>
              <a:buSzPct val="125000"/>
              <a:buFont typeface="Arial"/>
              <a:buChar char="•"/>
            </a:pPr>
            <a:r>
              <a:rPr b="0" lang="es-ES" sz="2000" spc="-1" strike="noStrike">
                <a:solidFill>
                  <a:schemeClr val="dk1"/>
                </a:solidFill>
                <a:latin typeface="Tw Cen MT"/>
              </a:rPr>
              <a:t>Segundo nivel</a:t>
            </a:r>
            <a:endParaRPr b="0" lang="es-ES" sz="2000" spc="-1" strike="noStrike">
              <a:solidFill>
                <a:schemeClr val="dk1"/>
              </a:solidFill>
              <a:latin typeface="Tw Cen MT"/>
            </a:endParaRPr>
          </a:p>
          <a:p>
            <a:pPr lvl="2" marL="1143000" indent="-228600" defTabSz="914400">
              <a:lnSpc>
                <a:spcPct val="120000"/>
              </a:lnSpc>
              <a:spcBef>
                <a:spcPts val="499"/>
              </a:spcBef>
              <a:buClr>
                <a:srgbClr val="ffffff"/>
              </a:buClr>
              <a:buSzPct val="125000"/>
              <a:buFont typeface="Arial"/>
              <a:buChar char="•"/>
            </a:pPr>
            <a:r>
              <a:rPr b="0" lang="es-ES" sz="1800" spc="-1" strike="noStrike">
                <a:solidFill>
                  <a:schemeClr val="dk1"/>
                </a:solidFill>
                <a:latin typeface="Tw Cen MT"/>
              </a:rPr>
              <a:t>Tercer nivel</a:t>
            </a:r>
            <a:endParaRPr b="0" lang="es-ES" sz="1800" spc="-1" strike="noStrike">
              <a:solidFill>
                <a:schemeClr val="dk1"/>
              </a:solidFill>
              <a:latin typeface="Tw Cen MT"/>
            </a:endParaRPr>
          </a:p>
          <a:p>
            <a:pPr lvl="3" marL="1600200" indent="-228600" defTabSz="914400">
              <a:lnSpc>
                <a:spcPct val="120000"/>
              </a:lnSpc>
              <a:spcBef>
                <a:spcPts val="499"/>
              </a:spcBef>
              <a:buClr>
                <a:srgbClr val="ffffff"/>
              </a:buClr>
              <a:buSzPct val="125000"/>
              <a:buFont typeface="Arial"/>
              <a:buChar char="•"/>
            </a:pPr>
            <a:r>
              <a:rPr b="0" lang="es-ES" sz="1600" spc="-1" strike="noStrike">
                <a:solidFill>
                  <a:schemeClr val="dk1"/>
                </a:solidFill>
                <a:latin typeface="Tw Cen MT"/>
              </a:rPr>
              <a:t>Cuarto nivel</a:t>
            </a:r>
            <a:endParaRPr b="0" lang="es-ES" sz="1600" spc="-1" strike="noStrike">
              <a:solidFill>
                <a:schemeClr val="dk1"/>
              </a:solidFill>
              <a:latin typeface="Tw Cen MT"/>
            </a:endParaRPr>
          </a:p>
          <a:p>
            <a:pPr lvl="4" marL="2057400" indent="-228600" defTabSz="914400">
              <a:lnSpc>
                <a:spcPct val="120000"/>
              </a:lnSpc>
              <a:spcBef>
                <a:spcPts val="499"/>
              </a:spcBef>
              <a:buClr>
                <a:srgbClr val="ffffff"/>
              </a:buClr>
              <a:buSzPct val="125000"/>
              <a:buFont typeface="Arial"/>
              <a:buChar char="•"/>
            </a:pPr>
            <a:r>
              <a:rPr b="0" lang="es-ES" sz="1600" spc="-1" strike="noStrike">
                <a:solidFill>
                  <a:schemeClr val="dk1"/>
                </a:solidFill>
                <a:latin typeface="Tw Cen MT"/>
              </a:rPr>
              <a:t>Quinto nivel</a:t>
            </a:r>
            <a:endParaRPr b="0" lang="es-ES" sz="1600" spc="-1" strike="noStrike">
              <a:solidFill>
                <a:schemeClr val="dk1"/>
              </a:solidFill>
              <a:latin typeface="Tw Cen MT"/>
            </a:endParaRPr>
          </a:p>
        </p:txBody>
      </p:sp>
      <p:sp>
        <p:nvSpPr>
          <p:cNvPr id="677" name="PlaceHolder 4"/>
          <p:cNvSpPr>
            <a:spLocks noGrp="1"/>
          </p:cNvSpPr>
          <p:nvPr>
            <p:ph type="body"/>
          </p:nvPr>
        </p:nvSpPr>
        <p:spPr>
          <a:xfrm>
            <a:off x="6172200" y="2249640"/>
            <a:ext cx="4874760" cy="823680"/>
          </a:xfrm>
          <a:prstGeom prst="rect">
            <a:avLst/>
          </a:prstGeom>
          <a:noFill/>
          <a:ln w="0">
            <a:noFill/>
          </a:ln>
        </p:spPr>
        <p:txBody>
          <a:bodyPr lIns="91440" rIns="91440" tIns="45720" bIns="45720" anchor="b">
            <a:noAutofit/>
          </a:bodyPr>
          <a:p>
            <a:pPr indent="0" defTabSz="914400">
              <a:lnSpc>
                <a:spcPct val="90000"/>
              </a:lnSpc>
              <a:spcBef>
                <a:spcPts val="1001"/>
              </a:spcBef>
              <a:buNone/>
              <a:tabLst>
                <a:tab algn="l" pos="0"/>
              </a:tabLst>
            </a:pPr>
            <a:r>
              <a:rPr b="0" lang="es-ES" sz="2400" spc="-1" strike="noStrike" cap="all">
                <a:solidFill>
                  <a:schemeClr val="dk1"/>
                </a:solidFill>
                <a:latin typeface="Tw Cen MT"/>
              </a:rPr>
              <a:t>Editar estilos de texto del patrón</a:t>
            </a:r>
            <a:endParaRPr b="0" lang="es-ES" sz="2400" spc="-1" strike="noStrike">
              <a:solidFill>
                <a:schemeClr val="dk1"/>
              </a:solidFill>
              <a:latin typeface="Tw Cen MT"/>
            </a:endParaRPr>
          </a:p>
        </p:txBody>
      </p:sp>
      <p:sp>
        <p:nvSpPr>
          <p:cNvPr id="678" name="PlaceHolder 5"/>
          <p:cNvSpPr>
            <a:spLocks noGrp="1"/>
          </p:cNvSpPr>
          <p:nvPr>
            <p:ph type="body"/>
          </p:nvPr>
        </p:nvSpPr>
        <p:spPr>
          <a:xfrm>
            <a:off x="6172200" y="3073320"/>
            <a:ext cx="4874760" cy="271728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ffffff"/>
              </a:buClr>
              <a:buSzPct val="125000"/>
              <a:buFont typeface="Arial"/>
              <a:buChar char="•"/>
            </a:pPr>
            <a:r>
              <a:rPr b="0" lang="es-ES" sz="2400" spc="-1" strike="noStrike">
                <a:solidFill>
                  <a:schemeClr val="dk1"/>
                </a:solidFill>
                <a:latin typeface="Tw Cen MT"/>
              </a:rPr>
              <a:t>Editar estilos de texto del patrón</a:t>
            </a:r>
            <a:endParaRPr b="0" lang="es-ES" sz="2400" spc="-1" strike="noStrike">
              <a:solidFill>
                <a:schemeClr val="dk1"/>
              </a:solidFill>
              <a:latin typeface="Tw Cen MT"/>
            </a:endParaRPr>
          </a:p>
          <a:p>
            <a:pPr lvl="1" marL="685800" indent="-228600" defTabSz="914400">
              <a:lnSpc>
                <a:spcPct val="120000"/>
              </a:lnSpc>
              <a:spcBef>
                <a:spcPts val="499"/>
              </a:spcBef>
              <a:buClr>
                <a:srgbClr val="ffffff"/>
              </a:buClr>
              <a:buSzPct val="125000"/>
              <a:buFont typeface="Arial"/>
              <a:buChar char="•"/>
            </a:pPr>
            <a:r>
              <a:rPr b="0" lang="es-ES" sz="2000" spc="-1" strike="noStrike">
                <a:solidFill>
                  <a:schemeClr val="dk1"/>
                </a:solidFill>
                <a:latin typeface="Tw Cen MT"/>
              </a:rPr>
              <a:t>Segundo nivel</a:t>
            </a:r>
            <a:endParaRPr b="0" lang="es-ES" sz="2000" spc="-1" strike="noStrike">
              <a:solidFill>
                <a:schemeClr val="dk1"/>
              </a:solidFill>
              <a:latin typeface="Tw Cen MT"/>
            </a:endParaRPr>
          </a:p>
          <a:p>
            <a:pPr lvl="2" marL="1143000" indent="-228600" defTabSz="914400">
              <a:lnSpc>
                <a:spcPct val="120000"/>
              </a:lnSpc>
              <a:spcBef>
                <a:spcPts val="499"/>
              </a:spcBef>
              <a:buClr>
                <a:srgbClr val="ffffff"/>
              </a:buClr>
              <a:buSzPct val="125000"/>
              <a:buFont typeface="Arial"/>
              <a:buChar char="•"/>
            </a:pPr>
            <a:r>
              <a:rPr b="0" lang="es-ES" sz="1800" spc="-1" strike="noStrike">
                <a:solidFill>
                  <a:schemeClr val="dk1"/>
                </a:solidFill>
                <a:latin typeface="Tw Cen MT"/>
              </a:rPr>
              <a:t>Tercer nivel</a:t>
            </a:r>
            <a:endParaRPr b="0" lang="es-ES" sz="1800" spc="-1" strike="noStrike">
              <a:solidFill>
                <a:schemeClr val="dk1"/>
              </a:solidFill>
              <a:latin typeface="Tw Cen MT"/>
            </a:endParaRPr>
          </a:p>
          <a:p>
            <a:pPr lvl="3" marL="1600200" indent="-228600" defTabSz="914400">
              <a:lnSpc>
                <a:spcPct val="120000"/>
              </a:lnSpc>
              <a:spcBef>
                <a:spcPts val="499"/>
              </a:spcBef>
              <a:buClr>
                <a:srgbClr val="ffffff"/>
              </a:buClr>
              <a:buSzPct val="125000"/>
              <a:buFont typeface="Arial"/>
              <a:buChar char="•"/>
            </a:pPr>
            <a:r>
              <a:rPr b="0" lang="es-ES" sz="1600" spc="-1" strike="noStrike">
                <a:solidFill>
                  <a:schemeClr val="dk1"/>
                </a:solidFill>
                <a:latin typeface="Tw Cen MT"/>
              </a:rPr>
              <a:t>Cuarto nivel</a:t>
            </a:r>
            <a:endParaRPr b="0" lang="es-ES" sz="1600" spc="-1" strike="noStrike">
              <a:solidFill>
                <a:schemeClr val="dk1"/>
              </a:solidFill>
              <a:latin typeface="Tw Cen MT"/>
            </a:endParaRPr>
          </a:p>
          <a:p>
            <a:pPr lvl="4" marL="2057400" indent="-228600" defTabSz="914400">
              <a:lnSpc>
                <a:spcPct val="120000"/>
              </a:lnSpc>
              <a:spcBef>
                <a:spcPts val="499"/>
              </a:spcBef>
              <a:buClr>
                <a:srgbClr val="ffffff"/>
              </a:buClr>
              <a:buSzPct val="125000"/>
              <a:buFont typeface="Arial"/>
              <a:buChar char="•"/>
            </a:pPr>
            <a:r>
              <a:rPr b="0" lang="es-ES" sz="1600" spc="-1" strike="noStrike">
                <a:solidFill>
                  <a:schemeClr val="dk1"/>
                </a:solidFill>
                <a:latin typeface="Tw Cen MT"/>
              </a:rPr>
              <a:t>Quinto nivel</a:t>
            </a:r>
            <a:endParaRPr b="0" lang="es-ES" sz="1600" spc="-1" strike="noStrike">
              <a:solidFill>
                <a:schemeClr val="dk1"/>
              </a:solidFill>
              <a:latin typeface="Tw Cen MT"/>
            </a:endParaRPr>
          </a:p>
        </p:txBody>
      </p:sp>
      <p:sp>
        <p:nvSpPr>
          <p:cNvPr id="679" name="PlaceHolder 6"/>
          <p:cNvSpPr>
            <a:spLocks noGrp="1"/>
          </p:cNvSpPr>
          <p:nvPr>
            <p:ph type="dt" idx="37"/>
          </p:nvPr>
        </p:nvSpPr>
        <p:spPr>
          <a:xfrm>
            <a:off x="7457040" y="5883120"/>
            <a:ext cx="2742840" cy="364680"/>
          </a:xfrm>
          <a:prstGeom prst="rect">
            <a:avLst/>
          </a:prstGeom>
          <a:noFill/>
          <a:ln w="0">
            <a:noFill/>
          </a:ln>
        </p:spPr>
        <p:txBody>
          <a:bodyPr lIns="91440" rIns="91440" tIns="45720" bIns="45720" anchor="ctr">
            <a:noAutofit/>
          </a:bodyPr>
          <a:lstStyle>
            <a:lvl1pPr indent="0" algn="r" defTabSz="457200">
              <a:lnSpc>
                <a:spcPct val="100000"/>
              </a:lnSpc>
              <a:buNone/>
              <a:defRPr b="0" lang="es-ES" sz="1050" spc="-1" strike="noStrike">
                <a:solidFill>
                  <a:schemeClr val="dk1">
                    <a:tint val="75000"/>
                  </a:schemeClr>
                </a:solidFill>
                <a:latin typeface="Tw Cen MT"/>
              </a:defRPr>
            </a:lvl1pPr>
          </a:lstStyle>
          <a:p>
            <a:pPr indent="0" algn="r" defTabSz="457200">
              <a:lnSpc>
                <a:spcPct val="100000"/>
              </a:lnSpc>
              <a:buNone/>
            </a:pPr>
            <a:r>
              <a:rPr b="0" lang="es-ES" sz="1050" spc="-1" strike="noStrike">
                <a:solidFill>
                  <a:schemeClr val="dk1">
                    <a:tint val="75000"/>
                  </a:schemeClr>
                </a:solidFill>
                <a:latin typeface="Tw Cen MT"/>
              </a:rPr>
              <a:t>&lt;date/time&gt;</a:t>
            </a:r>
            <a:endParaRPr b="0" lang="es-MX" sz="1050" spc="-1" strike="noStrike">
              <a:solidFill>
                <a:srgbClr val="000000"/>
              </a:solidFill>
              <a:latin typeface="Times New Roman"/>
            </a:endParaRPr>
          </a:p>
        </p:txBody>
      </p:sp>
      <p:sp>
        <p:nvSpPr>
          <p:cNvPr id="680" name="PlaceHolder 7"/>
          <p:cNvSpPr>
            <a:spLocks noGrp="1"/>
          </p:cNvSpPr>
          <p:nvPr>
            <p:ph type="ftr" idx="38"/>
          </p:nvPr>
        </p:nvSpPr>
        <p:spPr>
          <a:xfrm>
            <a:off x="1141560" y="5883120"/>
            <a:ext cx="6238800" cy="364680"/>
          </a:xfrm>
          <a:prstGeom prst="rect">
            <a:avLst/>
          </a:prstGeom>
          <a:noFill/>
          <a:ln w="0">
            <a:noFill/>
          </a:ln>
        </p:spPr>
        <p:txBody>
          <a:bodyPr lIns="91440" rIns="91440" tIns="45720" bIns="45720" anchor="ctr">
            <a:noAutofit/>
          </a:bodyPr>
          <a:lstStyle>
            <a:lvl1pPr indent="0" algn="ctr">
              <a:buNone/>
              <a:defRPr b="0" lang="es-MX" sz="1400" spc="-1" strike="noStrike">
                <a:solidFill>
                  <a:srgbClr val="000000"/>
                </a:solidFill>
                <a:latin typeface="Times New Roman"/>
              </a:defRPr>
            </a:lvl1pPr>
          </a:lstStyle>
          <a:p>
            <a:pPr indent="0" algn="ctr">
              <a:buNone/>
            </a:pPr>
            <a:r>
              <a:rPr b="0" lang="es-MX" sz="1400" spc="-1" strike="noStrike">
                <a:solidFill>
                  <a:srgbClr val="000000"/>
                </a:solidFill>
                <a:latin typeface="Times New Roman"/>
              </a:rPr>
              <a:t>&lt;footer&gt;</a:t>
            </a:r>
            <a:endParaRPr b="0" lang="es-MX" sz="1400" spc="-1" strike="noStrike">
              <a:solidFill>
                <a:srgbClr val="000000"/>
              </a:solidFill>
              <a:latin typeface="Times New Roman"/>
            </a:endParaRPr>
          </a:p>
        </p:txBody>
      </p:sp>
      <p:sp>
        <p:nvSpPr>
          <p:cNvPr id="681" name="PlaceHolder 8"/>
          <p:cNvSpPr>
            <a:spLocks noGrp="1"/>
          </p:cNvSpPr>
          <p:nvPr>
            <p:ph type="sldNum" idx="39"/>
          </p:nvPr>
        </p:nvSpPr>
        <p:spPr>
          <a:xfrm>
            <a:off x="10276200" y="5883120"/>
            <a:ext cx="770760" cy="364680"/>
          </a:xfrm>
          <a:prstGeom prst="rect">
            <a:avLst/>
          </a:prstGeom>
          <a:noFill/>
          <a:ln w="0">
            <a:noFill/>
          </a:ln>
        </p:spPr>
        <p:txBody>
          <a:bodyPr lIns="91440" rIns="91440" tIns="45720" bIns="45720" anchor="ctr">
            <a:noAutofit/>
          </a:bodyPr>
          <a:lstStyle>
            <a:lvl1pPr indent="0" algn="r" defTabSz="457200">
              <a:lnSpc>
                <a:spcPct val="100000"/>
              </a:lnSpc>
              <a:buNone/>
              <a:defRPr b="0" lang="es-ES" sz="1050" spc="-1" strike="noStrike">
                <a:solidFill>
                  <a:schemeClr val="dk1">
                    <a:tint val="75000"/>
                  </a:schemeClr>
                </a:solidFill>
                <a:latin typeface="Tw Cen MT"/>
              </a:defRPr>
            </a:lvl1pPr>
          </a:lstStyle>
          <a:p>
            <a:pPr indent="0" algn="r" defTabSz="457200">
              <a:lnSpc>
                <a:spcPct val="100000"/>
              </a:lnSpc>
              <a:buNone/>
            </a:pPr>
            <a:fld id="{BF9A4784-AB92-4CD7-B86B-6FB29FD73FFC}" type="slidenum">
              <a:rPr b="0" lang="es-ES" sz="1050" spc="-1" strike="noStrike">
                <a:solidFill>
                  <a:schemeClr val="dk1">
                    <a:tint val="75000"/>
                  </a:schemeClr>
                </a:solidFill>
                <a:latin typeface="Tw Cen MT"/>
              </a:rPr>
              <a:t>&lt;number&gt;</a:t>
            </a:fld>
            <a:endParaRPr b="0" lang="es-MX" sz="105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73" r:id="rId4"/>
  </p:sldLayoutIdLst>
</p:sldMaster>
</file>

<file path=ppt/slideMasters/slideMaster1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pic>
        <p:nvPicPr>
          <p:cNvPr id="682" name="Imagen 2" descr="\\DROBO-FS\QuickDrops\JB\PPTX NG\Droplets\LightingOverlay.png"/>
          <p:cNvPicPr/>
          <p:nvPr/>
        </p:nvPicPr>
        <p:blipFill>
          <a:blip r:embed="rId3">
            <a:alphaModFix amt="30000"/>
          </a:blip>
          <a:stretch/>
        </p:blipFill>
        <p:spPr>
          <a:xfrm>
            <a:off x="0" y="0"/>
            <a:ext cx="12191760" cy="6857640"/>
          </a:xfrm>
          <a:prstGeom prst="rect">
            <a:avLst/>
          </a:prstGeom>
          <a:ln w="0">
            <a:noFill/>
          </a:ln>
        </p:spPr>
      </p:pic>
      <p:grpSp>
        <p:nvGrpSpPr>
          <p:cNvPr id="683" name="Grupo 7"/>
          <p:cNvGrpSpPr/>
          <p:nvPr/>
        </p:nvGrpSpPr>
        <p:grpSpPr>
          <a:xfrm>
            <a:off x="-14400" y="0"/>
            <a:ext cx="12053520" cy="6857640"/>
            <a:chOff x="-14400" y="0"/>
            <a:chExt cx="12053520" cy="6857640"/>
          </a:xfrm>
        </p:grpSpPr>
        <p:grpSp>
          <p:nvGrpSpPr>
            <p:cNvPr id="684" name="Grupo 8"/>
            <p:cNvGrpSpPr/>
            <p:nvPr/>
          </p:nvGrpSpPr>
          <p:grpSpPr>
            <a:xfrm>
              <a:off x="-14400" y="0"/>
              <a:ext cx="1220760" cy="6857640"/>
              <a:chOff x="-14400" y="0"/>
              <a:chExt cx="1220760" cy="6857640"/>
            </a:xfrm>
          </p:grpSpPr>
          <p:sp>
            <p:nvSpPr>
              <p:cNvPr id="685" name="Rectángulo 5"/>
              <p:cNvSpPr/>
              <p:nvPr/>
            </p:nvSpPr>
            <p:spPr>
              <a:xfrm>
                <a:off x="114480" y="4680"/>
                <a:ext cx="23400" cy="2180880"/>
              </a:xfrm>
              <a:prstGeom prst="rect">
                <a:avLst/>
              </a:pr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86" name="Forma libre 6"/>
              <p:cNvSpPr/>
              <p:nvPr/>
            </p:nvSpPr>
            <p:spPr>
              <a:xfrm>
                <a:off x="33480" y="217656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87" name="Forma libre 7"/>
              <p:cNvSpPr/>
              <p:nvPr/>
            </p:nvSpPr>
            <p:spPr>
              <a:xfrm>
                <a:off x="28440" y="402120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88" name="Forma libre 8"/>
              <p:cNvSpPr/>
              <p:nvPr/>
            </p:nvSpPr>
            <p:spPr>
              <a:xfrm>
                <a:off x="200160" y="4680"/>
                <a:ext cx="369360" cy="1810800"/>
              </a:xfrm>
              <a:custGeom>
                <a:avLst/>
                <a:gdLst>
                  <a:gd name="textAreaLeft" fmla="*/ 0 w 369360"/>
                  <a:gd name="textAreaRight" fmla="*/ 369720 w 369360"/>
                  <a:gd name="textAreaTop" fmla="*/ 0 h 1810800"/>
                  <a:gd name="textAreaBottom" fmla="*/ 1811160 h 1810800"/>
                </a:gdLst>
                <a:ahLst/>
                <a:rect l="textAreaLeft" t="textAreaTop" r="textAreaRight" b="textAreaBottom"/>
                <a:pathLst>
                  <a:path w="233" h="1141">
                    <a:moveTo>
                      <a:pt x="218" y="1141"/>
                    </a:moveTo>
                    <a:lnTo>
                      <a:pt x="0" y="626"/>
                    </a:lnTo>
                    <a:lnTo>
                      <a:pt x="0" y="0"/>
                    </a:lnTo>
                    <a:lnTo>
                      <a:pt x="15" y="0"/>
                    </a:lnTo>
                    <a:lnTo>
                      <a:pt x="15" y="623"/>
                    </a:lnTo>
                    <a:lnTo>
                      <a:pt x="233" y="1135"/>
                    </a:lnTo>
                    <a:lnTo>
                      <a:pt x="218" y="1141"/>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89" name="Forma libre 9"/>
              <p:cNvSpPr/>
              <p:nvPr/>
            </p:nvSpPr>
            <p:spPr>
              <a:xfrm>
                <a:off x="503280" y="180180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90" name="Forma libre 10"/>
              <p:cNvSpPr/>
              <p:nvPr/>
            </p:nvSpPr>
            <p:spPr>
              <a:xfrm>
                <a:off x="285840" y="4680"/>
                <a:ext cx="369360" cy="1429920"/>
              </a:xfrm>
              <a:custGeom>
                <a:avLst/>
                <a:gdLst>
                  <a:gd name="textAreaLeft" fmla="*/ 0 w 369360"/>
                  <a:gd name="textAreaRight" fmla="*/ 369720 w 369360"/>
                  <a:gd name="textAreaTop" fmla="*/ 0 h 1429920"/>
                  <a:gd name="textAreaBottom" fmla="*/ 1430280 h 1429920"/>
                </a:gdLst>
                <a:ahLst/>
                <a:rect l="textAreaLeft" t="textAreaTop" r="textAreaRight" b="textAreaBottom"/>
                <a:pathLst>
                  <a:path w="233" h="901">
                    <a:moveTo>
                      <a:pt x="221" y="901"/>
                    </a:moveTo>
                    <a:lnTo>
                      <a:pt x="0" y="383"/>
                    </a:lnTo>
                    <a:lnTo>
                      <a:pt x="0" y="0"/>
                    </a:lnTo>
                    <a:lnTo>
                      <a:pt x="18" y="0"/>
                    </a:lnTo>
                    <a:lnTo>
                      <a:pt x="18" y="380"/>
                    </a:lnTo>
                    <a:lnTo>
                      <a:pt x="233" y="895"/>
                    </a:lnTo>
                    <a:lnTo>
                      <a:pt x="221" y="901"/>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91" name="Forma libre 11"/>
              <p:cNvSpPr/>
              <p:nvPr/>
            </p:nvSpPr>
            <p:spPr>
              <a:xfrm>
                <a:off x="546120" y="0"/>
                <a:ext cx="151920" cy="912600"/>
              </a:xfrm>
              <a:custGeom>
                <a:avLst/>
                <a:gdLst>
                  <a:gd name="textAreaLeft" fmla="*/ 0 w 151920"/>
                  <a:gd name="textAreaRight" fmla="*/ 152280 w 151920"/>
                  <a:gd name="textAreaTop" fmla="*/ 0 h 912600"/>
                  <a:gd name="textAreaBottom" fmla="*/ 912960 h 912600"/>
                </a:gdLst>
                <a:ahLst/>
                <a:rect l="textAreaLeft" t="textAreaTop" r="textAreaRight" b="textAreaBottom"/>
                <a:pathLst>
                  <a:path w="96" h="575">
                    <a:moveTo>
                      <a:pt x="96" y="575"/>
                    </a:moveTo>
                    <a:lnTo>
                      <a:pt x="78" y="575"/>
                    </a:lnTo>
                    <a:lnTo>
                      <a:pt x="78" y="192"/>
                    </a:lnTo>
                    <a:lnTo>
                      <a:pt x="0" y="6"/>
                    </a:lnTo>
                    <a:lnTo>
                      <a:pt x="15" y="0"/>
                    </a:lnTo>
                    <a:lnTo>
                      <a:pt x="96" y="189"/>
                    </a:lnTo>
                    <a:lnTo>
                      <a:pt x="96" y="57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92" name="Forma libre 12"/>
              <p:cNvSpPr/>
              <p:nvPr/>
            </p:nvSpPr>
            <p:spPr>
              <a:xfrm>
                <a:off x="588960" y="142092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93" name="Forma libre 13"/>
              <p:cNvSpPr/>
              <p:nvPr/>
            </p:nvSpPr>
            <p:spPr>
              <a:xfrm>
                <a:off x="588960" y="9032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94" name="Forma libre 14"/>
              <p:cNvSpPr/>
              <p:nvPr/>
            </p:nvSpPr>
            <p:spPr>
              <a:xfrm>
                <a:off x="641520" y="0"/>
                <a:ext cx="421920" cy="526680"/>
              </a:xfrm>
              <a:custGeom>
                <a:avLst/>
                <a:gdLst>
                  <a:gd name="textAreaLeft" fmla="*/ 0 w 421920"/>
                  <a:gd name="textAreaRight" fmla="*/ 422280 w 421920"/>
                  <a:gd name="textAreaTop" fmla="*/ 0 h 526680"/>
                  <a:gd name="textAreaBottom" fmla="*/ 527040 h 526680"/>
                </a:gdLst>
                <a:ahLst/>
                <a:rect l="textAreaLeft" t="textAreaTop" r="textAreaRight" b="textAreaBottom"/>
                <a:pathLst>
                  <a:path w="266" h="332">
                    <a:moveTo>
                      <a:pt x="257" y="332"/>
                    </a:moveTo>
                    <a:lnTo>
                      <a:pt x="48" y="123"/>
                    </a:lnTo>
                    <a:lnTo>
                      <a:pt x="0" y="6"/>
                    </a:lnTo>
                    <a:lnTo>
                      <a:pt x="15" y="0"/>
                    </a:lnTo>
                    <a:lnTo>
                      <a:pt x="63" y="114"/>
                    </a:lnTo>
                    <a:lnTo>
                      <a:pt x="266" y="320"/>
                    </a:lnTo>
                    <a:lnTo>
                      <a:pt x="257" y="332"/>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95" name="Forma libre 15"/>
              <p:cNvSpPr/>
              <p:nvPr/>
            </p:nvSpPr>
            <p:spPr>
              <a:xfrm>
                <a:off x="1020600" y="488880"/>
                <a:ext cx="161640" cy="147240"/>
              </a:xfrm>
              <a:custGeom>
                <a:avLst/>
                <a:gdLst>
                  <a:gd name="textAreaLeft" fmla="*/ 0 w 161640"/>
                  <a:gd name="textAreaRight" fmla="*/ 162000 w 161640"/>
                  <a:gd name="textAreaTop" fmla="*/ 0 h 147240"/>
                  <a:gd name="textAreaBottom" fmla="*/ 147600 h 147240"/>
                </a:gdLst>
                <a:ahLst/>
                <a:rect l="textAreaLeft" t="textAreaTop" r="textAreaRight" b="textAreaBottom"/>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96" name="Línea 16"/>
              <p:cNvSpPr/>
              <p:nvPr/>
            </p:nvSpPr>
            <p:spPr>
              <a:xfrm>
                <a:off x="-4680" y="9360"/>
                <a:ext cx="360" cy="360"/>
              </a:xfrm>
              <a:prstGeom prst="line">
                <a:avLst/>
              </a:prstGeom>
              <a:ln w="15">
                <a:solidFill>
                  <a:srgbClr val="ffffff"/>
                </a:solidFill>
              </a:ln>
            </p:spPr>
            <p:style>
              <a:lnRef idx="0"/>
              <a:fillRef idx="0"/>
              <a:effectRef idx="0"/>
              <a:fontRef idx="minor"/>
            </p:style>
            <p:txBody>
              <a:bodyPr lIns="90000" rIns="90000" tIns="-44640" bIns="-44640" anchor="t" anchorCtr="1">
                <a:noAutofit/>
              </a:bodyPr>
              <a:p>
                <a:endParaRPr b="0" lang="es-MX" sz="1800" spc="-1" strike="noStrike">
                  <a:solidFill>
                    <a:srgbClr val="000000"/>
                  </a:solidFill>
                  <a:latin typeface="Arial"/>
                </a:endParaRPr>
              </a:p>
            </p:txBody>
          </p:sp>
          <p:sp>
            <p:nvSpPr>
              <p:cNvPr id="697" name="Forma libre 17"/>
              <p:cNvSpPr/>
              <p:nvPr/>
            </p:nvSpPr>
            <p:spPr>
              <a:xfrm>
                <a:off x="9360" y="1801800"/>
                <a:ext cx="123480" cy="126720"/>
              </a:xfrm>
              <a:custGeom>
                <a:avLst/>
                <a:gdLst>
                  <a:gd name="textAreaLeft" fmla="*/ 0 w 123480"/>
                  <a:gd name="textAreaRight" fmla="*/ 123840 w 123480"/>
                  <a:gd name="textAreaTop" fmla="*/ 0 h 126720"/>
                  <a:gd name="textAreaBottom" fmla="*/ 127080 h 126720"/>
                </a:gdLst>
                <a:ahLst/>
                <a:rect l="textAreaLeft" t="textAreaTop" r="textAreaRight" b="textAreaBottom"/>
                <a:pathLst>
                  <a:path w="78" h="80">
                    <a:moveTo>
                      <a:pt x="6" y="80"/>
                    </a:moveTo>
                    <a:lnTo>
                      <a:pt x="0" y="71"/>
                    </a:lnTo>
                    <a:lnTo>
                      <a:pt x="69" y="0"/>
                    </a:lnTo>
                    <a:lnTo>
                      <a:pt x="78" y="9"/>
                    </a:lnTo>
                    <a:lnTo>
                      <a:pt x="6" y="80"/>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98" name="Forma libre 18"/>
              <p:cNvSpPr/>
              <p:nvPr/>
            </p:nvSpPr>
            <p:spPr>
              <a:xfrm>
                <a:off x="-9360" y="3549600"/>
                <a:ext cx="147240" cy="480600"/>
              </a:xfrm>
              <a:custGeom>
                <a:avLst/>
                <a:gdLst>
                  <a:gd name="textAreaLeft" fmla="*/ 0 w 147240"/>
                  <a:gd name="textAreaRight" fmla="*/ 147600 w 147240"/>
                  <a:gd name="textAreaTop" fmla="*/ 0 h 480600"/>
                  <a:gd name="textAreaBottom" fmla="*/ 480960 h 480600"/>
                </a:gdLst>
                <a:ahLst/>
                <a:rect l="textAreaLeft" t="textAreaTop" r="textAreaRight" b="textAreaBottom"/>
                <a:pathLst>
                  <a:path w="93" h="303">
                    <a:moveTo>
                      <a:pt x="93" y="303"/>
                    </a:moveTo>
                    <a:lnTo>
                      <a:pt x="78" y="303"/>
                    </a:lnTo>
                    <a:lnTo>
                      <a:pt x="78" y="78"/>
                    </a:lnTo>
                    <a:lnTo>
                      <a:pt x="0" y="12"/>
                    </a:lnTo>
                    <a:lnTo>
                      <a:pt x="12" y="0"/>
                    </a:lnTo>
                    <a:lnTo>
                      <a:pt x="93" y="69"/>
                    </a:lnTo>
                    <a:lnTo>
                      <a:pt x="93" y="303"/>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699" name="Forma libre 19"/>
              <p:cNvSpPr/>
              <p:nvPr/>
            </p:nvSpPr>
            <p:spPr>
              <a:xfrm>
                <a:off x="128520" y="1382760"/>
                <a:ext cx="142560" cy="475920"/>
              </a:xfrm>
              <a:custGeom>
                <a:avLst/>
                <a:gdLst>
                  <a:gd name="textAreaLeft" fmla="*/ 0 w 142560"/>
                  <a:gd name="textAreaRight" fmla="*/ 142920 w 142560"/>
                  <a:gd name="textAreaTop" fmla="*/ 0 h 475920"/>
                  <a:gd name="textAreaBottom" fmla="*/ 476280 h 475920"/>
                </a:gdLst>
                <a:ahLst/>
                <a:rect l="textAreaLeft" t="textAreaTop" r="textAreaRight" b="textAreaBottom"/>
                <a:pathLst>
                  <a:path w="90" h="300">
                    <a:moveTo>
                      <a:pt x="90" y="300"/>
                    </a:moveTo>
                    <a:lnTo>
                      <a:pt x="78" y="300"/>
                    </a:lnTo>
                    <a:lnTo>
                      <a:pt x="78" y="84"/>
                    </a:lnTo>
                    <a:lnTo>
                      <a:pt x="0" y="9"/>
                    </a:lnTo>
                    <a:lnTo>
                      <a:pt x="9" y="0"/>
                    </a:lnTo>
                    <a:lnTo>
                      <a:pt x="90" y="81"/>
                    </a:lnTo>
                    <a:lnTo>
                      <a:pt x="90" y="300"/>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00" name="Forma libre 20"/>
              <p:cNvSpPr/>
              <p:nvPr/>
            </p:nvSpPr>
            <p:spPr>
              <a:xfrm>
                <a:off x="204840" y="1849320"/>
                <a:ext cx="114120" cy="107640"/>
              </a:xfrm>
              <a:custGeom>
                <a:avLst/>
                <a:gdLst>
                  <a:gd name="textAreaLeft" fmla="*/ 0 w 114120"/>
                  <a:gd name="textAreaRight" fmla="*/ 114480 w 114120"/>
                  <a:gd name="textAreaTop" fmla="*/ 0 h 107640"/>
                  <a:gd name="textAreaBottom" fmla="*/ 108000 h 107640"/>
                </a:gdLst>
                <a:ahLst/>
                <a:rect l="textAreaLeft" t="textAreaTop" r="textAreaRight" b="textAreaBottom"/>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01" name="Rectángulo 21"/>
              <p:cNvSpPr/>
              <p:nvPr/>
            </p:nvSpPr>
            <p:spPr>
              <a:xfrm>
                <a:off x="133200" y="4662360"/>
                <a:ext cx="23400" cy="2180880"/>
              </a:xfrm>
              <a:prstGeom prst="rect">
                <a:avLst/>
              </a:pr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02" name="Forma libre 22"/>
              <p:cNvSpPr/>
              <p:nvPr/>
            </p:nvSpPr>
            <p:spPr>
              <a:xfrm>
                <a:off x="223920" y="5041800"/>
                <a:ext cx="369360" cy="1801440"/>
              </a:xfrm>
              <a:custGeom>
                <a:avLst/>
                <a:gdLst>
                  <a:gd name="textAreaLeft" fmla="*/ 0 w 369360"/>
                  <a:gd name="textAreaRight" fmla="*/ 369720 w 369360"/>
                  <a:gd name="textAreaTop" fmla="*/ 0 h 1801440"/>
                  <a:gd name="textAreaBottom" fmla="*/ 1801800 h 1801440"/>
                </a:gdLst>
                <a:ahLst/>
                <a:rect l="textAreaLeft" t="textAreaTop" r="textAreaRight" b="textAreaBottom"/>
                <a:pathLst>
                  <a:path w="233" h="1135">
                    <a:moveTo>
                      <a:pt x="15" y="1135"/>
                    </a:moveTo>
                    <a:lnTo>
                      <a:pt x="0" y="1135"/>
                    </a:lnTo>
                    <a:lnTo>
                      <a:pt x="0" y="515"/>
                    </a:lnTo>
                    <a:lnTo>
                      <a:pt x="0" y="512"/>
                    </a:lnTo>
                    <a:lnTo>
                      <a:pt x="218" y="0"/>
                    </a:lnTo>
                    <a:lnTo>
                      <a:pt x="233" y="6"/>
                    </a:lnTo>
                    <a:lnTo>
                      <a:pt x="15" y="518"/>
                    </a:lnTo>
                    <a:lnTo>
                      <a:pt x="15" y="113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03" name="Forma libre 23"/>
              <p:cNvSpPr/>
              <p:nvPr/>
            </p:nvSpPr>
            <p:spPr>
              <a:xfrm>
                <a:off x="52560" y="44816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04" name="Forma libre 24"/>
              <p:cNvSpPr/>
              <p:nvPr/>
            </p:nvSpPr>
            <p:spPr>
              <a:xfrm>
                <a:off x="-14400" y="5627520"/>
                <a:ext cx="85320" cy="1215720"/>
              </a:xfrm>
              <a:custGeom>
                <a:avLst/>
                <a:gdLst>
                  <a:gd name="textAreaLeft" fmla="*/ 0 w 85320"/>
                  <a:gd name="textAreaRight" fmla="*/ 85680 w 85320"/>
                  <a:gd name="textAreaTop" fmla="*/ 0 h 1215720"/>
                  <a:gd name="textAreaBottom" fmla="*/ 1216080 h 1215720"/>
                </a:gdLst>
                <a:ahLst/>
                <a:rect l="textAreaLeft" t="textAreaTop" r="textAreaRight" b="textAreaBottom"/>
                <a:pathLst>
                  <a:path w="54" h="766">
                    <a:moveTo>
                      <a:pt x="54" y="766"/>
                    </a:moveTo>
                    <a:lnTo>
                      <a:pt x="36" y="766"/>
                    </a:lnTo>
                    <a:lnTo>
                      <a:pt x="36" y="149"/>
                    </a:lnTo>
                    <a:lnTo>
                      <a:pt x="0" y="3"/>
                    </a:lnTo>
                    <a:lnTo>
                      <a:pt x="18" y="0"/>
                    </a:lnTo>
                    <a:lnTo>
                      <a:pt x="54" y="146"/>
                    </a:lnTo>
                    <a:lnTo>
                      <a:pt x="54" y="766"/>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05" name="Forma libre 25"/>
              <p:cNvSpPr/>
              <p:nvPr/>
            </p:nvSpPr>
            <p:spPr>
              <a:xfrm>
                <a:off x="527040" y="486720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06" name="Forma libre 26"/>
              <p:cNvSpPr/>
              <p:nvPr/>
            </p:nvSpPr>
            <p:spPr>
              <a:xfrm>
                <a:off x="309600" y="5423040"/>
                <a:ext cx="374400" cy="1425240"/>
              </a:xfrm>
              <a:custGeom>
                <a:avLst/>
                <a:gdLst>
                  <a:gd name="textAreaLeft" fmla="*/ 0 w 374400"/>
                  <a:gd name="textAreaRight" fmla="*/ 374760 w 374400"/>
                  <a:gd name="textAreaTop" fmla="*/ 0 h 1425240"/>
                  <a:gd name="textAreaBottom" fmla="*/ 1425600 h 1425240"/>
                </a:gdLst>
                <a:ahLst/>
                <a:rect l="textAreaLeft" t="textAreaTop" r="textAreaRight" b="textAreaBottom"/>
                <a:pathLst>
                  <a:path w="236" h="898">
                    <a:moveTo>
                      <a:pt x="18" y="898"/>
                    </a:moveTo>
                    <a:lnTo>
                      <a:pt x="0" y="898"/>
                    </a:lnTo>
                    <a:lnTo>
                      <a:pt x="0" y="515"/>
                    </a:lnTo>
                    <a:lnTo>
                      <a:pt x="3" y="512"/>
                    </a:lnTo>
                    <a:lnTo>
                      <a:pt x="221" y="0"/>
                    </a:lnTo>
                    <a:lnTo>
                      <a:pt x="236" y="6"/>
                    </a:lnTo>
                    <a:lnTo>
                      <a:pt x="18" y="518"/>
                    </a:lnTo>
                    <a:lnTo>
                      <a:pt x="18" y="898"/>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07" name="Forma libre 27"/>
              <p:cNvSpPr/>
              <p:nvPr/>
            </p:nvSpPr>
            <p:spPr>
              <a:xfrm>
                <a:off x="569880" y="5945040"/>
                <a:ext cx="151920" cy="912600"/>
              </a:xfrm>
              <a:custGeom>
                <a:avLst/>
                <a:gdLst>
                  <a:gd name="textAreaLeft" fmla="*/ 0 w 151920"/>
                  <a:gd name="textAreaRight" fmla="*/ 152280 w 151920"/>
                  <a:gd name="textAreaTop" fmla="*/ 0 h 912600"/>
                  <a:gd name="textAreaBottom" fmla="*/ 912960 h 912600"/>
                </a:gdLst>
                <a:ahLst/>
                <a:rect l="textAreaLeft" t="textAreaTop" r="textAreaRight" b="textAreaBottom"/>
                <a:pathLst>
                  <a:path w="96" h="575">
                    <a:moveTo>
                      <a:pt x="15" y="575"/>
                    </a:moveTo>
                    <a:lnTo>
                      <a:pt x="0" y="569"/>
                    </a:lnTo>
                    <a:lnTo>
                      <a:pt x="81" y="383"/>
                    </a:lnTo>
                    <a:lnTo>
                      <a:pt x="81" y="0"/>
                    </a:lnTo>
                    <a:lnTo>
                      <a:pt x="96" y="0"/>
                    </a:lnTo>
                    <a:lnTo>
                      <a:pt x="96" y="386"/>
                    </a:lnTo>
                    <a:lnTo>
                      <a:pt x="15" y="57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08" name="Forma libre 28"/>
              <p:cNvSpPr/>
              <p:nvPr/>
            </p:nvSpPr>
            <p:spPr>
              <a:xfrm>
                <a:off x="612720" y="52466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09" name="Forma libre 29"/>
              <p:cNvSpPr/>
              <p:nvPr/>
            </p:nvSpPr>
            <p:spPr>
              <a:xfrm>
                <a:off x="612720" y="576432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10" name="Forma libre 30"/>
              <p:cNvSpPr/>
              <p:nvPr/>
            </p:nvSpPr>
            <p:spPr>
              <a:xfrm>
                <a:off x="669960" y="6330960"/>
                <a:ext cx="417240" cy="517320"/>
              </a:xfrm>
              <a:custGeom>
                <a:avLst/>
                <a:gdLst>
                  <a:gd name="textAreaLeft" fmla="*/ 0 w 417240"/>
                  <a:gd name="textAreaRight" fmla="*/ 417600 w 417240"/>
                  <a:gd name="textAreaTop" fmla="*/ 0 h 517320"/>
                  <a:gd name="textAreaBottom" fmla="*/ 517680 h 517320"/>
                </a:gdLst>
                <a:ahLst/>
                <a:rect l="textAreaLeft" t="textAreaTop" r="textAreaRight" b="textAreaBottom"/>
                <a:pathLst>
                  <a:path w="263" h="326">
                    <a:moveTo>
                      <a:pt x="15" y="326"/>
                    </a:moveTo>
                    <a:lnTo>
                      <a:pt x="0" y="320"/>
                    </a:lnTo>
                    <a:lnTo>
                      <a:pt x="45" y="206"/>
                    </a:lnTo>
                    <a:lnTo>
                      <a:pt x="48" y="206"/>
                    </a:lnTo>
                    <a:lnTo>
                      <a:pt x="254" y="0"/>
                    </a:lnTo>
                    <a:lnTo>
                      <a:pt x="263" y="12"/>
                    </a:lnTo>
                    <a:lnTo>
                      <a:pt x="60" y="215"/>
                    </a:lnTo>
                    <a:lnTo>
                      <a:pt x="15" y="326"/>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11" name="Forma libre 31"/>
              <p:cNvSpPr/>
              <p:nvPr/>
            </p:nvSpPr>
            <p:spPr>
              <a:xfrm>
                <a:off x="1049400" y="6221520"/>
                <a:ext cx="156960" cy="147240"/>
              </a:xfrm>
              <a:custGeom>
                <a:avLst/>
                <a:gdLst>
                  <a:gd name="textAreaLeft" fmla="*/ 0 w 156960"/>
                  <a:gd name="textAreaRight" fmla="*/ 157320 w 156960"/>
                  <a:gd name="textAreaTop" fmla="*/ 0 h 147240"/>
                  <a:gd name="textAreaBottom" fmla="*/ 147600 h 147240"/>
                </a:gdLst>
                <a:ahLst/>
                <a:rect l="textAreaLeft" t="textAreaTop" r="textAreaRight" b="textAreaBottom"/>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grpSp>
        <p:grpSp>
          <p:nvGrpSpPr>
            <p:cNvPr id="712" name="Grupo 9"/>
            <p:cNvGrpSpPr/>
            <p:nvPr/>
          </p:nvGrpSpPr>
          <p:grpSpPr>
            <a:xfrm>
              <a:off x="11364840" y="0"/>
              <a:ext cx="674280" cy="6848280"/>
              <a:chOff x="11364840" y="0"/>
              <a:chExt cx="674280" cy="6848280"/>
            </a:xfrm>
          </p:grpSpPr>
          <p:sp>
            <p:nvSpPr>
              <p:cNvPr id="713" name="Forma libre 32"/>
              <p:cNvSpPr/>
              <p:nvPr/>
            </p:nvSpPr>
            <p:spPr>
              <a:xfrm>
                <a:off x="11484000" y="0"/>
                <a:ext cx="417240" cy="512280"/>
              </a:xfrm>
              <a:custGeom>
                <a:avLst/>
                <a:gdLst>
                  <a:gd name="textAreaLeft" fmla="*/ 0 w 417240"/>
                  <a:gd name="textAreaRight" fmla="*/ 417600 w 417240"/>
                  <a:gd name="textAreaTop" fmla="*/ 0 h 512280"/>
                  <a:gd name="textAreaBottom" fmla="*/ 512640 h 512280"/>
                </a:gdLst>
                <a:ahLst/>
                <a:rect l="textAreaLeft" t="textAreaTop" r="textAreaRight" b="textAreaBottom"/>
                <a:pathLst>
                  <a:path w="263" h="323">
                    <a:moveTo>
                      <a:pt x="12" y="323"/>
                    </a:moveTo>
                    <a:lnTo>
                      <a:pt x="0" y="314"/>
                    </a:lnTo>
                    <a:lnTo>
                      <a:pt x="203" y="108"/>
                    </a:lnTo>
                    <a:lnTo>
                      <a:pt x="248" y="0"/>
                    </a:lnTo>
                    <a:lnTo>
                      <a:pt x="263" y="6"/>
                    </a:lnTo>
                    <a:lnTo>
                      <a:pt x="218" y="117"/>
                    </a:lnTo>
                    <a:lnTo>
                      <a:pt x="218" y="117"/>
                    </a:lnTo>
                    <a:lnTo>
                      <a:pt x="12" y="323"/>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14" name="Forma libre 33"/>
              <p:cNvSpPr/>
              <p:nvPr/>
            </p:nvSpPr>
            <p:spPr>
              <a:xfrm>
                <a:off x="11364840" y="474840"/>
                <a:ext cx="156960" cy="151920"/>
              </a:xfrm>
              <a:custGeom>
                <a:avLst/>
                <a:gdLst>
                  <a:gd name="textAreaLeft" fmla="*/ 0 w 156960"/>
                  <a:gd name="textAreaRight" fmla="*/ 157320 w 156960"/>
                  <a:gd name="textAreaTop" fmla="*/ 0 h 151920"/>
                  <a:gd name="textAreaBottom" fmla="*/ 152280 h 151920"/>
                </a:gdLst>
                <a:ahLst/>
                <a:rect l="textAreaLeft" t="textAreaTop" r="textAreaRight" b="textAreaBottom"/>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15" name="Forma libre 34"/>
              <p:cNvSpPr/>
              <p:nvPr/>
            </p:nvSpPr>
            <p:spPr>
              <a:xfrm>
                <a:off x="11631600" y="1539720"/>
                <a:ext cx="188640" cy="190080"/>
              </a:xfrm>
              <a:custGeom>
                <a:avLst/>
                <a:gdLst>
                  <a:gd name="textAreaLeft" fmla="*/ 0 w 188640"/>
                  <a:gd name="textAreaRight" fmla="*/ 189000 w 18864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16" name="Forma libre 35"/>
              <p:cNvSpPr/>
              <p:nvPr/>
            </p:nvSpPr>
            <p:spPr>
              <a:xfrm>
                <a:off x="11531520" y="5694480"/>
                <a:ext cx="298080" cy="1153800"/>
              </a:xfrm>
              <a:custGeom>
                <a:avLst/>
                <a:gdLst>
                  <a:gd name="textAreaLeft" fmla="*/ 0 w 298080"/>
                  <a:gd name="textAreaRight" fmla="*/ 298440 w 298080"/>
                  <a:gd name="textAreaTop" fmla="*/ 0 h 1153800"/>
                  <a:gd name="textAreaBottom" fmla="*/ 1154160 h 1153800"/>
                </a:gdLst>
                <a:ahLst/>
                <a:rect l="textAreaLeft" t="textAreaTop" r="textAreaRight" b="textAreaBottom"/>
                <a:pathLst>
                  <a:path w="188" h="727">
                    <a:moveTo>
                      <a:pt x="15" y="727"/>
                    </a:moveTo>
                    <a:lnTo>
                      <a:pt x="0" y="727"/>
                    </a:lnTo>
                    <a:lnTo>
                      <a:pt x="0" y="407"/>
                    </a:lnTo>
                    <a:lnTo>
                      <a:pt x="0" y="407"/>
                    </a:lnTo>
                    <a:lnTo>
                      <a:pt x="176" y="0"/>
                    </a:lnTo>
                    <a:lnTo>
                      <a:pt x="188" y="6"/>
                    </a:lnTo>
                    <a:lnTo>
                      <a:pt x="15" y="410"/>
                    </a:lnTo>
                    <a:lnTo>
                      <a:pt x="15" y="727"/>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17" name="Forma libre 36"/>
              <p:cNvSpPr/>
              <p:nvPr/>
            </p:nvSpPr>
            <p:spPr>
              <a:xfrm>
                <a:off x="11773080" y="5551560"/>
                <a:ext cx="156960" cy="155160"/>
              </a:xfrm>
              <a:custGeom>
                <a:avLst/>
                <a:gdLst>
                  <a:gd name="textAreaLeft" fmla="*/ 0 w 156960"/>
                  <a:gd name="textAreaRight" fmla="*/ 157320 w 156960"/>
                  <a:gd name="textAreaTop" fmla="*/ 0 h 155160"/>
                  <a:gd name="textAreaBottom" fmla="*/ 155520 h 155160"/>
                </a:gdLst>
                <a:ahLst/>
                <a:rect l="textAreaLeft" t="textAreaTop" r="textAreaRight" b="textAreaBottom"/>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18" name="Forma libre 37"/>
              <p:cNvSpPr/>
              <p:nvPr/>
            </p:nvSpPr>
            <p:spPr>
              <a:xfrm>
                <a:off x="11711160" y="4680"/>
                <a:ext cx="304560" cy="1544400"/>
              </a:xfrm>
              <a:custGeom>
                <a:avLst/>
                <a:gdLst>
                  <a:gd name="textAreaLeft" fmla="*/ 0 w 304560"/>
                  <a:gd name="textAreaRight" fmla="*/ 304920 w 304560"/>
                  <a:gd name="textAreaTop" fmla="*/ 0 h 1544400"/>
                  <a:gd name="textAreaBottom" fmla="*/ 1544760 h 1544400"/>
                </a:gdLst>
                <a:ahLst/>
                <a:rect l="textAreaLeft" t="textAreaTop" r="textAreaRight" b="textAreaBottom"/>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19" name="Forma libre 38"/>
              <p:cNvSpPr/>
              <p:nvPr/>
            </p:nvSpPr>
            <p:spPr>
              <a:xfrm>
                <a:off x="11636280" y="4867200"/>
                <a:ext cx="188640" cy="188640"/>
              </a:xfrm>
              <a:custGeom>
                <a:avLst/>
                <a:gdLst>
                  <a:gd name="textAreaLeft" fmla="*/ 0 w 188640"/>
                  <a:gd name="textAreaRight" fmla="*/ 189000 w 18864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20" name="Forma libre 39"/>
              <p:cNvSpPr/>
              <p:nvPr/>
            </p:nvSpPr>
            <p:spPr>
              <a:xfrm>
                <a:off x="11441160" y="5046840"/>
                <a:ext cx="307440" cy="1801440"/>
              </a:xfrm>
              <a:custGeom>
                <a:avLst/>
                <a:gdLst>
                  <a:gd name="textAreaLeft" fmla="*/ 0 w 307440"/>
                  <a:gd name="textAreaRight" fmla="*/ 307800 w 307440"/>
                  <a:gd name="textAreaTop" fmla="*/ 0 h 1801440"/>
                  <a:gd name="textAreaBottom" fmla="*/ 1801800 h 1801440"/>
                </a:gdLst>
                <a:ahLst/>
                <a:rect l="textAreaLeft" t="textAreaTop" r="textAreaRight" b="textAreaBottom"/>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21" name="Forma libre 40"/>
              <p:cNvSpPr/>
              <p:nvPr/>
            </p:nvSpPr>
            <p:spPr>
              <a:xfrm>
                <a:off x="11849040" y="641664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22" name="Rectángulo 41"/>
              <p:cNvSpPr/>
              <p:nvPr/>
            </p:nvSpPr>
            <p:spPr>
              <a:xfrm>
                <a:off x="11939760" y="6595920"/>
                <a:ext cx="23400" cy="252000"/>
              </a:xfrm>
              <a:prstGeom prst="rect">
                <a:avLst/>
              </a:pr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grpSp>
      </p:grpSp>
      <p:sp>
        <p:nvSpPr>
          <p:cNvPr id="723" name="PlaceHolder 1"/>
          <p:cNvSpPr>
            <a:spLocks noGrp="1"/>
          </p:cNvSpPr>
          <p:nvPr>
            <p:ph type="title"/>
          </p:nvPr>
        </p:nvSpPr>
        <p:spPr>
          <a:xfrm>
            <a:off x="1141560" y="618480"/>
            <a:ext cx="9905760" cy="1478160"/>
          </a:xfrm>
          <a:prstGeom prst="rect">
            <a:avLst/>
          </a:prstGeom>
          <a:noFill/>
          <a:ln w="0">
            <a:noFill/>
          </a:ln>
        </p:spPr>
        <p:txBody>
          <a:bodyPr lIns="91440" rIns="91440" tIns="45720" bIns="45720" anchor="ctr">
            <a:noAutofit/>
          </a:bodyPr>
          <a:p>
            <a:pPr indent="0" defTabSz="914400">
              <a:lnSpc>
                <a:spcPct val="90000"/>
              </a:lnSpc>
              <a:buNone/>
            </a:pPr>
            <a:r>
              <a:rPr b="0" lang="es-ES" sz="3600" spc="-1" strike="noStrike" cap="all">
                <a:solidFill>
                  <a:schemeClr val="dk1"/>
                </a:solidFill>
                <a:latin typeface="Tw Cen MT"/>
              </a:rPr>
              <a:t>Haga clic para modificar el estilo de título del patrón</a:t>
            </a:r>
            <a:endParaRPr b="0" lang="es-ES" sz="3600" spc="-1" strike="noStrike">
              <a:solidFill>
                <a:schemeClr val="dk1"/>
              </a:solidFill>
              <a:latin typeface="Tw Cen MT"/>
            </a:endParaRPr>
          </a:p>
        </p:txBody>
      </p:sp>
      <p:sp>
        <p:nvSpPr>
          <p:cNvPr id="724" name="PlaceHolder 2"/>
          <p:cNvSpPr>
            <a:spLocks noGrp="1"/>
          </p:cNvSpPr>
          <p:nvPr>
            <p:ph type="dt" idx="40"/>
          </p:nvPr>
        </p:nvSpPr>
        <p:spPr>
          <a:xfrm>
            <a:off x="7457040" y="5883120"/>
            <a:ext cx="2742840" cy="364680"/>
          </a:xfrm>
          <a:prstGeom prst="rect">
            <a:avLst/>
          </a:prstGeom>
          <a:noFill/>
          <a:ln w="0">
            <a:noFill/>
          </a:ln>
        </p:spPr>
        <p:txBody>
          <a:bodyPr lIns="91440" rIns="91440" tIns="45720" bIns="45720" anchor="ctr">
            <a:noAutofit/>
          </a:bodyPr>
          <a:lstStyle>
            <a:lvl1pPr indent="0" algn="r" defTabSz="457200">
              <a:lnSpc>
                <a:spcPct val="100000"/>
              </a:lnSpc>
              <a:buNone/>
              <a:defRPr b="0" lang="es-ES" sz="1050" spc="-1" strike="noStrike">
                <a:solidFill>
                  <a:schemeClr val="dk1">
                    <a:tint val="75000"/>
                  </a:schemeClr>
                </a:solidFill>
                <a:latin typeface="Tw Cen MT"/>
              </a:defRPr>
            </a:lvl1pPr>
          </a:lstStyle>
          <a:p>
            <a:pPr indent="0" algn="r" defTabSz="457200">
              <a:lnSpc>
                <a:spcPct val="100000"/>
              </a:lnSpc>
              <a:buNone/>
            </a:pPr>
            <a:r>
              <a:rPr b="0" lang="es-ES" sz="1050" spc="-1" strike="noStrike">
                <a:solidFill>
                  <a:schemeClr val="dk1">
                    <a:tint val="75000"/>
                  </a:schemeClr>
                </a:solidFill>
                <a:latin typeface="Tw Cen MT"/>
              </a:rPr>
              <a:t>&lt;date/time&gt;</a:t>
            </a:r>
            <a:endParaRPr b="0" lang="es-MX" sz="1050" spc="-1" strike="noStrike">
              <a:solidFill>
                <a:srgbClr val="000000"/>
              </a:solidFill>
              <a:latin typeface="Times New Roman"/>
            </a:endParaRPr>
          </a:p>
        </p:txBody>
      </p:sp>
      <p:sp>
        <p:nvSpPr>
          <p:cNvPr id="725" name="PlaceHolder 3"/>
          <p:cNvSpPr>
            <a:spLocks noGrp="1"/>
          </p:cNvSpPr>
          <p:nvPr>
            <p:ph type="ftr" idx="41"/>
          </p:nvPr>
        </p:nvSpPr>
        <p:spPr>
          <a:xfrm>
            <a:off x="1141560" y="5883120"/>
            <a:ext cx="6238800" cy="364680"/>
          </a:xfrm>
          <a:prstGeom prst="rect">
            <a:avLst/>
          </a:prstGeom>
          <a:noFill/>
          <a:ln w="0">
            <a:noFill/>
          </a:ln>
        </p:spPr>
        <p:txBody>
          <a:bodyPr lIns="91440" rIns="91440" tIns="45720" bIns="45720" anchor="ctr">
            <a:noAutofit/>
          </a:bodyPr>
          <a:lstStyle>
            <a:lvl1pPr indent="0" algn="ctr">
              <a:buNone/>
              <a:defRPr b="0" lang="es-MX" sz="1400" spc="-1" strike="noStrike">
                <a:solidFill>
                  <a:srgbClr val="000000"/>
                </a:solidFill>
                <a:latin typeface="Times New Roman"/>
              </a:defRPr>
            </a:lvl1pPr>
          </a:lstStyle>
          <a:p>
            <a:pPr indent="0" algn="ctr">
              <a:buNone/>
            </a:pPr>
            <a:r>
              <a:rPr b="0" lang="es-MX" sz="1400" spc="-1" strike="noStrike">
                <a:solidFill>
                  <a:srgbClr val="000000"/>
                </a:solidFill>
                <a:latin typeface="Times New Roman"/>
              </a:rPr>
              <a:t>&lt;footer&gt;</a:t>
            </a:r>
            <a:endParaRPr b="0" lang="es-MX" sz="1400" spc="-1" strike="noStrike">
              <a:solidFill>
                <a:srgbClr val="000000"/>
              </a:solidFill>
              <a:latin typeface="Times New Roman"/>
            </a:endParaRPr>
          </a:p>
        </p:txBody>
      </p:sp>
      <p:sp>
        <p:nvSpPr>
          <p:cNvPr id="726" name="PlaceHolder 4"/>
          <p:cNvSpPr>
            <a:spLocks noGrp="1"/>
          </p:cNvSpPr>
          <p:nvPr>
            <p:ph type="sldNum" idx="42"/>
          </p:nvPr>
        </p:nvSpPr>
        <p:spPr>
          <a:xfrm>
            <a:off x="10276200" y="5883120"/>
            <a:ext cx="770760" cy="364680"/>
          </a:xfrm>
          <a:prstGeom prst="rect">
            <a:avLst/>
          </a:prstGeom>
          <a:noFill/>
          <a:ln w="0">
            <a:noFill/>
          </a:ln>
        </p:spPr>
        <p:txBody>
          <a:bodyPr lIns="91440" rIns="91440" tIns="45720" bIns="45720" anchor="ctr">
            <a:noAutofit/>
          </a:bodyPr>
          <a:lstStyle>
            <a:lvl1pPr indent="0" algn="r" defTabSz="457200">
              <a:lnSpc>
                <a:spcPct val="100000"/>
              </a:lnSpc>
              <a:buNone/>
              <a:defRPr b="0" lang="es-ES" sz="1050" spc="-1" strike="noStrike">
                <a:solidFill>
                  <a:schemeClr val="dk1">
                    <a:tint val="75000"/>
                  </a:schemeClr>
                </a:solidFill>
                <a:latin typeface="Tw Cen MT"/>
              </a:defRPr>
            </a:lvl1pPr>
          </a:lstStyle>
          <a:p>
            <a:pPr indent="0" algn="r" defTabSz="457200">
              <a:lnSpc>
                <a:spcPct val="100000"/>
              </a:lnSpc>
              <a:buNone/>
            </a:pPr>
            <a:fld id="{20489DAB-E9D0-40DE-9F10-697A2076F9CF}" type="slidenum">
              <a:rPr b="0" lang="es-ES" sz="1050" spc="-1" strike="noStrike">
                <a:solidFill>
                  <a:schemeClr val="dk1">
                    <a:tint val="75000"/>
                  </a:schemeClr>
                </a:solidFill>
                <a:latin typeface="Tw Cen MT"/>
              </a:rPr>
              <a:t>&lt;number&gt;</a:t>
            </a:fld>
            <a:endParaRPr b="0" lang="es-MX" sz="105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75" r:id="rId4"/>
  </p:sldLayoutIdLst>
</p:sldMaster>
</file>

<file path=ppt/slideMasters/slideMaster1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pic>
        <p:nvPicPr>
          <p:cNvPr id="728" name="Imagen 2" descr="\\DROBO-FS\QuickDrops\JB\PPTX NG\Droplets\LightingOverlay.png"/>
          <p:cNvPicPr/>
          <p:nvPr/>
        </p:nvPicPr>
        <p:blipFill>
          <a:blip r:embed="rId3">
            <a:alphaModFix amt="30000"/>
          </a:blip>
          <a:stretch/>
        </p:blipFill>
        <p:spPr>
          <a:xfrm>
            <a:off x="0" y="0"/>
            <a:ext cx="12191760" cy="6857640"/>
          </a:xfrm>
          <a:prstGeom prst="rect">
            <a:avLst/>
          </a:prstGeom>
          <a:ln w="0">
            <a:noFill/>
          </a:ln>
        </p:spPr>
      </p:pic>
      <p:grpSp>
        <p:nvGrpSpPr>
          <p:cNvPr id="729" name="Grupo 7"/>
          <p:cNvGrpSpPr/>
          <p:nvPr/>
        </p:nvGrpSpPr>
        <p:grpSpPr>
          <a:xfrm>
            <a:off x="-14400" y="0"/>
            <a:ext cx="12053520" cy="6857640"/>
            <a:chOff x="-14400" y="0"/>
            <a:chExt cx="12053520" cy="6857640"/>
          </a:xfrm>
        </p:grpSpPr>
        <p:grpSp>
          <p:nvGrpSpPr>
            <p:cNvPr id="730" name="Grupo 8"/>
            <p:cNvGrpSpPr/>
            <p:nvPr/>
          </p:nvGrpSpPr>
          <p:grpSpPr>
            <a:xfrm>
              <a:off x="-14400" y="0"/>
              <a:ext cx="1220760" cy="6857640"/>
              <a:chOff x="-14400" y="0"/>
              <a:chExt cx="1220760" cy="6857640"/>
            </a:xfrm>
          </p:grpSpPr>
          <p:sp>
            <p:nvSpPr>
              <p:cNvPr id="731" name="Rectángulo 5"/>
              <p:cNvSpPr/>
              <p:nvPr/>
            </p:nvSpPr>
            <p:spPr>
              <a:xfrm>
                <a:off x="114480" y="4680"/>
                <a:ext cx="23400" cy="2180880"/>
              </a:xfrm>
              <a:prstGeom prst="rect">
                <a:avLst/>
              </a:pr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32" name="Forma libre 6"/>
              <p:cNvSpPr/>
              <p:nvPr/>
            </p:nvSpPr>
            <p:spPr>
              <a:xfrm>
                <a:off x="33480" y="217656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33" name="Forma libre 7"/>
              <p:cNvSpPr/>
              <p:nvPr/>
            </p:nvSpPr>
            <p:spPr>
              <a:xfrm>
                <a:off x="28440" y="402120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34" name="Forma libre 8"/>
              <p:cNvSpPr/>
              <p:nvPr/>
            </p:nvSpPr>
            <p:spPr>
              <a:xfrm>
                <a:off x="200160" y="4680"/>
                <a:ext cx="369360" cy="1810800"/>
              </a:xfrm>
              <a:custGeom>
                <a:avLst/>
                <a:gdLst>
                  <a:gd name="textAreaLeft" fmla="*/ 0 w 369360"/>
                  <a:gd name="textAreaRight" fmla="*/ 369720 w 369360"/>
                  <a:gd name="textAreaTop" fmla="*/ 0 h 1810800"/>
                  <a:gd name="textAreaBottom" fmla="*/ 1811160 h 1810800"/>
                </a:gdLst>
                <a:ahLst/>
                <a:rect l="textAreaLeft" t="textAreaTop" r="textAreaRight" b="textAreaBottom"/>
                <a:pathLst>
                  <a:path w="233" h="1141">
                    <a:moveTo>
                      <a:pt x="218" y="1141"/>
                    </a:moveTo>
                    <a:lnTo>
                      <a:pt x="0" y="626"/>
                    </a:lnTo>
                    <a:lnTo>
                      <a:pt x="0" y="0"/>
                    </a:lnTo>
                    <a:lnTo>
                      <a:pt x="15" y="0"/>
                    </a:lnTo>
                    <a:lnTo>
                      <a:pt x="15" y="623"/>
                    </a:lnTo>
                    <a:lnTo>
                      <a:pt x="233" y="1135"/>
                    </a:lnTo>
                    <a:lnTo>
                      <a:pt x="218" y="1141"/>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35" name="Forma libre 9"/>
              <p:cNvSpPr/>
              <p:nvPr/>
            </p:nvSpPr>
            <p:spPr>
              <a:xfrm>
                <a:off x="503280" y="180180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36" name="Forma libre 10"/>
              <p:cNvSpPr/>
              <p:nvPr/>
            </p:nvSpPr>
            <p:spPr>
              <a:xfrm>
                <a:off x="285840" y="4680"/>
                <a:ext cx="369360" cy="1429920"/>
              </a:xfrm>
              <a:custGeom>
                <a:avLst/>
                <a:gdLst>
                  <a:gd name="textAreaLeft" fmla="*/ 0 w 369360"/>
                  <a:gd name="textAreaRight" fmla="*/ 369720 w 369360"/>
                  <a:gd name="textAreaTop" fmla="*/ 0 h 1429920"/>
                  <a:gd name="textAreaBottom" fmla="*/ 1430280 h 1429920"/>
                </a:gdLst>
                <a:ahLst/>
                <a:rect l="textAreaLeft" t="textAreaTop" r="textAreaRight" b="textAreaBottom"/>
                <a:pathLst>
                  <a:path w="233" h="901">
                    <a:moveTo>
                      <a:pt x="221" y="901"/>
                    </a:moveTo>
                    <a:lnTo>
                      <a:pt x="0" y="383"/>
                    </a:lnTo>
                    <a:lnTo>
                      <a:pt x="0" y="0"/>
                    </a:lnTo>
                    <a:lnTo>
                      <a:pt x="18" y="0"/>
                    </a:lnTo>
                    <a:lnTo>
                      <a:pt x="18" y="380"/>
                    </a:lnTo>
                    <a:lnTo>
                      <a:pt x="233" y="895"/>
                    </a:lnTo>
                    <a:lnTo>
                      <a:pt x="221" y="901"/>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37" name="Forma libre 11"/>
              <p:cNvSpPr/>
              <p:nvPr/>
            </p:nvSpPr>
            <p:spPr>
              <a:xfrm>
                <a:off x="546120" y="0"/>
                <a:ext cx="151920" cy="912600"/>
              </a:xfrm>
              <a:custGeom>
                <a:avLst/>
                <a:gdLst>
                  <a:gd name="textAreaLeft" fmla="*/ 0 w 151920"/>
                  <a:gd name="textAreaRight" fmla="*/ 152280 w 151920"/>
                  <a:gd name="textAreaTop" fmla="*/ 0 h 912600"/>
                  <a:gd name="textAreaBottom" fmla="*/ 912960 h 912600"/>
                </a:gdLst>
                <a:ahLst/>
                <a:rect l="textAreaLeft" t="textAreaTop" r="textAreaRight" b="textAreaBottom"/>
                <a:pathLst>
                  <a:path w="96" h="575">
                    <a:moveTo>
                      <a:pt x="96" y="575"/>
                    </a:moveTo>
                    <a:lnTo>
                      <a:pt x="78" y="575"/>
                    </a:lnTo>
                    <a:lnTo>
                      <a:pt x="78" y="192"/>
                    </a:lnTo>
                    <a:lnTo>
                      <a:pt x="0" y="6"/>
                    </a:lnTo>
                    <a:lnTo>
                      <a:pt x="15" y="0"/>
                    </a:lnTo>
                    <a:lnTo>
                      <a:pt x="96" y="189"/>
                    </a:lnTo>
                    <a:lnTo>
                      <a:pt x="96" y="57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38" name="Forma libre 12"/>
              <p:cNvSpPr/>
              <p:nvPr/>
            </p:nvSpPr>
            <p:spPr>
              <a:xfrm>
                <a:off x="588960" y="142092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39" name="Forma libre 13"/>
              <p:cNvSpPr/>
              <p:nvPr/>
            </p:nvSpPr>
            <p:spPr>
              <a:xfrm>
                <a:off x="588960" y="9032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40" name="Forma libre 14"/>
              <p:cNvSpPr/>
              <p:nvPr/>
            </p:nvSpPr>
            <p:spPr>
              <a:xfrm>
                <a:off x="641520" y="0"/>
                <a:ext cx="421920" cy="526680"/>
              </a:xfrm>
              <a:custGeom>
                <a:avLst/>
                <a:gdLst>
                  <a:gd name="textAreaLeft" fmla="*/ 0 w 421920"/>
                  <a:gd name="textAreaRight" fmla="*/ 422280 w 421920"/>
                  <a:gd name="textAreaTop" fmla="*/ 0 h 526680"/>
                  <a:gd name="textAreaBottom" fmla="*/ 527040 h 526680"/>
                </a:gdLst>
                <a:ahLst/>
                <a:rect l="textAreaLeft" t="textAreaTop" r="textAreaRight" b="textAreaBottom"/>
                <a:pathLst>
                  <a:path w="266" h="332">
                    <a:moveTo>
                      <a:pt x="257" y="332"/>
                    </a:moveTo>
                    <a:lnTo>
                      <a:pt x="48" y="123"/>
                    </a:lnTo>
                    <a:lnTo>
                      <a:pt x="0" y="6"/>
                    </a:lnTo>
                    <a:lnTo>
                      <a:pt x="15" y="0"/>
                    </a:lnTo>
                    <a:lnTo>
                      <a:pt x="63" y="114"/>
                    </a:lnTo>
                    <a:lnTo>
                      <a:pt x="266" y="320"/>
                    </a:lnTo>
                    <a:lnTo>
                      <a:pt x="257" y="332"/>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41" name="Forma libre 15"/>
              <p:cNvSpPr/>
              <p:nvPr/>
            </p:nvSpPr>
            <p:spPr>
              <a:xfrm>
                <a:off x="1020600" y="488880"/>
                <a:ext cx="161640" cy="147240"/>
              </a:xfrm>
              <a:custGeom>
                <a:avLst/>
                <a:gdLst>
                  <a:gd name="textAreaLeft" fmla="*/ 0 w 161640"/>
                  <a:gd name="textAreaRight" fmla="*/ 162000 w 161640"/>
                  <a:gd name="textAreaTop" fmla="*/ 0 h 147240"/>
                  <a:gd name="textAreaBottom" fmla="*/ 147600 h 147240"/>
                </a:gdLst>
                <a:ahLst/>
                <a:rect l="textAreaLeft" t="textAreaTop" r="textAreaRight" b="textAreaBottom"/>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42" name="Línea 16"/>
              <p:cNvSpPr/>
              <p:nvPr/>
            </p:nvSpPr>
            <p:spPr>
              <a:xfrm>
                <a:off x="-4680" y="9360"/>
                <a:ext cx="360" cy="360"/>
              </a:xfrm>
              <a:prstGeom prst="line">
                <a:avLst/>
              </a:prstGeom>
              <a:ln w="15">
                <a:solidFill>
                  <a:srgbClr val="ffffff"/>
                </a:solidFill>
              </a:ln>
            </p:spPr>
            <p:style>
              <a:lnRef idx="0"/>
              <a:fillRef idx="0"/>
              <a:effectRef idx="0"/>
              <a:fontRef idx="minor"/>
            </p:style>
            <p:txBody>
              <a:bodyPr lIns="90000" rIns="90000" tIns="-44640" bIns="-44640" anchor="t" anchorCtr="1">
                <a:noAutofit/>
              </a:bodyPr>
              <a:p>
                <a:endParaRPr b="0" lang="es-MX" sz="1800" spc="-1" strike="noStrike">
                  <a:solidFill>
                    <a:srgbClr val="000000"/>
                  </a:solidFill>
                  <a:latin typeface="Arial"/>
                </a:endParaRPr>
              </a:p>
            </p:txBody>
          </p:sp>
          <p:sp>
            <p:nvSpPr>
              <p:cNvPr id="743" name="Forma libre 17"/>
              <p:cNvSpPr/>
              <p:nvPr/>
            </p:nvSpPr>
            <p:spPr>
              <a:xfrm>
                <a:off x="9360" y="1801800"/>
                <a:ext cx="123480" cy="126720"/>
              </a:xfrm>
              <a:custGeom>
                <a:avLst/>
                <a:gdLst>
                  <a:gd name="textAreaLeft" fmla="*/ 0 w 123480"/>
                  <a:gd name="textAreaRight" fmla="*/ 123840 w 123480"/>
                  <a:gd name="textAreaTop" fmla="*/ 0 h 126720"/>
                  <a:gd name="textAreaBottom" fmla="*/ 127080 h 126720"/>
                </a:gdLst>
                <a:ahLst/>
                <a:rect l="textAreaLeft" t="textAreaTop" r="textAreaRight" b="textAreaBottom"/>
                <a:pathLst>
                  <a:path w="78" h="80">
                    <a:moveTo>
                      <a:pt x="6" y="80"/>
                    </a:moveTo>
                    <a:lnTo>
                      <a:pt x="0" y="71"/>
                    </a:lnTo>
                    <a:lnTo>
                      <a:pt x="69" y="0"/>
                    </a:lnTo>
                    <a:lnTo>
                      <a:pt x="78" y="9"/>
                    </a:lnTo>
                    <a:lnTo>
                      <a:pt x="6" y="80"/>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44" name="Forma libre 18"/>
              <p:cNvSpPr/>
              <p:nvPr/>
            </p:nvSpPr>
            <p:spPr>
              <a:xfrm>
                <a:off x="-9360" y="3549600"/>
                <a:ext cx="147240" cy="480600"/>
              </a:xfrm>
              <a:custGeom>
                <a:avLst/>
                <a:gdLst>
                  <a:gd name="textAreaLeft" fmla="*/ 0 w 147240"/>
                  <a:gd name="textAreaRight" fmla="*/ 147600 w 147240"/>
                  <a:gd name="textAreaTop" fmla="*/ 0 h 480600"/>
                  <a:gd name="textAreaBottom" fmla="*/ 480960 h 480600"/>
                </a:gdLst>
                <a:ahLst/>
                <a:rect l="textAreaLeft" t="textAreaTop" r="textAreaRight" b="textAreaBottom"/>
                <a:pathLst>
                  <a:path w="93" h="303">
                    <a:moveTo>
                      <a:pt x="93" y="303"/>
                    </a:moveTo>
                    <a:lnTo>
                      <a:pt x="78" y="303"/>
                    </a:lnTo>
                    <a:lnTo>
                      <a:pt x="78" y="78"/>
                    </a:lnTo>
                    <a:lnTo>
                      <a:pt x="0" y="12"/>
                    </a:lnTo>
                    <a:lnTo>
                      <a:pt x="12" y="0"/>
                    </a:lnTo>
                    <a:lnTo>
                      <a:pt x="93" y="69"/>
                    </a:lnTo>
                    <a:lnTo>
                      <a:pt x="93" y="303"/>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45" name="Forma libre 19"/>
              <p:cNvSpPr/>
              <p:nvPr/>
            </p:nvSpPr>
            <p:spPr>
              <a:xfrm>
                <a:off x="128520" y="1382760"/>
                <a:ext cx="142560" cy="475920"/>
              </a:xfrm>
              <a:custGeom>
                <a:avLst/>
                <a:gdLst>
                  <a:gd name="textAreaLeft" fmla="*/ 0 w 142560"/>
                  <a:gd name="textAreaRight" fmla="*/ 142920 w 142560"/>
                  <a:gd name="textAreaTop" fmla="*/ 0 h 475920"/>
                  <a:gd name="textAreaBottom" fmla="*/ 476280 h 475920"/>
                </a:gdLst>
                <a:ahLst/>
                <a:rect l="textAreaLeft" t="textAreaTop" r="textAreaRight" b="textAreaBottom"/>
                <a:pathLst>
                  <a:path w="90" h="300">
                    <a:moveTo>
                      <a:pt x="90" y="300"/>
                    </a:moveTo>
                    <a:lnTo>
                      <a:pt x="78" y="300"/>
                    </a:lnTo>
                    <a:lnTo>
                      <a:pt x="78" y="84"/>
                    </a:lnTo>
                    <a:lnTo>
                      <a:pt x="0" y="9"/>
                    </a:lnTo>
                    <a:lnTo>
                      <a:pt x="9" y="0"/>
                    </a:lnTo>
                    <a:lnTo>
                      <a:pt x="90" y="81"/>
                    </a:lnTo>
                    <a:lnTo>
                      <a:pt x="90" y="300"/>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46" name="Forma libre 20"/>
              <p:cNvSpPr/>
              <p:nvPr/>
            </p:nvSpPr>
            <p:spPr>
              <a:xfrm>
                <a:off x="204840" y="1849320"/>
                <a:ext cx="114120" cy="107640"/>
              </a:xfrm>
              <a:custGeom>
                <a:avLst/>
                <a:gdLst>
                  <a:gd name="textAreaLeft" fmla="*/ 0 w 114120"/>
                  <a:gd name="textAreaRight" fmla="*/ 114480 w 114120"/>
                  <a:gd name="textAreaTop" fmla="*/ 0 h 107640"/>
                  <a:gd name="textAreaBottom" fmla="*/ 108000 h 107640"/>
                </a:gdLst>
                <a:ahLst/>
                <a:rect l="textAreaLeft" t="textAreaTop" r="textAreaRight" b="textAreaBottom"/>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47" name="Rectángulo 21"/>
              <p:cNvSpPr/>
              <p:nvPr/>
            </p:nvSpPr>
            <p:spPr>
              <a:xfrm>
                <a:off x="133200" y="4662360"/>
                <a:ext cx="23400" cy="2180880"/>
              </a:xfrm>
              <a:prstGeom prst="rect">
                <a:avLst/>
              </a:pr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48" name="Forma libre 22"/>
              <p:cNvSpPr/>
              <p:nvPr/>
            </p:nvSpPr>
            <p:spPr>
              <a:xfrm>
                <a:off x="223920" y="5041800"/>
                <a:ext cx="369360" cy="1801440"/>
              </a:xfrm>
              <a:custGeom>
                <a:avLst/>
                <a:gdLst>
                  <a:gd name="textAreaLeft" fmla="*/ 0 w 369360"/>
                  <a:gd name="textAreaRight" fmla="*/ 369720 w 369360"/>
                  <a:gd name="textAreaTop" fmla="*/ 0 h 1801440"/>
                  <a:gd name="textAreaBottom" fmla="*/ 1801800 h 1801440"/>
                </a:gdLst>
                <a:ahLst/>
                <a:rect l="textAreaLeft" t="textAreaTop" r="textAreaRight" b="textAreaBottom"/>
                <a:pathLst>
                  <a:path w="233" h="1135">
                    <a:moveTo>
                      <a:pt x="15" y="1135"/>
                    </a:moveTo>
                    <a:lnTo>
                      <a:pt x="0" y="1135"/>
                    </a:lnTo>
                    <a:lnTo>
                      <a:pt x="0" y="515"/>
                    </a:lnTo>
                    <a:lnTo>
                      <a:pt x="0" y="512"/>
                    </a:lnTo>
                    <a:lnTo>
                      <a:pt x="218" y="0"/>
                    </a:lnTo>
                    <a:lnTo>
                      <a:pt x="233" y="6"/>
                    </a:lnTo>
                    <a:lnTo>
                      <a:pt x="15" y="518"/>
                    </a:lnTo>
                    <a:lnTo>
                      <a:pt x="15" y="113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49" name="Forma libre 23"/>
              <p:cNvSpPr/>
              <p:nvPr/>
            </p:nvSpPr>
            <p:spPr>
              <a:xfrm>
                <a:off x="52560" y="44816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50" name="Forma libre 24"/>
              <p:cNvSpPr/>
              <p:nvPr/>
            </p:nvSpPr>
            <p:spPr>
              <a:xfrm>
                <a:off x="-14400" y="5627520"/>
                <a:ext cx="85320" cy="1215720"/>
              </a:xfrm>
              <a:custGeom>
                <a:avLst/>
                <a:gdLst>
                  <a:gd name="textAreaLeft" fmla="*/ 0 w 85320"/>
                  <a:gd name="textAreaRight" fmla="*/ 85680 w 85320"/>
                  <a:gd name="textAreaTop" fmla="*/ 0 h 1215720"/>
                  <a:gd name="textAreaBottom" fmla="*/ 1216080 h 1215720"/>
                </a:gdLst>
                <a:ahLst/>
                <a:rect l="textAreaLeft" t="textAreaTop" r="textAreaRight" b="textAreaBottom"/>
                <a:pathLst>
                  <a:path w="54" h="766">
                    <a:moveTo>
                      <a:pt x="54" y="766"/>
                    </a:moveTo>
                    <a:lnTo>
                      <a:pt x="36" y="766"/>
                    </a:lnTo>
                    <a:lnTo>
                      <a:pt x="36" y="149"/>
                    </a:lnTo>
                    <a:lnTo>
                      <a:pt x="0" y="3"/>
                    </a:lnTo>
                    <a:lnTo>
                      <a:pt x="18" y="0"/>
                    </a:lnTo>
                    <a:lnTo>
                      <a:pt x="54" y="146"/>
                    </a:lnTo>
                    <a:lnTo>
                      <a:pt x="54" y="766"/>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51" name="Forma libre 25"/>
              <p:cNvSpPr/>
              <p:nvPr/>
            </p:nvSpPr>
            <p:spPr>
              <a:xfrm>
                <a:off x="527040" y="486720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52" name="Forma libre 26"/>
              <p:cNvSpPr/>
              <p:nvPr/>
            </p:nvSpPr>
            <p:spPr>
              <a:xfrm>
                <a:off x="309600" y="5423040"/>
                <a:ext cx="374400" cy="1425240"/>
              </a:xfrm>
              <a:custGeom>
                <a:avLst/>
                <a:gdLst>
                  <a:gd name="textAreaLeft" fmla="*/ 0 w 374400"/>
                  <a:gd name="textAreaRight" fmla="*/ 374760 w 374400"/>
                  <a:gd name="textAreaTop" fmla="*/ 0 h 1425240"/>
                  <a:gd name="textAreaBottom" fmla="*/ 1425600 h 1425240"/>
                </a:gdLst>
                <a:ahLst/>
                <a:rect l="textAreaLeft" t="textAreaTop" r="textAreaRight" b="textAreaBottom"/>
                <a:pathLst>
                  <a:path w="236" h="898">
                    <a:moveTo>
                      <a:pt x="18" y="898"/>
                    </a:moveTo>
                    <a:lnTo>
                      <a:pt x="0" y="898"/>
                    </a:lnTo>
                    <a:lnTo>
                      <a:pt x="0" y="515"/>
                    </a:lnTo>
                    <a:lnTo>
                      <a:pt x="3" y="512"/>
                    </a:lnTo>
                    <a:lnTo>
                      <a:pt x="221" y="0"/>
                    </a:lnTo>
                    <a:lnTo>
                      <a:pt x="236" y="6"/>
                    </a:lnTo>
                    <a:lnTo>
                      <a:pt x="18" y="518"/>
                    </a:lnTo>
                    <a:lnTo>
                      <a:pt x="18" y="898"/>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53" name="Forma libre 27"/>
              <p:cNvSpPr/>
              <p:nvPr/>
            </p:nvSpPr>
            <p:spPr>
              <a:xfrm>
                <a:off x="569880" y="5945040"/>
                <a:ext cx="151920" cy="912600"/>
              </a:xfrm>
              <a:custGeom>
                <a:avLst/>
                <a:gdLst>
                  <a:gd name="textAreaLeft" fmla="*/ 0 w 151920"/>
                  <a:gd name="textAreaRight" fmla="*/ 152280 w 151920"/>
                  <a:gd name="textAreaTop" fmla="*/ 0 h 912600"/>
                  <a:gd name="textAreaBottom" fmla="*/ 912960 h 912600"/>
                </a:gdLst>
                <a:ahLst/>
                <a:rect l="textAreaLeft" t="textAreaTop" r="textAreaRight" b="textAreaBottom"/>
                <a:pathLst>
                  <a:path w="96" h="575">
                    <a:moveTo>
                      <a:pt x="15" y="575"/>
                    </a:moveTo>
                    <a:lnTo>
                      <a:pt x="0" y="569"/>
                    </a:lnTo>
                    <a:lnTo>
                      <a:pt x="81" y="383"/>
                    </a:lnTo>
                    <a:lnTo>
                      <a:pt x="81" y="0"/>
                    </a:lnTo>
                    <a:lnTo>
                      <a:pt x="96" y="0"/>
                    </a:lnTo>
                    <a:lnTo>
                      <a:pt x="96" y="386"/>
                    </a:lnTo>
                    <a:lnTo>
                      <a:pt x="15" y="57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54" name="Forma libre 28"/>
              <p:cNvSpPr/>
              <p:nvPr/>
            </p:nvSpPr>
            <p:spPr>
              <a:xfrm>
                <a:off x="612720" y="52466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55" name="Forma libre 29"/>
              <p:cNvSpPr/>
              <p:nvPr/>
            </p:nvSpPr>
            <p:spPr>
              <a:xfrm>
                <a:off x="612720" y="576432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56" name="Forma libre 30"/>
              <p:cNvSpPr/>
              <p:nvPr/>
            </p:nvSpPr>
            <p:spPr>
              <a:xfrm>
                <a:off x="669960" y="6330960"/>
                <a:ext cx="417240" cy="517320"/>
              </a:xfrm>
              <a:custGeom>
                <a:avLst/>
                <a:gdLst>
                  <a:gd name="textAreaLeft" fmla="*/ 0 w 417240"/>
                  <a:gd name="textAreaRight" fmla="*/ 417600 w 417240"/>
                  <a:gd name="textAreaTop" fmla="*/ 0 h 517320"/>
                  <a:gd name="textAreaBottom" fmla="*/ 517680 h 517320"/>
                </a:gdLst>
                <a:ahLst/>
                <a:rect l="textAreaLeft" t="textAreaTop" r="textAreaRight" b="textAreaBottom"/>
                <a:pathLst>
                  <a:path w="263" h="326">
                    <a:moveTo>
                      <a:pt x="15" y="326"/>
                    </a:moveTo>
                    <a:lnTo>
                      <a:pt x="0" y="320"/>
                    </a:lnTo>
                    <a:lnTo>
                      <a:pt x="45" y="206"/>
                    </a:lnTo>
                    <a:lnTo>
                      <a:pt x="48" y="206"/>
                    </a:lnTo>
                    <a:lnTo>
                      <a:pt x="254" y="0"/>
                    </a:lnTo>
                    <a:lnTo>
                      <a:pt x="263" y="12"/>
                    </a:lnTo>
                    <a:lnTo>
                      <a:pt x="60" y="215"/>
                    </a:lnTo>
                    <a:lnTo>
                      <a:pt x="15" y="326"/>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57" name="Forma libre 31"/>
              <p:cNvSpPr/>
              <p:nvPr/>
            </p:nvSpPr>
            <p:spPr>
              <a:xfrm>
                <a:off x="1049400" y="6221520"/>
                <a:ext cx="156960" cy="147240"/>
              </a:xfrm>
              <a:custGeom>
                <a:avLst/>
                <a:gdLst>
                  <a:gd name="textAreaLeft" fmla="*/ 0 w 156960"/>
                  <a:gd name="textAreaRight" fmla="*/ 157320 w 156960"/>
                  <a:gd name="textAreaTop" fmla="*/ 0 h 147240"/>
                  <a:gd name="textAreaBottom" fmla="*/ 147600 h 147240"/>
                </a:gdLst>
                <a:ahLst/>
                <a:rect l="textAreaLeft" t="textAreaTop" r="textAreaRight" b="textAreaBottom"/>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grpSp>
        <p:grpSp>
          <p:nvGrpSpPr>
            <p:cNvPr id="758" name="Grupo 9"/>
            <p:cNvGrpSpPr/>
            <p:nvPr/>
          </p:nvGrpSpPr>
          <p:grpSpPr>
            <a:xfrm>
              <a:off x="11364840" y="0"/>
              <a:ext cx="674280" cy="6848280"/>
              <a:chOff x="11364840" y="0"/>
              <a:chExt cx="674280" cy="6848280"/>
            </a:xfrm>
          </p:grpSpPr>
          <p:sp>
            <p:nvSpPr>
              <p:cNvPr id="759" name="Forma libre 32"/>
              <p:cNvSpPr/>
              <p:nvPr/>
            </p:nvSpPr>
            <p:spPr>
              <a:xfrm>
                <a:off x="11484000" y="0"/>
                <a:ext cx="417240" cy="512280"/>
              </a:xfrm>
              <a:custGeom>
                <a:avLst/>
                <a:gdLst>
                  <a:gd name="textAreaLeft" fmla="*/ 0 w 417240"/>
                  <a:gd name="textAreaRight" fmla="*/ 417600 w 417240"/>
                  <a:gd name="textAreaTop" fmla="*/ 0 h 512280"/>
                  <a:gd name="textAreaBottom" fmla="*/ 512640 h 512280"/>
                </a:gdLst>
                <a:ahLst/>
                <a:rect l="textAreaLeft" t="textAreaTop" r="textAreaRight" b="textAreaBottom"/>
                <a:pathLst>
                  <a:path w="263" h="323">
                    <a:moveTo>
                      <a:pt x="12" y="323"/>
                    </a:moveTo>
                    <a:lnTo>
                      <a:pt x="0" y="314"/>
                    </a:lnTo>
                    <a:lnTo>
                      <a:pt x="203" y="108"/>
                    </a:lnTo>
                    <a:lnTo>
                      <a:pt x="248" y="0"/>
                    </a:lnTo>
                    <a:lnTo>
                      <a:pt x="263" y="6"/>
                    </a:lnTo>
                    <a:lnTo>
                      <a:pt x="218" y="117"/>
                    </a:lnTo>
                    <a:lnTo>
                      <a:pt x="218" y="117"/>
                    </a:lnTo>
                    <a:lnTo>
                      <a:pt x="12" y="323"/>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60" name="Forma libre 33"/>
              <p:cNvSpPr/>
              <p:nvPr/>
            </p:nvSpPr>
            <p:spPr>
              <a:xfrm>
                <a:off x="11364840" y="474840"/>
                <a:ext cx="156960" cy="151920"/>
              </a:xfrm>
              <a:custGeom>
                <a:avLst/>
                <a:gdLst>
                  <a:gd name="textAreaLeft" fmla="*/ 0 w 156960"/>
                  <a:gd name="textAreaRight" fmla="*/ 157320 w 156960"/>
                  <a:gd name="textAreaTop" fmla="*/ 0 h 151920"/>
                  <a:gd name="textAreaBottom" fmla="*/ 152280 h 151920"/>
                </a:gdLst>
                <a:ahLst/>
                <a:rect l="textAreaLeft" t="textAreaTop" r="textAreaRight" b="textAreaBottom"/>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61" name="Forma libre 34"/>
              <p:cNvSpPr/>
              <p:nvPr/>
            </p:nvSpPr>
            <p:spPr>
              <a:xfrm>
                <a:off x="11631600" y="1539720"/>
                <a:ext cx="188640" cy="190080"/>
              </a:xfrm>
              <a:custGeom>
                <a:avLst/>
                <a:gdLst>
                  <a:gd name="textAreaLeft" fmla="*/ 0 w 188640"/>
                  <a:gd name="textAreaRight" fmla="*/ 189000 w 18864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62" name="Forma libre 35"/>
              <p:cNvSpPr/>
              <p:nvPr/>
            </p:nvSpPr>
            <p:spPr>
              <a:xfrm>
                <a:off x="11531520" y="5694480"/>
                <a:ext cx="298080" cy="1153800"/>
              </a:xfrm>
              <a:custGeom>
                <a:avLst/>
                <a:gdLst>
                  <a:gd name="textAreaLeft" fmla="*/ 0 w 298080"/>
                  <a:gd name="textAreaRight" fmla="*/ 298440 w 298080"/>
                  <a:gd name="textAreaTop" fmla="*/ 0 h 1153800"/>
                  <a:gd name="textAreaBottom" fmla="*/ 1154160 h 1153800"/>
                </a:gdLst>
                <a:ahLst/>
                <a:rect l="textAreaLeft" t="textAreaTop" r="textAreaRight" b="textAreaBottom"/>
                <a:pathLst>
                  <a:path w="188" h="727">
                    <a:moveTo>
                      <a:pt x="15" y="727"/>
                    </a:moveTo>
                    <a:lnTo>
                      <a:pt x="0" y="727"/>
                    </a:lnTo>
                    <a:lnTo>
                      <a:pt x="0" y="407"/>
                    </a:lnTo>
                    <a:lnTo>
                      <a:pt x="0" y="407"/>
                    </a:lnTo>
                    <a:lnTo>
                      <a:pt x="176" y="0"/>
                    </a:lnTo>
                    <a:lnTo>
                      <a:pt x="188" y="6"/>
                    </a:lnTo>
                    <a:lnTo>
                      <a:pt x="15" y="410"/>
                    </a:lnTo>
                    <a:lnTo>
                      <a:pt x="15" y="727"/>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63" name="Forma libre 36"/>
              <p:cNvSpPr/>
              <p:nvPr/>
            </p:nvSpPr>
            <p:spPr>
              <a:xfrm>
                <a:off x="11773080" y="5551560"/>
                <a:ext cx="156960" cy="155160"/>
              </a:xfrm>
              <a:custGeom>
                <a:avLst/>
                <a:gdLst>
                  <a:gd name="textAreaLeft" fmla="*/ 0 w 156960"/>
                  <a:gd name="textAreaRight" fmla="*/ 157320 w 156960"/>
                  <a:gd name="textAreaTop" fmla="*/ 0 h 155160"/>
                  <a:gd name="textAreaBottom" fmla="*/ 155520 h 155160"/>
                </a:gdLst>
                <a:ahLst/>
                <a:rect l="textAreaLeft" t="textAreaTop" r="textAreaRight" b="textAreaBottom"/>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64" name="Forma libre 37"/>
              <p:cNvSpPr/>
              <p:nvPr/>
            </p:nvSpPr>
            <p:spPr>
              <a:xfrm>
                <a:off x="11711160" y="4680"/>
                <a:ext cx="304560" cy="1544400"/>
              </a:xfrm>
              <a:custGeom>
                <a:avLst/>
                <a:gdLst>
                  <a:gd name="textAreaLeft" fmla="*/ 0 w 304560"/>
                  <a:gd name="textAreaRight" fmla="*/ 304920 w 304560"/>
                  <a:gd name="textAreaTop" fmla="*/ 0 h 1544400"/>
                  <a:gd name="textAreaBottom" fmla="*/ 1544760 h 1544400"/>
                </a:gdLst>
                <a:ahLst/>
                <a:rect l="textAreaLeft" t="textAreaTop" r="textAreaRight" b="textAreaBottom"/>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65" name="Forma libre 38"/>
              <p:cNvSpPr/>
              <p:nvPr/>
            </p:nvSpPr>
            <p:spPr>
              <a:xfrm>
                <a:off x="11636280" y="4867200"/>
                <a:ext cx="188640" cy="188640"/>
              </a:xfrm>
              <a:custGeom>
                <a:avLst/>
                <a:gdLst>
                  <a:gd name="textAreaLeft" fmla="*/ 0 w 188640"/>
                  <a:gd name="textAreaRight" fmla="*/ 189000 w 18864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66" name="Forma libre 39"/>
              <p:cNvSpPr/>
              <p:nvPr/>
            </p:nvSpPr>
            <p:spPr>
              <a:xfrm>
                <a:off x="11441160" y="5046840"/>
                <a:ext cx="307440" cy="1801440"/>
              </a:xfrm>
              <a:custGeom>
                <a:avLst/>
                <a:gdLst>
                  <a:gd name="textAreaLeft" fmla="*/ 0 w 307440"/>
                  <a:gd name="textAreaRight" fmla="*/ 307800 w 307440"/>
                  <a:gd name="textAreaTop" fmla="*/ 0 h 1801440"/>
                  <a:gd name="textAreaBottom" fmla="*/ 1801800 h 1801440"/>
                </a:gdLst>
                <a:ahLst/>
                <a:rect l="textAreaLeft" t="textAreaTop" r="textAreaRight" b="textAreaBottom"/>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67" name="Forma libre 40"/>
              <p:cNvSpPr/>
              <p:nvPr/>
            </p:nvSpPr>
            <p:spPr>
              <a:xfrm>
                <a:off x="11849040" y="641664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68" name="Rectángulo 41"/>
              <p:cNvSpPr/>
              <p:nvPr/>
            </p:nvSpPr>
            <p:spPr>
              <a:xfrm>
                <a:off x="11939760" y="6595920"/>
                <a:ext cx="23400" cy="252000"/>
              </a:xfrm>
              <a:prstGeom prst="rect">
                <a:avLst/>
              </a:pr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grpSp>
      </p:grpSp>
      <p:sp>
        <p:nvSpPr>
          <p:cNvPr id="769" name="PlaceHolder 1"/>
          <p:cNvSpPr>
            <a:spLocks noGrp="1"/>
          </p:cNvSpPr>
          <p:nvPr>
            <p:ph type="dt" idx="43"/>
          </p:nvPr>
        </p:nvSpPr>
        <p:spPr>
          <a:xfrm>
            <a:off x="7457040" y="5883120"/>
            <a:ext cx="2742840" cy="364680"/>
          </a:xfrm>
          <a:prstGeom prst="rect">
            <a:avLst/>
          </a:prstGeom>
          <a:noFill/>
          <a:ln w="0">
            <a:noFill/>
          </a:ln>
        </p:spPr>
        <p:txBody>
          <a:bodyPr lIns="91440" rIns="91440" tIns="45720" bIns="45720" anchor="ctr">
            <a:noAutofit/>
          </a:bodyPr>
          <a:lstStyle>
            <a:lvl1pPr indent="0" algn="r" defTabSz="457200">
              <a:lnSpc>
                <a:spcPct val="100000"/>
              </a:lnSpc>
              <a:buNone/>
              <a:defRPr b="0" lang="es-ES" sz="1050" spc="-1" strike="noStrike">
                <a:solidFill>
                  <a:schemeClr val="dk1">
                    <a:tint val="75000"/>
                  </a:schemeClr>
                </a:solidFill>
                <a:latin typeface="Tw Cen MT"/>
              </a:defRPr>
            </a:lvl1pPr>
          </a:lstStyle>
          <a:p>
            <a:pPr indent="0" algn="r" defTabSz="457200">
              <a:lnSpc>
                <a:spcPct val="100000"/>
              </a:lnSpc>
              <a:buNone/>
            </a:pPr>
            <a:r>
              <a:rPr b="0" lang="es-ES" sz="1050" spc="-1" strike="noStrike">
                <a:solidFill>
                  <a:schemeClr val="dk1">
                    <a:tint val="75000"/>
                  </a:schemeClr>
                </a:solidFill>
                <a:latin typeface="Tw Cen MT"/>
              </a:rPr>
              <a:t>&lt;date/time&gt;</a:t>
            </a:r>
            <a:endParaRPr b="0" lang="es-MX" sz="1050" spc="-1" strike="noStrike">
              <a:solidFill>
                <a:srgbClr val="000000"/>
              </a:solidFill>
              <a:latin typeface="Times New Roman"/>
            </a:endParaRPr>
          </a:p>
        </p:txBody>
      </p:sp>
      <p:sp>
        <p:nvSpPr>
          <p:cNvPr id="770" name="PlaceHolder 2"/>
          <p:cNvSpPr>
            <a:spLocks noGrp="1"/>
          </p:cNvSpPr>
          <p:nvPr>
            <p:ph type="ftr" idx="44"/>
          </p:nvPr>
        </p:nvSpPr>
        <p:spPr>
          <a:xfrm>
            <a:off x="1141560" y="5883120"/>
            <a:ext cx="6238800" cy="364680"/>
          </a:xfrm>
          <a:prstGeom prst="rect">
            <a:avLst/>
          </a:prstGeom>
          <a:noFill/>
          <a:ln w="0">
            <a:noFill/>
          </a:ln>
        </p:spPr>
        <p:txBody>
          <a:bodyPr lIns="91440" rIns="91440" tIns="45720" bIns="45720" anchor="ctr">
            <a:noAutofit/>
          </a:bodyPr>
          <a:lstStyle>
            <a:lvl1pPr indent="0" algn="ctr">
              <a:buNone/>
              <a:defRPr b="0" lang="es-MX" sz="1400" spc="-1" strike="noStrike">
                <a:solidFill>
                  <a:srgbClr val="000000"/>
                </a:solidFill>
                <a:latin typeface="Times New Roman"/>
              </a:defRPr>
            </a:lvl1pPr>
          </a:lstStyle>
          <a:p>
            <a:pPr indent="0" algn="ctr">
              <a:buNone/>
            </a:pPr>
            <a:r>
              <a:rPr b="0" lang="es-MX" sz="1400" spc="-1" strike="noStrike">
                <a:solidFill>
                  <a:srgbClr val="000000"/>
                </a:solidFill>
                <a:latin typeface="Times New Roman"/>
              </a:rPr>
              <a:t>&lt;footer&gt;</a:t>
            </a:r>
            <a:endParaRPr b="0" lang="es-MX" sz="1400" spc="-1" strike="noStrike">
              <a:solidFill>
                <a:srgbClr val="000000"/>
              </a:solidFill>
              <a:latin typeface="Times New Roman"/>
            </a:endParaRPr>
          </a:p>
        </p:txBody>
      </p:sp>
      <p:sp>
        <p:nvSpPr>
          <p:cNvPr id="771" name="PlaceHolder 3"/>
          <p:cNvSpPr>
            <a:spLocks noGrp="1"/>
          </p:cNvSpPr>
          <p:nvPr>
            <p:ph type="sldNum" idx="45"/>
          </p:nvPr>
        </p:nvSpPr>
        <p:spPr>
          <a:xfrm>
            <a:off x="10276200" y="5883120"/>
            <a:ext cx="770760" cy="364680"/>
          </a:xfrm>
          <a:prstGeom prst="rect">
            <a:avLst/>
          </a:prstGeom>
          <a:noFill/>
          <a:ln w="0">
            <a:noFill/>
          </a:ln>
        </p:spPr>
        <p:txBody>
          <a:bodyPr lIns="91440" rIns="91440" tIns="45720" bIns="45720" anchor="ctr">
            <a:noAutofit/>
          </a:bodyPr>
          <a:lstStyle>
            <a:lvl1pPr indent="0" algn="r" defTabSz="457200">
              <a:lnSpc>
                <a:spcPct val="100000"/>
              </a:lnSpc>
              <a:buNone/>
              <a:defRPr b="0" lang="es-ES" sz="1050" spc="-1" strike="noStrike">
                <a:solidFill>
                  <a:schemeClr val="dk1">
                    <a:tint val="75000"/>
                  </a:schemeClr>
                </a:solidFill>
                <a:latin typeface="Tw Cen MT"/>
              </a:defRPr>
            </a:lvl1pPr>
          </a:lstStyle>
          <a:p>
            <a:pPr indent="0" algn="r" defTabSz="457200">
              <a:lnSpc>
                <a:spcPct val="100000"/>
              </a:lnSpc>
              <a:buNone/>
            </a:pPr>
            <a:fld id="{DB66FE3E-291A-47AB-82CD-FB957EF19F64}" type="slidenum">
              <a:rPr b="0" lang="es-ES" sz="1050" spc="-1" strike="noStrike">
                <a:solidFill>
                  <a:schemeClr val="dk1">
                    <a:tint val="75000"/>
                  </a:schemeClr>
                </a:solidFill>
                <a:latin typeface="Tw Cen MT"/>
              </a:rPr>
              <a:t>&lt;number&gt;</a:t>
            </a:fld>
            <a:endParaRPr b="0" lang="es-MX" sz="105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77" r:id="rId4"/>
  </p:sldLayoutIdLst>
</p:sldMaster>
</file>

<file path=ppt/slideMasters/slideMaster1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pic>
        <p:nvPicPr>
          <p:cNvPr id="772" name="Imagen 2" descr="\\DROBO-FS\QuickDrops\JB\PPTX NG\Droplets\LightingOverlay.png"/>
          <p:cNvPicPr/>
          <p:nvPr/>
        </p:nvPicPr>
        <p:blipFill>
          <a:blip r:embed="rId3">
            <a:alphaModFix amt="30000"/>
          </a:blip>
          <a:stretch/>
        </p:blipFill>
        <p:spPr>
          <a:xfrm>
            <a:off x="0" y="0"/>
            <a:ext cx="12191760" cy="6857640"/>
          </a:xfrm>
          <a:prstGeom prst="rect">
            <a:avLst/>
          </a:prstGeom>
          <a:ln w="0">
            <a:noFill/>
          </a:ln>
        </p:spPr>
      </p:pic>
      <p:grpSp>
        <p:nvGrpSpPr>
          <p:cNvPr id="773" name="Grupo 7"/>
          <p:cNvGrpSpPr/>
          <p:nvPr/>
        </p:nvGrpSpPr>
        <p:grpSpPr>
          <a:xfrm>
            <a:off x="-14400" y="0"/>
            <a:ext cx="12053520" cy="6857640"/>
            <a:chOff x="-14400" y="0"/>
            <a:chExt cx="12053520" cy="6857640"/>
          </a:xfrm>
        </p:grpSpPr>
        <p:grpSp>
          <p:nvGrpSpPr>
            <p:cNvPr id="774" name="Grupo 8"/>
            <p:cNvGrpSpPr/>
            <p:nvPr/>
          </p:nvGrpSpPr>
          <p:grpSpPr>
            <a:xfrm>
              <a:off x="-14400" y="0"/>
              <a:ext cx="1220760" cy="6857640"/>
              <a:chOff x="-14400" y="0"/>
              <a:chExt cx="1220760" cy="6857640"/>
            </a:xfrm>
          </p:grpSpPr>
          <p:sp>
            <p:nvSpPr>
              <p:cNvPr id="775" name="Rectángulo 5"/>
              <p:cNvSpPr/>
              <p:nvPr/>
            </p:nvSpPr>
            <p:spPr>
              <a:xfrm>
                <a:off x="114480" y="4680"/>
                <a:ext cx="23400" cy="2180880"/>
              </a:xfrm>
              <a:prstGeom prst="rect">
                <a:avLst/>
              </a:pr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76" name="Forma libre 6"/>
              <p:cNvSpPr/>
              <p:nvPr/>
            </p:nvSpPr>
            <p:spPr>
              <a:xfrm>
                <a:off x="33480" y="217656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77" name="Forma libre 7"/>
              <p:cNvSpPr/>
              <p:nvPr/>
            </p:nvSpPr>
            <p:spPr>
              <a:xfrm>
                <a:off x="28440" y="402120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78" name="Forma libre 8"/>
              <p:cNvSpPr/>
              <p:nvPr/>
            </p:nvSpPr>
            <p:spPr>
              <a:xfrm>
                <a:off x="200160" y="4680"/>
                <a:ext cx="369360" cy="1810800"/>
              </a:xfrm>
              <a:custGeom>
                <a:avLst/>
                <a:gdLst>
                  <a:gd name="textAreaLeft" fmla="*/ 0 w 369360"/>
                  <a:gd name="textAreaRight" fmla="*/ 369720 w 369360"/>
                  <a:gd name="textAreaTop" fmla="*/ 0 h 1810800"/>
                  <a:gd name="textAreaBottom" fmla="*/ 1811160 h 1810800"/>
                </a:gdLst>
                <a:ahLst/>
                <a:rect l="textAreaLeft" t="textAreaTop" r="textAreaRight" b="textAreaBottom"/>
                <a:pathLst>
                  <a:path w="233" h="1141">
                    <a:moveTo>
                      <a:pt x="218" y="1141"/>
                    </a:moveTo>
                    <a:lnTo>
                      <a:pt x="0" y="626"/>
                    </a:lnTo>
                    <a:lnTo>
                      <a:pt x="0" y="0"/>
                    </a:lnTo>
                    <a:lnTo>
                      <a:pt x="15" y="0"/>
                    </a:lnTo>
                    <a:lnTo>
                      <a:pt x="15" y="623"/>
                    </a:lnTo>
                    <a:lnTo>
                      <a:pt x="233" y="1135"/>
                    </a:lnTo>
                    <a:lnTo>
                      <a:pt x="218" y="1141"/>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79" name="Forma libre 9"/>
              <p:cNvSpPr/>
              <p:nvPr/>
            </p:nvSpPr>
            <p:spPr>
              <a:xfrm>
                <a:off x="503280" y="180180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80" name="Forma libre 10"/>
              <p:cNvSpPr/>
              <p:nvPr/>
            </p:nvSpPr>
            <p:spPr>
              <a:xfrm>
                <a:off x="285840" y="4680"/>
                <a:ext cx="369360" cy="1429920"/>
              </a:xfrm>
              <a:custGeom>
                <a:avLst/>
                <a:gdLst>
                  <a:gd name="textAreaLeft" fmla="*/ 0 w 369360"/>
                  <a:gd name="textAreaRight" fmla="*/ 369720 w 369360"/>
                  <a:gd name="textAreaTop" fmla="*/ 0 h 1429920"/>
                  <a:gd name="textAreaBottom" fmla="*/ 1430280 h 1429920"/>
                </a:gdLst>
                <a:ahLst/>
                <a:rect l="textAreaLeft" t="textAreaTop" r="textAreaRight" b="textAreaBottom"/>
                <a:pathLst>
                  <a:path w="233" h="901">
                    <a:moveTo>
                      <a:pt x="221" y="901"/>
                    </a:moveTo>
                    <a:lnTo>
                      <a:pt x="0" y="383"/>
                    </a:lnTo>
                    <a:lnTo>
                      <a:pt x="0" y="0"/>
                    </a:lnTo>
                    <a:lnTo>
                      <a:pt x="18" y="0"/>
                    </a:lnTo>
                    <a:lnTo>
                      <a:pt x="18" y="380"/>
                    </a:lnTo>
                    <a:lnTo>
                      <a:pt x="233" y="895"/>
                    </a:lnTo>
                    <a:lnTo>
                      <a:pt x="221" y="901"/>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81" name="Forma libre 11"/>
              <p:cNvSpPr/>
              <p:nvPr/>
            </p:nvSpPr>
            <p:spPr>
              <a:xfrm>
                <a:off x="546120" y="0"/>
                <a:ext cx="151920" cy="912600"/>
              </a:xfrm>
              <a:custGeom>
                <a:avLst/>
                <a:gdLst>
                  <a:gd name="textAreaLeft" fmla="*/ 0 w 151920"/>
                  <a:gd name="textAreaRight" fmla="*/ 152280 w 151920"/>
                  <a:gd name="textAreaTop" fmla="*/ 0 h 912600"/>
                  <a:gd name="textAreaBottom" fmla="*/ 912960 h 912600"/>
                </a:gdLst>
                <a:ahLst/>
                <a:rect l="textAreaLeft" t="textAreaTop" r="textAreaRight" b="textAreaBottom"/>
                <a:pathLst>
                  <a:path w="96" h="575">
                    <a:moveTo>
                      <a:pt x="96" y="575"/>
                    </a:moveTo>
                    <a:lnTo>
                      <a:pt x="78" y="575"/>
                    </a:lnTo>
                    <a:lnTo>
                      <a:pt x="78" y="192"/>
                    </a:lnTo>
                    <a:lnTo>
                      <a:pt x="0" y="6"/>
                    </a:lnTo>
                    <a:lnTo>
                      <a:pt x="15" y="0"/>
                    </a:lnTo>
                    <a:lnTo>
                      <a:pt x="96" y="189"/>
                    </a:lnTo>
                    <a:lnTo>
                      <a:pt x="96" y="57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82" name="Forma libre 12"/>
              <p:cNvSpPr/>
              <p:nvPr/>
            </p:nvSpPr>
            <p:spPr>
              <a:xfrm>
                <a:off x="588960" y="142092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83" name="Forma libre 13"/>
              <p:cNvSpPr/>
              <p:nvPr/>
            </p:nvSpPr>
            <p:spPr>
              <a:xfrm>
                <a:off x="588960" y="9032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84" name="Forma libre 14"/>
              <p:cNvSpPr/>
              <p:nvPr/>
            </p:nvSpPr>
            <p:spPr>
              <a:xfrm>
                <a:off x="641520" y="0"/>
                <a:ext cx="421920" cy="526680"/>
              </a:xfrm>
              <a:custGeom>
                <a:avLst/>
                <a:gdLst>
                  <a:gd name="textAreaLeft" fmla="*/ 0 w 421920"/>
                  <a:gd name="textAreaRight" fmla="*/ 422280 w 421920"/>
                  <a:gd name="textAreaTop" fmla="*/ 0 h 526680"/>
                  <a:gd name="textAreaBottom" fmla="*/ 527040 h 526680"/>
                </a:gdLst>
                <a:ahLst/>
                <a:rect l="textAreaLeft" t="textAreaTop" r="textAreaRight" b="textAreaBottom"/>
                <a:pathLst>
                  <a:path w="266" h="332">
                    <a:moveTo>
                      <a:pt x="257" y="332"/>
                    </a:moveTo>
                    <a:lnTo>
                      <a:pt x="48" y="123"/>
                    </a:lnTo>
                    <a:lnTo>
                      <a:pt x="0" y="6"/>
                    </a:lnTo>
                    <a:lnTo>
                      <a:pt x="15" y="0"/>
                    </a:lnTo>
                    <a:lnTo>
                      <a:pt x="63" y="114"/>
                    </a:lnTo>
                    <a:lnTo>
                      <a:pt x="266" y="320"/>
                    </a:lnTo>
                    <a:lnTo>
                      <a:pt x="257" y="332"/>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85" name="Forma libre 15"/>
              <p:cNvSpPr/>
              <p:nvPr/>
            </p:nvSpPr>
            <p:spPr>
              <a:xfrm>
                <a:off x="1020600" y="488880"/>
                <a:ext cx="161640" cy="147240"/>
              </a:xfrm>
              <a:custGeom>
                <a:avLst/>
                <a:gdLst>
                  <a:gd name="textAreaLeft" fmla="*/ 0 w 161640"/>
                  <a:gd name="textAreaRight" fmla="*/ 162000 w 161640"/>
                  <a:gd name="textAreaTop" fmla="*/ 0 h 147240"/>
                  <a:gd name="textAreaBottom" fmla="*/ 147600 h 147240"/>
                </a:gdLst>
                <a:ahLst/>
                <a:rect l="textAreaLeft" t="textAreaTop" r="textAreaRight" b="textAreaBottom"/>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86" name="Línea 16"/>
              <p:cNvSpPr/>
              <p:nvPr/>
            </p:nvSpPr>
            <p:spPr>
              <a:xfrm>
                <a:off x="-4680" y="9360"/>
                <a:ext cx="360" cy="360"/>
              </a:xfrm>
              <a:prstGeom prst="line">
                <a:avLst/>
              </a:prstGeom>
              <a:ln w="15">
                <a:solidFill>
                  <a:srgbClr val="ffffff"/>
                </a:solidFill>
              </a:ln>
            </p:spPr>
            <p:style>
              <a:lnRef idx="0"/>
              <a:fillRef idx="0"/>
              <a:effectRef idx="0"/>
              <a:fontRef idx="minor"/>
            </p:style>
            <p:txBody>
              <a:bodyPr lIns="90000" rIns="90000" tIns="-44640" bIns="-44640" anchor="t" anchorCtr="1">
                <a:noAutofit/>
              </a:bodyPr>
              <a:p>
                <a:endParaRPr b="0" lang="es-MX" sz="1800" spc="-1" strike="noStrike">
                  <a:solidFill>
                    <a:srgbClr val="000000"/>
                  </a:solidFill>
                  <a:latin typeface="Arial"/>
                </a:endParaRPr>
              </a:p>
            </p:txBody>
          </p:sp>
          <p:sp>
            <p:nvSpPr>
              <p:cNvPr id="787" name="Forma libre 17"/>
              <p:cNvSpPr/>
              <p:nvPr/>
            </p:nvSpPr>
            <p:spPr>
              <a:xfrm>
                <a:off x="9360" y="1801800"/>
                <a:ext cx="123480" cy="126720"/>
              </a:xfrm>
              <a:custGeom>
                <a:avLst/>
                <a:gdLst>
                  <a:gd name="textAreaLeft" fmla="*/ 0 w 123480"/>
                  <a:gd name="textAreaRight" fmla="*/ 123840 w 123480"/>
                  <a:gd name="textAreaTop" fmla="*/ 0 h 126720"/>
                  <a:gd name="textAreaBottom" fmla="*/ 127080 h 126720"/>
                </a:gdLst>
                <a:ahLst/>
                <a:rect l="textAreaLeft" t="textAreaTop" r="textAreaRight" b="textAreaBottom"/>
                <a:pathLst>
                  <a:path w="78" h="80">
                    <a:moveTo>
                      <a:pt x="6" y="80"/>
                    </a:moveTo>
                    <a:lnTo>
                      <a:pt x="0" y="71"/>
                    </a:lnTo>
                    <a:lnTo>
                      <a:pt x="69" y="0"/>
                    </a:lnTo>
                    <a:lnTo>
                      <a:pt x="78" y="9"/>
                    </a:lnTo>
                    <a:lnTo>
                      <a:pt x="6" y="80"/>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88" name="Forma libre 18"/>
              <p:cNvSpPr/>
              <p:nvPr/>
            </p:nvSpPr>
            <p:spPr>
              <a:xfrm>
                <a:off x="-9360" y="3549600"/>
                <a:ext cx="147240" cy="480600"/>
              </a:xfrm>
              <a:custGeom>
                <a:avLst/>
                <a:gdLst>
                  <a:gd name="textAreaLeft" fmla="*/ 0 w 147240"/>
                  <a:gd name="textAreaRight" fmla="*/ 147600 w 147240"/>
                  <a:gd name="textAreaTop" fmla="*/ 0 h 480600"/>
                  <a:gd name="textAreaBottom" fmla="*/ 480960 h 480600"/>
                </a:gdLst>
                <a:ahLst/>
                <a:rect l="textAreaLeft" t="textAreaTop" r="textAreaRight" b="textAreaBottom"/>
                <a:pathLst>
                  <a:path w="93" h="303">
                    <a:moveTo>
                      <a:pt x="93" y="303"/>
                    </a:moveTo>
                    <a:lnTo>
                      <a:pt x="78" y="303"/>
                    </a:lnTo>
                    <a:lnTo>
                      <a:pt x="78" y="78"/>
                    </a:lnTo>
                    <a:lnTo>
                      <a:pt x="0" y="12"/>
                    </a:lnTo>
                    <a:lnTo>
                      <a:pt x="12" y="0"/>
                    </a:lnTo>
                    <a:lnTo>
                      <a:pt x="93" y="69"/>
                    </a:lnTo>
                    <a:lnTo>
                      <a:pt x="93" y="303"/>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89" name="Forma libre 19"/>
              <p:cNvSpPr/>
              <p:nvPr/>
            </p:nvSpPr>
            <p:spPr>
              <a:xfrm>
                <a:off x="128520" y="1382760"/>
                <a:ext cx="142560" cy="475920"/>
              </a:xfrm>
              <a:custGeom>
                <a:avLst/>
                <a:gdLst>
                  <a:gd name="textAreaLeft" fmla="*/ 0 w 142560"/>
                  <a:gd name="textAreaRight" fmla="*/ 142920 w 142560"/>
                  <a:gd name="textAreaTop" fmla="*/ 0 h 475920"/>
                  <a:gd name="textAreaBottom" fmla="*/ 476280 h 475920"/>
                </a:gdLst>
                <a:ahLst/>
                <a:rect l="textAreaLeft" t="textAreaTop" r="textAreaRight" b="textAreaBottom"/>
                <a:pathLst>
                  <a:path w="90" h="300">
                    <a:moveTo>
                      <a:pt x="90" y="300"/>
                    </a:moveTo>
                    <a:lnTo>
                      <a:pt x="78" y="300"/>
                    </a:lnTo>
                    <a:lnTo>
                      <a:pt x="78" y="84"/>
                    </a:lnTo>
                    <a:lnTo>
                      <a:pt x="0" y="9"/>
                    </a:lnTo>
                    <a:lnTo>
                      <a:pt x="9" y="0"/>
                    </a:lnTo>
                    <a:lnTo>
                      <a:pt x="90" y="81"/>
                    </a:lnTo>
                    <a:lnTo>
                      <a:pt x="90" y="300"/>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90" name="Forma libre 20"/>
              <p:cNvSpPr/>
              <p:nvPr/>
            </p:nvSpPr>
            <p:spPr>
              <a:xfrm>
                <a:off x="204840" y="1849320"/>
                <a:ext cx="114120" cy="107640"/>
              </a:xfrm>
              <a:custGeom>
                <a:avLst/>
                <a:gdLst>
                  <a:gd name="textAreaLeft" fmla="*/ 0 w 114120"/>
                  <a:gd name="textAreaRight" fmla="*/ 114480 w 114120"/>
                  <a:gd name="textAreaTop" fmla="*/ 0 h 107640"/>
                  <a:gd name="textAreaBottom" fmla="*/ 108000 h 107640"/>
                </a:gdLst>
                <a:ahLst/>
                <a:rect l="textAreaLeft" t="textAreaTop" r="textAreaRight" b="textAreaBottom"/>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91" name="Rectángulo 21"/>
              <p:cNvSpPr/>
              <p:nvPr/>
            </p:nvSpPr>
            <p:spPr>
              <a:xfrm>
                <a:off x="133200" y="4662360"/>
                <a:ext cx="23400" cy="2180880"/>
              </a:xfrm>
              <a:prstGeom prst="rect">
                <a:avLst/>
              </a:pr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92" name="Forma libre 22"/>
              <p:cNvSpPr/>
              <p:nvPr/>
            </p:nvSpPr>
            <p:spPr>
              <a:xfrm>
                <a:off x="223920" y="5041800"/>
                <a:ext cx="369360" cy="1801440"/>
              </a:xfrm>
              <a:custGeom>
                <a:avLst/>
                <a:gdLst>
                  <a:gd name="textAreaLeft" fmla="*/ 0 w 369360"/>
                  <a:gd name="textAreaRight" fmla="*/ 369720 w 369360"/>
                  <a:gd name="textAreaTop" fmla="*/ 0 h 1801440"/>
                  <a:gd name="textAreaBottom" fmla="*/ 1801800 h 1801440"/>
                </a:gdLst>
                <a:ahLst/>
                <a:rect l="textAreaLeft" t="textAreaTop" r="textAreaRight" b="textAreaBottom"/>
                <a:pathLst>
                  <a:path w="233" h="1135">
                    <a:moveTo>
                      <a:pt x="15" y="1135"/>
                    </a:moveTo>
                    <a:lnTo>
                      <a:pt x="0" y="1135"/>
                    </a:lnTo>
                    <a:lnTo>
                      <a:pt x="0" y="515"/>
                    </a:lnTo>
                    <a:lnTo>
                      <a:pt x="0" y="512"/>
                    </a:lnTo>
                    <a:lnTo>
                      <a:pt x="218" y="0"/>
                    </a:lnTo>
                    <a:lnTo>
                      <a:pt x="233" y="6"/>
                    </a:lnTo>
                    <a:lnTo>
                      <a:pt x="15" y="518"/>
                    </a:lnTo>
                    <a:lnTo>
                      <a:pt x="15" y="113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93" name="Forma libre 23"/>
              <p:cNvSpPr/>
              <p:nvPr/>
            </p:nvSpPr>
            <p:spPr>
              <a:xfrm>
                <a:off x="52560" y="44816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94" name="Forma libre 24"/>
              <p:cNvSpPr/>
              <p:nvPr/>
            </p:nvSpPr>
            <p:spPr>
              <a:xfrm>
                <a:off x="-14400" y="5627520"/>
                <a:ext cx="85320" cy="1215720"/>
              </a:xfrm>
              <a:custGeom>
                <a:avLst/>
                <a:gdLst>
                  <a:gd name="textAreaLeft" fmla="*/ 0 w 85320"/>
                  <a:gd name="textAreaRight" fmla="*/ 85680 w 85320"/>
                  <a:gd name="textAreaTop" fmla="*/ 0 h 1215720"/>
                  <a:gd name="textAreaBottom" fmla="*/ 1216080 h 1215720"/>
                </a:gdLst>
                <a:ahLst/>
                <a:rect l="textAreaLeft" t="textAreaTop" r="textAreaRight" b="textAreaBottom"/>
                <a:pathLst>
                  <a:path w="54" h="766">
                    <a:moveTo>
                      <a:pt x="54" y="766"/>
                    </a:moveTo>
                    <a:lnTo>
                      <a:pt x="36" y="766"/>
                    </a:lnTo>
                    <a:lnTo>
                      <a:pt x="36" y="149"/>
                    </a:lnTo>
                    <a:lnTo>
                      <a:pt x="0" y="3"/>
                    </a:lnTo>
                    <a:lnTo>
                      <a:pt x="18" y="0"/>
                    </a:lnTo>
                    <a:lnTo>
                      <a:pt x="54" y="146"/>
                    </a:lnTo>
                    <a:lnTo>
                      <a:pt x="54" y="766"/>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95" name="Forma libre 25"/>
              <p:cNvSpPr/>
              <p:nvPr/>
            </p:nvSpPr>
            <p:spPr>
              <a:xfrm>
                <a:off x="527040" y="486720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96" name="Forma libre 26"/>
              <p:cNvSpPr/>
              <p:nvPr/>
            </p:nvSpPr>
            <p:spPr>
              <a:xfrm>
                <a:off x="309600" y="5423040"/>
                <a:ext cx="374400" cy="1425240"/>
              </a:xfrm>
              <a:custGeom>
                <a:avLst/>
                <a:gdLst>
                  <a:gd name="textAreaLeft" fmla="*/ 0 w 374400"/>
                  <a:gd name="textAreaRight" fmla="*/ 374760 w 374400"/>
                  <a:gd name="textAreaTop" fmla="*/ 0 h 1425240"/>
                  <a:gd name="textAreaBottom" fmla="*/ 1425600 h 1425240"/>
                </a:gdLst>
                <a:ahLst/>
                <a:rect l="textAreaLeft" t="textAreaTop" r="textAreaRight" b="textAreaBottom"/>
                <a:pathLst>
                  <a:path w="236" h="898">
                    <a:moveTo>
                      <a:pt x="18" y="898"/>
                    </a:moveTo>
                    <a:lnTo>
                      <a:pt x="0" y="898"/>
                    </a:lnTo>
                    <a:lnTo>
                      <a:pt x="0" y="515"/>
                    </a:lnTo>
                    <a:lnTo>
                      <a:pt x="3" y="512"/>
                    </a:lnTo>
                    <a:lnTo>
                      <a:pt x="221" y="0"/>
                    </a:lnTo>
                    <a:lnTo>
                      <a:pt x="236" y="6"/>
                    </a:lnTo>
                    <a:lnTo>
                      <a:pt x="18" y="518"/>
                    </a:lnTo>
                    <a:lnTo>
                      <a:pt x="18" y="898"/>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97" name="Forma libre 27"/>
              <p:cNvSpPr/>
              <p:nvPr/>
            </p:nvSpPr>
            <p:spPr>
              <a:xfrm>
                <a:off x="569880" y="5945040"/>
                <a:ext cx="151920" cy="912600"/>
              </a:xfrm>
              <a:custGeom>
                <a:avLst/>
                <a:gdLst>
                  <a:gd name="textAreaLeft" fmla="*/ 0 w 151920"/>
                  <a:gd name="textAreaRight" fmla="*/ 152280 w 151920"/>
                  <a:gd name="textAreaTop" fmla="*/ 0 h 912600"/>
                  <a:gd name="textAreaBottom" fmla="*/ 912960 h 912600"/>
                </a:gdLst>
                <a:ahLst/>
                <a:rect l="textAreaLeft" t="textAreaTop" r="textAreaRight" b="textAreaBottom"/>
                <a:pathLst>
                  <a:path w="96" h="575">
                    <a:moveTo>
                      <a:pt x="15" y="575"/>
                    </a:moveTo>
                    <a:lnTo>
                      <a:pt x="0" y="569"/>
                    </a:lnTo>
                    <a:lnTo>
                      <a:pt x="81" y="383"/>
                    </a:lnTo>
                    <a:lnTo>
                      <a:pt x="81" y="0"/>
                    </a:lnTo>
                    <a:lnTo>
                      <a:pt x="96" y="0"/>
                    </a:lnTo>
                    <a:lnTo>
                      <a:pt x="96" y="386"/>
                    </a:lnTo>
                    <a:lnTo>
                      <a:pt x="15" y="57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98" name="Forma libre 28"/>
              <p:cNvSpPr/>
              <p:nvPr/>
            </p:nvSpPr>
            <p:spPr>
              <a:xfrm>
                <a:off x="612720" y="52466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799" name="Forma libre 29"/>
              <p:cNvSpPr/>
              <p:nvPr/>
            </p:nvSpPr>
            <p:spPr>
              <a:xfrm>
                <a:off x="612720" y="576432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800" name="Forma libre 30"/>
              <p:cNvSpPr/>
              <p:nvPr/>
            </p:nvSpPr>
            <p:spPr>
              <a:xfrm>
                <a:off x="669960" y="6330960"/>
                <a:ext cx="417240" cy="517320"/>
              </a:xfrm>
              <a:custGeom>
                <a:avLst/>
                <a:gdLst>
                  <a:gd name="textAreaLeft" fmla="*/ 0 w 417240"/>
                  <a:gd name="textAreaRight" fmla="*/ 417600 w 417240"/>
                  <a:gd name="textAreaTop" fmla="*/ 0 h 517320"/>
                  <a:gd name="textAreaBottom" fmla="*/ 517680 h 517320"/>
                </a:gdLst>
                <a:ahLst/>
                <a:rect l="textAreaLeft" t="textAreaTop" r="textAreaRight" b="textAreaBottom"/>
                <a:pathLst>
                  <a:path w="263" h="326">
                    <a:moveTo>
                      <a:pt x="15" y="326"/>
                    </a:moveTo>
                    <a:lnTo>
                      <a:pt x="0" y="320"/>
                    </a:lnTo>
                    <a:lnTo>
                      <a:pt x="45" y="206"/>
                    </a:lnTo>
                    <a:lnTo>
                      <a:pt x="48" y="206"/>
                    </a:lnTo>
                    <a:lnTo>
                      <a:pt x="254" y="0"/>
                    </a:lnTo>
                    <a:lnTo>
                      <a:pt x="263" y="12"/>
                    </a:lnTo>
                    <a:lnTo>
                      <a:pt x="60" y="215"/>
                    </a:lnTo>
                    <a:lnTo>
                      <a:pt x="15" y="326"/>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801" name="Forma libre 31"/>
              <p:cNvSpPr/>
              <p:nvPr/>
            </p:nvSpPr>
            <p:spPr>
              <a:xfrm>
                <a:off x="1049400" y="6221520"/>
                <a:ext cx="156960" cy="147240"/>
              </a:xfrm>
              <a:custGeom>
                <a:avLst/>
                <a:gdLst>
                  <a:gd name="textAreaLeft" fmla="*/ 0 w 156960"/>
                  <a:gd name="textAreaRight" fmla="*/ 157320 w 156960"/>
                  <a:gd name="textAreaTop" fmla="*/ 0 h 147240"/>
                  <a:gd name="textAreaBottom" fmla="*/ 147600 h 147240"/>
                </a:gdLst>
                <a:ahLst/>
                <a:rect l="textAreaLeft" t="textAreaTop" r="textAreaRight" b="textAreaBottom"/>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grpSp>
        <p:grpSp>
          <p:nvGrpSpPr>
            <p:cNvPr id="802" name="Grupo 9"/>
            <p:cNvGrpSpPr/>
            <p:nvPr/>
          </p:nvGrpSpPr>
          <p:grpSpPr>
            <a:xfrm>
              <a:off x="11364840" y="0"/>
              <a:ext cx="674280" cy="6848280"/>
              <a:chOff x="11364840" y="0"/>
              <a:chExt cx="674280" cy="6848280"/>
            </a:xfrm>
          </p:grpSpPr>
          <p:sp>
            <p:nvSpPr>
              <p:cNvPr id="803" name="Forma libre 32"/>
              <p:cNvSpPr/>
              <p:nvPr/>
            </p:nvSpPr>
            <p:spPr>
              <a:xfrm>
                <a:off x="11484000" y="0"/>
                <a:ext cx="417240" cy="512280"/>
              </a:xfrm>
              <a:custGeom>
                <a:avLst/>
                <a:gdLst>
                  <a:gd name="textAreaLeft" fmla="*/ 0 w 417240"/>
                  <a:gd name="textAreaRight" fmla="*/ 417600 w 417240"/>
                  <a:gd name="textAreaTop" fmla="*/ 0 h 512280"/>
                  <a:gd name="textAreaBottom" fmla="*/ 512640 h 512280"/>
                </a:gdLst>
                <a:ahLst/>
                <a:rect l="textAreaLeft" t="textAreaTop" r="textAreaRight" b="textAreaBottom"/>
                <a:pathLst>
                  <a:path w="263" h="323">
                    <a:moveTo>
                      <a:pt x="12" y="323"/>
                    </a:moveTo>
                    <a:lnTo>
                      <a:pt x="0" y="314"/>
                    </a:lnTo>
                    <a:lnTo>
                      <a:pt x="203" y="108"/>
                    </a:lnTo>
                    <a:lnTo>
                      <a:pt x="248" y="0"/>
                    </a:lnTo>
                    <a:lnTo>
                      <a:pt x="263" y="6"/>
                    </a:lnTo>
                    <a:lnTo>
                      <a:pt x="218" y="117"/>
                    </a:lnTo>
                    <a:lnTo>
                      <a:pt x="218" y="117"/>
                    </a:lnTo>
                    <a:lnTo>
                      <a:pt x="12" y="323"/>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804" name="Forma libre 33"/>
              <p:cNvSpPr/>
              <p:nvPr/>
            </p:nvSpPr>
            <p:spPr>
              <a:xfrm>
                <a:off x="11364840" y="474840"/>
                <a:ext cx="156960" cy="151920"/>
              </a:xfrm>
              <a:custGeom>
                <a:avLst/>
                <a:gdLst>
                  <a:gd name="textAreaLeft" fmla="*/ 0 w 156960"/>
                  <a:gd name="textAreaRight" fmla="*/ 157320 w 156960"/>
                  <a:gd name="textAreaTop" fmla="*/ 0 h 151920"/>
                  <a:gd name="textAreaBottom" fmla="*/ 152280 h 151920"/>
                </a:gdLst>
                <a:ahLst/>
                <a:rect l="textAreaLeft" t="textAreaTop" r="textAreaRight" b="textAreaBottom"/>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805" name="Forma libre 34"/>
              <p:cNvSpPr/>
              <p:nvPr/>
            </p:nvSpPr>
            <p:spPr>
              <a:xfrm>
                <a:off x="11631600" y="1539720"/>
                <a:ext cx="188640" cy="190080"/>
              </a:xfrm>
              <a:custGeom>
                <a:avLst/>
                <a:gdLst>
                  <a:gd name="textAreaLeft" fmla="*/ 0 w 188640"/>
                  <a:gd name="textAreaRight" fmla="*/ 189000 w 18864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806" name="Forma libre 35"/>
              <p:cNvSpPr/>
              <p:nvPr/>
            </p:nvSpPr>
            <p:spPr>
              <a:xfrm>
                <a:off x="11531520" y="5694480"/>
                <a:ext cx="298080" cy="1153800"/>
              </a:xfrm>
              <a:custGeom>
                <a:avLst/>
                <a:gdLst>
                  <a:gd name="textAreaLeft" fmla="*/ 0 w 298080"/>
                  <a:gd name="textAreaRight" fmla="*/ 298440 w 298080"/>
                  <a:gd name="textAreaTop" fmla="*/ 0 h 1153800"/>
                  <a:gd name="textAreaBottom" fmla="*/ 1154160 h 1153800"/>
                </a:gdLst>
                <a:ahLst/>
                <a:rect l="textAreaLeft" t="textAreaTop" r="textAreaRight" b="textAreaBottom"/>
                <a:pathLst>
                  <a:path w="188" h="727">
                    <a:moveTo>
                      <a:pt x="15" y="727"/>
                    </a:moveTo>
                    <a:lnTo>
                      <a:pt x="0" y="727"/>
                    </a:lnTo>
                    <a:lnTo>
                      <a:pt x="0" y="407"/>
                    </a:lnTo>
                    <a:lnTo>
                      <a:pt x="0" y="407"/>
                    </a:lnTo>
                    <a:lnTo>
                      <a:pt x="176" y="0"/>
                    </a:lnTo>
                    <a:lnTo>
                      <a:pt x="188" y="6"/>
                    </a:lnTo>
                    <a:lnTo>
                      <a:pt x="15" y="410"/>
                    </a:lnTo>
                    <a:lnTo>
                      <a:pt x="15" y="727"/>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807" name="Forma libre 36"/>
              <p:cNvSpPr/>
              <p:nvPr/>
            </p:nvSpPr>
            <p:spPr>
              <a:xfrm>
                <a:off x="11773080" y="5551560"/>
                <a:ext cx="156960" cy="155160"/>
              </a:xfrm>
              <a:custGeom>
                <a:avLst/>
                <a:gdLst>
                  <a:gd name="textAreaLeft" fmla="*/ 0 w 156960"/>
                  <a:gd name="textAreaRight" fmla="*/ 157320 w 156960"/>
                  <a:gd name="textAreaTop" fmla="*/ 0 h 155160"/>
                  <a:gd name="textAreaBottom" fmla="*/ 155520 h 155160"/>
                </a:gdLst>
                <a:ahLst/>
                <a:rect l="textAreaLeft" t="textAreaTop" r="textAreaRight" b="textAreaBottom"/>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808" name="Forma libre 37"/>
              <p:cNvSpPr/>
              <p:nvPr/>
            </p:nvSpPr>
            <p:spPr>
              <a:xfrm>
                <a:off x="11711160" y="4680"/>
                <a:ext cx="304560" cy="1544400"/>
              </a:xfrm>
              <a:custGeom>
                <a:avLst/>
                <a:gdLst>
                  <a:gd name="textAreaLeft" fmla="*/ 0 w 304560"/>
                  <a:gd name="textAreaRight" fmla="*/ 304920 w 304560"/>
                  <a:gd name="textAreaTop" fmla="*/ 0 h 1544400"/>
                  <a:gd name="textAreaBottom" fmla="*/ 1544760 h 1544400"/>
                </a:gdLst>
                <a:ahLst/>
                <a:rect l="textAreaLeft" t="textAreaTop" r="textAreaRight" b="textAreaBottom"/>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809" name="Forma libre 38"/>
              <p:cNvSpPr/>
              <p:nvPr/>
            </p:nvSpPr>
            <p:spPr>
              <a:xfrm>
                <a:off x="11636280" y="4867200"/>
                <a:ext cx="188640" cy="188640"/>
              </a:xfrm>
              <a:custGeom>
                <a:avLst/>
                <a:gdLst>
                  <a:gd name="textAreaLeft" fmla="*/ 0 w 188640"/>
                  <a:gd name="textAreaRight" fmla="*/ 189000 w 18864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810" name="Forma libre 39"/>
              <p:cNvSpPr/>
              <p:nvPr/>
            </p:nvSpPr>
            <p:spPr>
              <a:xfrm>
                <a:off x="11441160" y="5046840"/>
                <a:ext cx="307440" cy="1801440"/>
              </a:xfrm>
              <a:custGeom>
                <a:avLst/>
                <a:gdLst>
                  <a:gd name="textAreaLeft" fmla="*/ 0 w 307440"/>
                  <a:gd name="textAreaRight" fmla="*/ 307800 w 307440"/>
                  <a:gd name="textAreaTop" fmla="*/ 0 h 1801440"/>
                  <a:gd name="textAreaBottom" fmla="*/ 1801800 h 1801440"/>
                </a:gdLst>
                <a:ahLst/>
                <a:rect l="textAreaLeft" t="textAreaTop" r="textAreaRight" b="textAreaBottom"/>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811" name="Forma libre 40"/>
              <p:cNvSpPr/>
              <p:nvPr/>
            </p:nvSpPr>
            <p:spPr>
              <a:xfrm>
                <a:off x="11849040" y="641664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812" name="Rectángulo 41"/>
              <p:cNvSpPr/>
              <p:nvPr/>
            </p:nvSpPr>
            <p:spPr>
              <a:xfrm>
                <a:off x="11939760" y="6595920"/>
                <a:ext cx="23400" cy="252000"/>
              </a:xfrm>
              <a:prstGeom prst="rect">
                <a:avLst/>
              </a:pr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grpSp>
      </p:grpSp>
      <p:sp>
        <p:nvSpPr>
          <p:cNvPr id="813" name="PlaceHolder 1"/>
          <p:cNvSpPr>
            <a:spLocks noGrp="1"/>
          </p:cNvSpPr>
          <p:nvPr>
            <p:ph type="title"/>
          </p:nvPr>
        </p:nvSpPr>
        <p:spPr>
          <a:xfrm>
            <a:off x="1146600" y="609480"/>
            <a:ext cx="3855600" cy="1639440"/>
          </a:xfrm>
          <a:prstGeom prst="rect">
            <a:avLst/>
          </a:prstGeom>
          <a:noFill/>
          <a:ln w="0">
            <a:noFill/>
          </a:ln>
        </p:spPr>
        <p:txBody>
          <a:bodyPr lIns="91440" rIns="91440" tIns="45720" bIns="45720" anchor="b">
            <a:noAutofit/>
          </a:bodyPr>
          <a:p>
            <a:pPr indent="0" defTabSz="914400">
              <a:lnSpc>
                <a:spcPct val="90000"/>
              </a:lnSpc>
              <a:buNone/>
            </a:pPr>
            <a:r>
              <a:rPr b="0" lang="es-ES" sz="3200" spc="-1" strike="noStrike" cap="all">
                <a:solidFill>
                  <a:schemeClr val="dk1"/>
                </a:solidFill>
                <a:latin typeface="Tw Cen MT"/>
              </a:rPr>
              <a:t>Haga clic para modificar el estilo de título del patrón</a:t>
            </a:r>
            <a:endParaRPr b="0" lang="es-ES" sz="3200" spc="-1" strike="noStrike">
              <a:solidFill>
                <a:schemeClr val="dk1"/>
              </a:solidFill>
              <a:latin typeface="Tw Cen MT"/>
            </a:endParaRPr>
          </a:p>
        </p:txBody>
      </p:sp>
      <p:sp>
        <p:nvSpPr>
          <p:cNvPr id="814" name="PlaceHolder 2"/>
          <p:cNvSpPr>
            <a:spLocks noGrp="1"/>
          </p:cNvSpPr>
          <p:nvPr>
            <p:ph type="body"/>
          </p:nvPr>
        </p:nvSpPr>
        <p:spPr>
          <a:xfrm>
            <a:off x="5156280" y="592560"/>
            <a:ext cx="5890680" cy="5198040"/>
          </a:xfrm>
          <a:prstGeom prst="rect">
            <a:avLst/>
          </a:prstGeom>
          <a:noFill/>
          <a:ln w="0">
            <a:noFill/>
          </a:ln>
        </p:spPr>
        <p:txBody>
          <a:bodyPr lIns="91440" rIns="91440" tIns="45720" bIns="45720" anchor="ctr">
            <a:noAutofit/>
          </a:bodyPr>
          <a:p>
            <a:pPr marL="228600" indent="-228600" defTabSz="914400">
              <a:lnSpc>
                <a:spcPct val="120000"/>
              </a:lnSpc>
              <a:spcBef>
                <a:spcPts val="1001"/>
              </a:spcBef>
              <a:buClr>
                <a:srgbClr val="ffffff"/>
              </a:buClr>
              <a:buSzPct val="125000"/>
              <a:buFont typeface="Arial"/>
              <a:buChar char="•"/>
            </a:pPr>
            <a:r>
              <a:rPr b="0" lang="es-ES" sz="2400" spc="-1" strike="noStrike">
                <a:solidFill>
                  <a:schemeClr val="dk1"/>
                </a:solidFill>
                <a:latin typeface="Tw Cen MT"/>
              </a:rPr>
              <a:t>Editar estilos de texto del patrón</a:t>
            </a:r>
            <a:endParaRPr b="0" lang="es-ES" sz="2400" spc="-1" strike="noStrike">
              <a:solidFill>
                <a:schemeClr val="dk1"/>
              </a:solidFill>
              <a:latin typeface="Tw Cen MT"/>
            </a:endParaRPr>
          </a:p>
          <a:p>
            <a:pPr lvl="1" marL="685800" indent="-228600" defTabSz="914400">
              <a:lnSpc>
                <a:spcPct val="120000"/>
              </a:lnSpc>
              <a:spcBef>
                <a:spcPts val="499"/>
              </a:spcBef>
              <a:buClr>
                <a:srgbClr val="ffffff"/>
              </a:buClr>
              <a:buSzPct val="125000"/>
              <a:buFont typeface="Arial"/>
              <a:buChar char="•"/>
            </a:pPr>
            <a:r>
              <a:rPr b="0" lang="es-ES" sz="2000" spc="-1" strike="noStrike">
                <a:solidFill>
                  <a:schemeClr val="dk1"/>
                </a:solidFill>
                <a:latin typeface="Tw Cen MT"/>
              </a:rPr>
              <a:t>Segundo nivel</a:t>
            </a:r>
            <a:endParaRPr b="0" lang="es-ES" sz="2000" spc="-1" strike="noStrike">
              <a:solidFill>
                <a:schemeClr val="dk1"/>
              </a:solidFill>
              <a:latin typeface="Tw Cen MT"/>
            </a:endParaRPr>
          </a:p>
          <a:p>
            <a:pPr lvl="2" marL="1143000" indent="-228600" defTabSz="914400">
              <a:lnSpc>
                <a:spcPct val="120000"/>
              </a:lnSpc>
              <a:spcBef>
                <a:spcPts val="499"/>
              </a:spcBef>
              <a:buClr>
                <a:srgbClr val="ffffff"/>
              </a:buClr>
              <a:buSzPct val="125000"/>
              <a:buFont typeface="Arial"/>
              <a:buChar char="•"/>
            </a:pPr>
            <a:r>
              <a:rPr b="0" lang="es-ES" sz="1800" spc="-1" strike="noStrike">
                <a:solidFill>
                  <a:schemeClr val="dk1"/>
                </a:solidFill>
                <a:latin typeface="Tw Cen MT"/>
              </a:rPr>
              <a:t>Tercer nivel</a:t>
            </a:r>
            <a:endParaRPr b="0" lang="es-ES" sz="1800" spc="-1" strike="noStrike">
              <a:solidFill>
                <a:schemeClr val="dk1"/>
              </a:solidFill>
              <a:latin typeface="Tw Cen MT"/>
            </a:endParaRPr>
          </a:p>
          <a:p>
            <a:pPr lvl="3" marL="1600200" indent="-228600" defTabSz="914400">
              <a:lnSpc>
                <a:spcPct val="120000"/>
              </a:lnSpc>
              <a:spcBef>
                <a:spcPts val="499"/>
              </a:spcBef>
              <a:buClr>
                <a:srgbClr val="ffffff"/>
              </a:buClr>
              <a:buSzPct val="125000"/>
              <a:buFont typeface="Arial"/>
              <a:buChar char="•"/>
            </a:pPr>
            <a:r>
              <a:rPr b="0" lang="es-ES" sz="1600" spc="-1" strike="noStrike">
                <a:solidFill>
                  <a:schemeClr val="dk1"/>
                </a:solidFill>
                <a:latin typeface="Tw Cen MT"/>
              </a:rPr>
              <a:t>Cuarto nivel</a:t>
            </a:r>
            <a:endParaRPr b="0" lang="es-ES" sz="1600" spc="-1" strike="noStrike">
              <a:solidFill>
                <a:schemeClr val="dk1"/>
              </a:solidFill>
              <a:latin typeface="Tw Cen MT"/>
            </a:endParaRPr>
          </a:p>
          <a:p>
            <a:pPr lvl="4" marL="2057400" indent="-228600" defTabSz="914400">
              <a:lnSpc>
                <a:spcPct val="120000"/>
              </a:lnSpc>
              <a:spcBef>
                <a:spcPts val="499"/>
              </a:spcBef>
              <a:buClr>
                <a:srgbClr val="ffffff"/>
              </a:buClr>
              <a:buSzPct val="125000"/>
              <a:buFont typeface="Arial"/>
              <a:buChar char="•"/>
            </a:pPr>
            <a:r>
              <a:rPr b="0" lang="es-ES" sz="1600" spc="-1" strike="noStrike">
                <a:solidFill>
                  <a:schemeClr val="dk1"/>
                </a:solidFill>
                <a:latin typeface="Tw Cen MT"/>
              </a:rPr>
              <a:t>Quinto nivel</a:t>
            </a:r>
            <a:endParaRPr b="0" lang="es-ES" sz="1600" spc="-1" strike="noStrike">
              <a:solidFill>
                <a:schemeClr val="dk1"/>
              </a:solidFill>
              <a:latin typeface="Tw Cen MT"/>
            </a:endParaRPr>
          </a:p>
        </p:txBody>
      </p:sp>
      <p:sp>
        <p:nvSpPr>
          <p:cNvPr id="815" name="PlaceHolder 3"/>
          <p:cNvSpPr>
            <a:spLocks noGrp="1"/>
          </p:cNvSpPr>
          <p:nvPr>
            <p:ph type="body"/>
          </p:nvPr>
        </p:nvSpPr>
        <p:spPr>
          <a:xfrm>
            <a:off x="1146600" y="2249640"/>
            <a:ext cx="3855600" cy="3541320"/>
          </a:xfrm>
          <a:prstGeom prst="rect">
            <a:avLst/>
          </a:prstGeom>
          <a:noFill/>
          <a:ln w="0">
            <a:noFill/>
          </a:ln>
        </p:spPr>
        <p:txBody>
          <a:bodyPr lIns="91440" rIns="91440" tIns="45720" bIns="45720" anchor="t">
            <a:noAutofit/>
          </a:bodyPr>
          <a:p>
            <a:pPr indent="0" defTabSz="914400">
              <a:lnSpc>
                <a:spcPct val="120000"/>
              </a:lnSpc>
              <a:spcBef>
                <a:spcPts val="1001"/>
              </a:spcBef>
              <a:buNone/>
              <a:tabLst>
                <a:tab algn="l" pos="0"/>
              </a:tabLst>
            </a:pPr>
            <a:r>
              <a:rPr b="0" lang="es-ES" sz="1600" spc="-1" strike="noStrike">
                <a:solidFill>
                  <a:schemeClr val="dk1"/>
                </a:solidFill>
                <a:latin typeface="Tw Cen MT"/>
              </a:rPr>
              <a:t>Editar estilos de texto del patrón</a:t>
            </a:r>
            <a:endParaRPr b="0" lang="es-ES" sz="1600" spc="-1" strike="noStrike">
              <a:solidFill>
                <a:schemeClr val="dk1"/>
              </a:solidFill>
              <a:latin typeface="Tw Cen MT"/>
            </a:endParaRPr>
          </a:p>
        </p:txBody>
      </p:sp>
      <p:sp>
        <p:nvSpPr>
          <p:cNvPr id="816" name="PlaceHolder 4"/>
          <p:cNvSpPr>
            <a:spLocks noGrp="1"/>
          </p:cNvSpPr>
          <p:nvPr>
            <p:ph type="dt" idx="46"/>
          </p:nvPr>
        </p:nvSpPr>
        <p:spPr>
          <a:xfrm>
            <a:off x="7457040" y="5883120"/>
            <a:ext cx="2742840" cy="364680"/>
          </a:xfrm>
          <a:prstGeom prst="rect">
            <a:avLst/>
          </a:prstGeom>
          <a:noFill/>
          <a:ln w="0">
            <a:noFill/>
          </a:ln>
        </p:spPr>
        <p:txBody>
          <a:bodyPr lIns="91440" rIns="91440" tIns="45720" bIns="45720" anchor="ctr">
            <a:noAutofit/>
          </a:bodyPr>
          <a:lstStyle>
            <a:lvl1pPr indent="0" algn="r" defTabSz="457200">
              <a:lnSpc>
                <a:spcPct val="100000"/>
              </a:lnSpc>
              <a:buNone/>
              <a:defRPr b="0" lang="es-ES" sz="1050" spc="-1" strike="noStrike">
                <a:solidFill>
                  <a:schemeClr val="dk1">
                    <a:tint val="75000"/>
                  </a:schemeClr>
                </a:solidFill>
                <a:latin typeface="Tw Cen MT"/>
              </a:defRPr>
            </a:lvl1pPr>
          </a:lstStyle>
          <a:p>
            <a:pPr indent="0" algn="r" defTabSz="457200">
              <a:lnSpc>
                <a:spcPct val="100000"/>
              </a:lnSpc>
              <a:buNone/>
            </a:pPr>
            <a:r>
              <a:rPr b="0" lang="es-ES" sz="1050" spc="-1" strike="noStrike">
                <a:solidFill>
                  <a:schemeClr val="dk1">
                    <a:tint val="75000"/>
                  </a:schemeClr>
                </a:solidFill>
                <a:latin typeface="Tw Cen MT"/>
              </a:rPr>
              <a:t>&lt;date/time&gt;</a:t>
            </a:r>
            <a:endParaRPr b="0" lang="es-MX" sz="1050" spc="-1" strike="noStrike">
              <a:solidFill>
                <a:srgbClr val="000000"/>
              </a:solidFill>
              <a:latin typeface="Times New Roman"/>
            </a:endParaRPr>
          </a:p>
        </p:txBody>
      </p:sp>
      <p:sp>
        <p:nvSpPr>
          <p:cNvPr id="817" name="PlaceHolder 5"/>
          <p:cNvSpPr>
            <a:spLocks noGrp="1"/>
          </p:cNvSpPr>
          <p:nvPr>
            <p:ph type="ftr" idx="47"/>
          </p:nvPr>
        </p:nvSpPr>
        <p:spPr>
          <a:xfrm>
            <a:off x="1141560" y="5883120"/>
            <a:ext cx="6238800" cy="364680"/>
          </a:xfrm>
          <a:prstGeom prst="rect">
            <a:avLst/>
          </a:prstGeom>
          <a:noFill/>
          <a:ln w="0">
            <a:noFill/>
          </a:ln>
        </p:spPr>
        <p:txBody>
          <a:bodyPr lIns="91440" rIns="91440" tIns="45720" bIns="45720" anchor="ctr">
            <a:noAutofit/>
          </a:bodyPr>
          <a:lstStyle>
            <a:lvl1pPr indent="0" algn="ctr">
              <a:buNone/>
              <a:defRPr b="0" lang="es-MX" sz="1400" spc="-1" strike="noStrike">
                <a:solidFill>
                  <a:srgbClr val="000000"/>
                </a:solidFill>
                <a:latin typeface="Times New Roman"/>
              </a:defRPr>
            </a:lvl1pPr>
          </a:lstStyle>
          <a:p>
            <a:pPr indent="0" algn="ctr">
              <a:buNone/>
            </a:pPr>
            <a:r>
              <a:rPr b="0" lang="es-MX" sz="1400" spc="-1" strike="noStrike">
                <a:solidFill>
                  <a:srgbClr val="000000"/>
                </a:solidFill>
                <a:latin typeface="Times New Roman"/>
              </a:rPr>
              <a:t>&lt;footer&gt;</a:t>
            </a:r>
            <a:endParaRPr b="0" lang="es-MX" sz="1400" spc="-1" strike="noStrike">
              <a:solidFill>
                <a:srgbClr val="000000"/>
              </a:solidFill>
              <a:latin typeface="Times New Roman"/>
            </a:endParaRPr>
          </a:p>
        </p:txBody>
      </p:sp>
      <p:sp>
        <p:nvSpPr>
          <p:cNvPr id="818" name="PlaceHolder 6"/>
          <p:cNvSpPr>
            <a:spLocks noGrp="1"/>
          </p:cNvSpPr>
          <p:nvPr>
            <p:ph type="sldNum" idx="48"/>
          </p:nvPr>
        </p:nvSpPr>
        <p:spPr>
          <a:xfrm>
            <a:off x="10276200" y="5883120"/>
            <a:ext cx="770760" cy="364680"/>
          </a:xfrm>
          <a:prstGeom prst="rect">
            <a:avLst/>
          </a:prstGeom>
          <a:noFill/>
          <a:ln w="0">
            <a:noFill/>
          </a:ln>
        </p:spPr>
        <p:txBody>
          <a:bodyPr lIns="91440" rIns="91440" tIns="45720" bIns="45720" anchor="ctr">
            <a:noAutofit/>
          </a:bodyPr>
          <a:lstStyle>
            <a:lvl1pPr indent="0" algn="r" defTabSz="457200">
              <a:lnSpc>
                <a:spcPct val="100000"/>
              </a:lnSpc>
              <a:buNone/>
              <a:defRPr b="0" lang="es-ES" sz="1050" spc="-1" strike="noStrike">
                <a:solidFill>
                  <a:schemeClr val="dk1">
                    <a:tint val="75000"/>
                  </a:schemeClr>
                </a:solidFill>
                <a:latin typeface="Tw Cen MT"/>
              </a:defRPr>
            </a:lvl1pPr>
          </a:lstStyle>
          <a:p>
            <a:pPr indent="0" algn="r" defTabSz="457200">
              <a:lnSpc>
                <a:spcPct val="100000"/>
              </a:lnSpc>
              <a:buNone/>
            </a:pPr>
            <a:fld id="{F0874E27-B7D8-49DB-8B04-0AD385D6EC15}" type="slidenum">
              <a:rPr b="0" lang="es-ES" sz="1050" spc="-1" strike="noStrike">
                <a:solidFill>
                  <a:schemeClr val="dk1">
                    <a:tint val="75000"/>
                  </a:schemeClr>
                </a:solidFill>
                <a:latin typeface="Tw Cen MT"/>
              </a:rPr>
              <a:t>&lt;number&gt;</a:t>
            </a:fld>
            <a:endParaRPr b="0" lang="es-MX" sz="105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79" r:id="rId4"/>
  </p:sldLayoutIdLst>
</p:sldMaster>
</file>

<file path=ppt/slideMasters/slideMaster1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pic>
        <p:nvPicPr>
          <p:cNvPr id="819" name="Imagen 2" descr="\\DROBO-FS\QuickDrops\JB\PPTX NG\Droplets\LightingOverlay.png"/>
          <p:cNvPicPr/>
          <p:nvPr/>
        </p:nvPicPr>
        <p:blipFill>
          <a:blip r:embed="rId3">
            <a:alphaModFix amt="30000"/>
          </a:blip>
          <a:stretch/>
        </p:blipFill>
        <p:spPr>
          <a:xfrm>
            <a:off x="0" y="0"/>
            <a:ext cx="12191760" cy="6857640"/>
          </a:xfrm>
          <a:prstGeom prst="rect">
            <a:avLst/>
          </a:prstGeom>
          <a:ln w="0">
            <a:noFill/>
          </a:ln>
        </p:spPr>
      </p:pic>
      <p:grpSp>
        <p:nvGrpSpPr>
          <p:cNvPr id="820" name="Grupo 7"/>
          <p:cNvGrpSpPr/>
          <p:nvPr/>
        </p:nvGrpSpPr>
        <p:grpSpPr>
          <a:xfrm>
            <a:off x="-14400" y="0"/>
            <a:ext cx="12053520" cy="6857640"/>
            <a:chOff x="-14400" y="0"/>
            <a:chExt cx="12053520" cy="6857640"/>
          </a:xfrm>
        </p:grpSpPr>
        <p:grpSp>
          <p:nvGrpSpPr>
            <p:cNvPr id="821" name="Grupo 8"/>
            <p:cNvGrpSpPr/>
            <p:nvPr/>
          </p:nvGrpSpPr>
          <p:grpSpPr>
            <a:xfrm>
              <a:off x="-14400" y="0"/>
              <a:ext cx="1220760" cy="6857640"/>
              <a:chOff x="-14400" y="0"/>
              <a:chExt cx="1220760" cy="6857640"/>
            </a:xfrm>
          </p:grpSpPr>
          <p:sp>
            <p:nvSpPr>
              <p:cNvPr id="822" name="Rectángulo 5"/>
              <p:cNvSpPr/>
              <p:nvPr/>
            </p:nvSpPr>
            <p:spPr>
              <a:xfrm>
                <a:off x="114480" y="4680"/>
                <a:ext cx="23400" cy="2180880"/>
              </a:xfrm>
              <a:prstGeom prst="rect">
                <a:avLst/>
              </a:pr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823" name="Forma libre 6"/>
              <p:cNvSpPr/>
              <p:nvPr/>
            </p:nvSpPr>
            <p:spPr>
              <a:xfrm>
                <a:off x="33480" y="217656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824" name="Forma libre 7"/>
              <p:cNvSpPr/>
              <p:nvPr/>
            </p:nvSpPr>
            <p:spPr>
              <a:xfrm>
                <a:off x="28440" y="402120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825" name="Forma libre 8"/>
              <p:cNvSpPr/>
              <p:nvPr/>
            </p:nvSpPr>
            <p:spPr>
              <a:xfrm>
                <a:off x="200160" y="4680"/>
                <a:ext cx="369360" cy="1810800"/>
              </a:xfrm>
              <a:custGeom>
                <a:avLst/>
                <a:gdLst>
                  <a:gd name="textAreaLeft" fmla="*/ 0 w 369360"/>
                  <a:gd name="textAreaRight" fmla="*/ 369720 w 369360"/>
                  <a:gd name="textAreaTop" fmla="*/ 0 h 1810800"/>
                  <a:gd name="textAreaBottom" fmla="*/ 1811160 h 1810800"/>
                </a:gdLst>
                <a:ahLst/>
                <a:rect l="textAreaLeft" t="textAreaTop" r="textAreaRight" b="textAreaBottom"/>
                <a:pathLst>
                  <a:path w="233" h="1141">
                    <a:moveTo>
                      <a:pt x="218" y="1141"/>
                    </a:moveTo>
                    <a:lnTo>
                      <a:pt x="0" y="626"/>
                    </a:lnTo>
                    <a:lnTo>
                      <a:pt x="0" y="0"/>
                    </a:lnTo>
                    <a:lnTo>
                      <a:pt x="15" y="0"/>
                    </a:lnTo>
                    <a:lnTo>
                      <a:pt x="15" y="623"/>
                    </a:lnTo>
                    <a:lnTo>
                      <a:pt x="233" y="1135"/>
                    </a:lnTo>
                    <a:lnTo>
                      <a:pt x="218" y="1141"/>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826" name="Forma libre 9"/>
              <p:cNvSpPr/>
              <p:nvPr/>
            </p:nvSpPr>
            <p:spPr>
              <a:xfrm>
                <a:off x="503280" y="180180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827" name="Forma libre 10"/>
              <p:cNvSpPr/>
              <p:nvPr/>
            </p:nvSpPr>
            <p:spPr>
              <a:xfrm>
                <a:off x="285840" y="4680"/>
                <a:ext cx="369360" cy="1429920"/>
              </a:xfrm>
              <a:custGeom>
                <a:avLst/>
                <a:gdLst>
                  <a:gd name="textAreaLeft" fmla="*/ 0 w 369360"/>
                  <a:gd name="textAreaRight" fmla="*/ 369720 w 369360"/>
                  <a:gd name="textAreaTop" fmla="*/ 0 h 1429920"/>
                  <a:gd name="textAreaBottom" fmla="*/ 1430280 h 1429920"/>
                </a:gdLst>
                <a:ahLst/>
                <a:rect l="textAreaLeft" t="textAreaTop" r="textAreaRight" b="textAreaBottom"/>
                <a:pathLst>
                  <a:path w="233" h="901">
                    <a:moveTo>
                      <a:pt x="221" y="901"/>
                    </a:moveTo>
                    <a:lnTo>
                      <a:pt x="0" y="383"/>
                    </a:lnTo>
                    <a:lnTo>
                      <a:pt x="0" y="0"/>
                    </a:lnTo>
                    <a:lnTo>
                      <a:pt x="18" y="0"/>
                    </a:lnTo>
                    <a:lnTo>
                      <a:pt x="18" y="380"/>
                    </a:lnTo>
                    <a:lnTo>
                      <a:pt x="233" y="895"/>
                    </a:lnTo>
                    <a:lnTo>
                      <a:pt x="221" y="901"/>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828" name="Forma libre 11"/>
              <p:cNvSpPr/>
              <p:nvPr/>
            </p:nvSpPr>
            <p:spPr>
              <a:xfrm>
                <a:off x="546120" y="0"/>
                <a:ext cx="151920" cy="912600"/>
              </a:xfrm>
              <a:custGeom>
                <a:avLst/>
                <a:gdLst>
                  <a:gd name="textAreaLeft" fmla="*/ 0 w 151920"/>
                  <a:gd name="textAreaRight" fmla="*/ 152280 w 151920"/>
                  <a:gd name="textAreaTop" fmla="*/ 0 h 912600"/>
                  <a:gd name="textAreaBottom" fmla="*/ 912960 h 912600"/>
                </a:gdLst>
                <a:ahLst/>
                <a:rect l="textAreaLeft" t="textAreaTop" r="textAreaRight" b="textAreaBottom"/>
                <a:pathLst>
                  <a:path w="96" h="575">
                    <a:moveTo>
                      <a:pt x="96" y="575"/>
                    </a:moveTo>
                    <a:lnTo>
                      <a:pt x="78" y="575"/>
                    </a:lnTo>
                    <a:lnTo>
                      <a:pt x="78" y="192"/>
                    </a:lnTo>
                    <a:lnTo>
                      <a:pt x="0" y="6"/>
                    </a:lnTo>
                    <a:lnTo>
                      <a:pt x="15" y="0"/>
                    </a:lnTo>
                    <a:lnTo>
                      <a:pt x="96" y="189"/>
                    </a:lnTo>
                    <a:lnTo>
                      <a:pt x="96" y="57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829" name="Forma libre 12"/>
              <p:cNvSpPr/>
              <p:nvPr/>
            </p:nvSpPr>
            <p:spPr>
              <a:xfrm>
                <a:off x="588960" y="142092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830" name="Forma libre 13"/>
              <p:cNvSpPr/>
              <p:nvPr/>
            </p:nvSpPr>
            <p:spPr>
              <a:xfrm>
                <a:off x="588960" y="9032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831" name="Forma libre 14"/>
              <p:cNvSpPr/>
              <p:nvPr/>
            </p:nvSpPr>
            <p:spPr>
              <a:xfrm>
                <a:off x="641520" y="0"/>
                <a:ext cx="421920" cy="526680"/>
              </a:xfrm>
              <a:custGeom>
                <a:avLst/>
                <a:gdLst>
                  <a:gd name="textAreaLeft" fmla="*/ 0 w 421920"/>
                  <a:gd name="textAreaRight" fmla="*/ 422280 w 421920"/>
                  <a:gd name="textAreaTop" fmla="*/ 0 h 526680"/>
                  <a:gd name="textAreaBottom" fmla="*/ 527040 h 526680"/>
                </a:gdLst>
                <a:ahLst/>
                <a:rect l="textAreaLeft" t="textAreaTop" r="textAreaRight" b="textAreaBottom"/>
                <a:pathLst>
                  <a:path w="266" h="332">
                    <a:moveTo>
                      <a:pt x="257" y="332"/>
                    </a:moveTo>
                    <a:lnTo>
                      <a:pt x="48" y="123"/>
                    </a:lnTo>
                    <a:lnTo>
                      <a:pt x="0" y="6"/>
                    </a:lnTo>
                    <a:lnTo>
                      <a:pt x="15" y="0"/>
                    </a:lnTo>
                    <a:lnTo>
                      <a:pt x="63" y="114"/>
                    </a:lnTo>
                    <a:lnTo>
                      <a:pt x="266" y="320"/>
                    </a:lnTo>
                    <a:lnTo>
                      <a:pt x="257" y="332"/>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832" name="Forma libre 15"/>
              <p:cNvSpPr/>
              <p:nvPr/>
            </p:nvSpPr>
            <p:spPr>
              <a:xfrm>
                <a:off x="1020600" y="488880"/>
                <a:ext cx="161640" cy="147240"/>
              </a:xfrm>
              <a:custGeom>
                <a:avLst/>
                <a:gdLst>
                  <a:gd name="textAreaLeft" fmla="*/ 0 w 161640"/>
                  <a:gd name="textAreaRight" fmla="*/ 162000 w 161640"/>
                  <a:gd name="textAreaTop" fmla="*/ 0 h 147240"/>
                  <a:gd name="textAreaBottom" fmla="*/ 147600 h 147240"/>
                </a:gdLst>
                <a:ahLst/>
                <a:rect l="textAreaLeft" t="textAreaTop" r="textAreaRight" b="textAreaBottom"/>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833" name="Línea 16"/>
              <p:cNvSpPr/>
              <p:nvPr/>
            </p:nvSpPr>
            <p:spPr>
              <a:xfrm>
                <a:off x="-4680" y="9360"/>
                <a:ext cx="360" cy="360"/>
              </a:xfrm>
              <a:prstGeom prst="line">
                <a:avLst/>
              </a:prstGeom>
              <a:ln w="15">
                <a:solidFill>
                  <a:srgbClr val="ffffff"/>
                </a:solidFill>
              </a:ln>
            </p:spPr>
            <p:style>
              <a:lnRef idx="0"/>
              <a:fillRef idx="0"/>
              <a:effectRef idx="0"/>
              <a:fontRef idx="minor"/>
            </p:style>
            <p:txBody>
              <a:bodyPr lIns="90000" rIns="90000" tIns="-44640" bIns="-44640" anchor="t" anchorCtr="1">
                <a:noAutofit/>
              </a:bodyPr>
              <a:p>
                <a:endParaRPr b="0" lang="es-MX" sz="1800" spc="-1" strike="noStrike">
                  <a:solidFill>
                    <a:srgbClr val="000000"/>
                  </a:solidFill>
                  <a:latin typeface="Arial"/>
                </a:endParaRPr>
              </a:p>
            </p:txBody>
          </p:sp>
          <p:sp>
            <p:nvSpPr>
              <p:cNvPr id="834" name="Forma libre 17"/>
              <p:cNvSpPr/>
              <p:nvPr/>
            </p:nvSpPr>
            <p:spPr>
              <a:xfrm>
                <a:off x="9360" y="1801800"/>
                <a:ext cx="123480" cy="126720"/>
              </a:xfrm>
              <a:custGeom>
                <a:avLst/>
                <a:gdLst>
                  <a:gd name="textAreaLeft" fmla="*/ 0 w 123480"/>
                  <a:gd name="textAreaRight" fmla="*/ 123840 w 123480"/>
                  <a:gd name="textAreaTop" fmla="*/ 0 h 126720"/>
                  <a:gd name="textAreaBottom" fmla="*/ 127080 h 126720"/>
                </a:gdLst>
                <a:ahLst/>
                <a:rect l="textAreaLeft" t="textAreaTop" r="textAreaRight" b="textAreaBottom"/>
                <a:pathLst>
                  <a:path w="78" h="80">
                    <a:moveTo>
                      <a:pt x="6" y="80"/>
                    </a:moveTo>
                    <a:lnTo>
                      <a:pt x="0" y="71"/>
                    </a:lnTo>
                    <a:lnTo>
                      <a:pt x="69" y="0"/>
                    </a:lnTo>
                    <a:lnTo>
                      <a:pt x="78" y="9"/>
                    </a:lnTo>
                    <a:lnTo>
                      <a:pt x="6" y="80"/>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835" name="Forma libre 18"/>
              <p:cNvSpPr/>
              <p:nvPr/>
            </p:nvSpPr>
            <p:spPr>
              <a:xfrm>
                <a:off x="-9360" y="3549600"/>
                <a:ext cx="147240" cy="480600"/>
              </a:xfrm>
              <a:custGeom>
                <a:avLst/>
                <a:gdLst>
                  <a:gd name="textAreaLeft" fmla="*/ 0 w 147240"/>
                  <a:gd name="textAreaRight" fmla="*/ 147600 w 147240"/>
                  <a:gd name="textAreaTop" fmla="*/ 0 h 480600"/>
                  <a:gd name="textAreaBottom" fmla="*/ 480960 h 480600"/>
                </a:gdLst>
                <a:ahLst/>
                <a:rect l="textAreaLeft" t="textAreaTop" r="textAreaRight" b="textAreaBottom"/>
                <a:pathLst>
                  <a:path w="93" h="303">
                    <a:moveTo>
                      <a:pt x="93" y="303"/>
                    </a:moveTo>
                    <a:lnTo>
                      <a:pt x="78" y="303"/>
                    </a:lnTo>
                    <a:lnTo>
                      <a:pt x="78" y="78"/>
                    </a:lnTo>
                    <a:lnTo>
                      <a:pt x="0" y="12"/>
                    </a:lnTo>
                    <a:lnTo>
                      <a:pt x="12" y="0"/>
                    </a:lnTo>
                    <a:lnTo>
                      <a:pt x="93" y="69"/>
                    </a:lnTo>
                    <a:lnTo>
                      <a:pt x="93" y="303"/>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836" name="Forma libre 19"/>
              <p:cNvSpPr/>
              <p:nvPr/>
            </p:nvSpPr>
            <p:spPr>
              <a:xfrm>
                <a:off x="128520" y="1382760"/>
                <a:ext cx="142560" cy="475920"/>
              </a:xfrm>
              <a:custGeom>
                <a:avLst/>
                <a:gdLst>
                  <a:gd name="textAreaLeft" fmla="*/ 0 w 142560"/>
                  <a:gd name="textAreaRight" fmla="*/ 142920 w 142560"/>
                  <a:gd name="textAreaTop" fmla="*/ 0 h 475920"/>
                  <a:gd name="textAreaBottom" fmla="*/ 476280 h 475920"/>
                </a:gdLst>
                <a:ahLst/>
                <a:rect l="textAreaLeft" t="textAreaTop" r="textAreaRight" b="textAreaBottom"/>
                <a:pathLst>
                  <a:path w="90" h="300">
                    <a:moveTo>
                      <a:pt x="90" y="300"/>
                    </a:moveTo>
                    <a:lnTo>
                      <a:pt x="78" y="300"/>
                    </a:lnTo>
                    <a:lnTo>
                      <a:pt x="78" y="84"/>
                    </a:lnTo>
                    <a:lnTo>
                      <a:pt x="0" y="9"/>
                    </a:lnTo>
                    <a:lnTo>
                      <a:pt x="9" y="0"/>
                    </a:lnTo>
                    <a:lnTo>
                      <a:pt x="90" y="81"/>
                    </a:lnTo>
                    <a:lnTo>
                      <a:pt x="90" y="300"/>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837" name="Forma libre 20"/>
              <p:cNvSpPr/>
              <p:nvPr/>
            </p:nvSpPr>
            <p:spPr>
              <a:xfrm>
                <a:off x="204840" y="1849320"/>
                <a:ext cx="114120" cy="107640"/>
              </a:xfrm>
              <a:custGeom>
                <a:avLst/>
                <a:gdLst>
                  <a:gd name="textAreaLeft" fmla="*/ 0 w 114120"/>
                  <a:gd name="textAreaRight" fmla="*/ 114480 w 114120"/>
                  <a:gd name="textAreaTop" fmla="*/ 0 h 107640"/>
                  <a:gd name="textAreaBottom" fmla="*/ 108000 h 107640"/>
                </a:gdLst>
                <a:ahLst/>
                <a:rect l="textAreaLeft" t="textAreaTop" r="textAreaRight" b="textAreaBottom"/>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838" name="Rectángulo 21"/>
              <p:cNvSpPr/>
              <p:nvPr/>
            </p:nvSpPr>
            <p:spPr>
              <a:xfrm>
                <a:off x="133200" y="4662360"/>
                <a:ext cx="23400" cy="2180880"/>
              </a:xfrm>
              <a:prstGeom prst="rect">
                <a:avLst/>
              </a:pr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839" name="Forma libre 22"/>
              <p:cNvSpPr/>
              <p:nvPr/>
            </p:nvSpPr>
            <p:spPr>
              <a:xfrm>
                <a:off x="223920" y="5041800"/>
                <a:ext cx="369360" cy="1801440"/>
              </a:xfrm>
              <a:custGeom>
                <a:avLst/>
                <a:gdLst>
                  <a:gd name="textAreaLeft" fmla="*/ 0 w 369360"/>
                  <a:gd name="textAreaRight" fmla="*/ 369720 w 369360"/>
                  <a:gd name="textAreaTop" fmla="*/ 0 h 1801440"/>
                  <a:gd name="textAreaBottom" fmla="*/ 1801800 h 1801440"/>
                </a:gdLst>
                <a:ahLst/>
                <a:rect l="textAreaLeft" t="textAreaTop" r="textAreaRight" b="textAreaBottom"/>
                <a:pathLst>
                  <a:path w="233" h="1135">
                    <a:moveTo>
                      <a:pt x="15" y="1135"/>
                    </a:moveTo>
                    <a:lnTo>
                      <a:pt x="0" y="1135"/>
                    </a:lnTo>
                    <a:lnTo>
                      <a:pt x="0" y="515"/>
                    </a:lnTo>
                    <a:lnTo>
                      <a:pt x="0" y="512"/>
                    </a:lnTo>
                    <a:lnTo>
                      <a:pt x="218" y="0"/>
                    </a:lnTo>
                    <a:lnTo>
                      <a:pt x="233" y="6"/>
                    </a:lnTo>
                    <a:lnTo>
                      <a:pt x="15" y="518"/>
                    </a:lnTo>
                    <a:lnTo>
                      <a:pt x="15" y="113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840" name="Forma libre 23"/>
              <p:cNvSpPr/>
              <p:nvPr/>
            </p:nvSpPr>
            <p:spPr>
              <a:xfrm>
                <a:off x="52560" y="44816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841" name="Forma libre 24"/>
              <p:cNvSpPr/>
              <p:nvPr/>
            </p:nvSpPr>
            <p:spPr>
              <a:xfrm>
                <a:off x="-14400" y="5627520"/>
                <a:ext cx="85320" cy="1215720"/>
              </a:xfrm>
              <a:custGeom>
                <a:avLst/>
                <a:gdLst>
                  <a:gd name="textAreaLeft" fmla="*/ 0 w 85320"/>
                  <a:gd name="textAreaRight" fmla="*/ 85680 w 85320"/>
                  <a:gd name="textAreaTop" fmla="*/ 0 h 1215720"/>
                  <a:gd name="textAreaBottom" fmla="*/ 1216080 h 1215720"/>
                </a:gdLst>
                <a:ahLst/>
                <a:rect l="textAreaLeft" t="textAreaTop" r="textAreaRight" b="textAreaBottom"/>
                <a:pathLst>
                  <a:path w="54" h="766">
                    <a:moveTo>
                      <a:pt x="54" y="766"/>
                    </a:moveTo>
                    <a:lnTo>
                      <a:pt x="36" y="766"/>
                    </a:lnTo>
                    <a:lnTo>
                      <a:pt x="36" y="149"/>
                    </a:lnTo>
                    <a:lnTo>
                      <a:pt x="0" y="3"/>
                    </a:lnTo>
                    <a:lnTo>
                      <a:pt x="18" y="0"/>
                    </a:lnTo>
                    <a:lnTo>
                      <a:pt x="54" y="146"/>
                    </a:lnTo>
                    <a:lnTo>
                      <a:pt x="54" y="766"/>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842" name="Forma libre 25"/>
              <p:cNvSpPr/>
              <p:nvPr/>
            </p:nvSpPr>
            <p:spPr>
              <a:xfrm>
                <a:off x="527040" y="486720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843" name="Forma libre 26"/>
              <p:cNvSpPr/>
              <p:nvPr/>
            </p:nvSpPr>
            <p:spPr>
              <a:xfrm>
                <a:off x="309600" y="5423040"/>
                <a:ext cx="374400" cy="1425240"/>
              </a:xfrm>
              <a:custGeom>
                <a:avLst/>
                <a:gdLst>
                  <a:gd name="textAreaLeft" fmla="*/ 0 w 374400"/>
                  <a:gd name="textAreaRight" fmla="*/ 374760 w 374400"/>
                  <a:gd name="textAreaTop" fmla="*/ 0 h 1425240"/>
                  <a:gd name="textAreaBottom" fmla="*/ 1425600 h 1425240"/>
                </a:gdLst>
                <a:ahLst/>
                <a:rect l="textAreaLeft" t="textAreaTop" r="textAreaRight" b="textAreaBottom"/>
                <a:pathLst>
                  <a:path w="236" h="898">
                    <a:moveTo>
                      <a:pt x="18" y="898"/>
                    </a:moveTo>
                    <a:lnTo>
                      <a:pt x="0" y="898"/>
                    </a:lnTo>
                    <a:lnTo>
                      <a:pt x="0" y="515"/>
                    </a:lnTo>
                    <a:lnTo>
                      <a:pt x="3" y="512"/>
                    </a:lnTo>
                    <a:lnTo>
                      <a:pt x="221" y="0"/>
                    </a:lnTo>
                    <a:lnTo>
                      <a:pt x="236" y="6"/>
                    </a:lnTo>
                    <a:lnTo>
                      <a:pt x="18" y="518"/>
                    </a:lnTo>
                    <a:lnTo>
                      <a:pt x="18" y="898"/>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844" name="Forma libre 27"/>
              <p:cNvSpPr/>
              <p:nvPr/>
            </p:nvSpPr>
            <p:spPr>
              <a:xfrm>
                <a:off x="569880" y="5945040"/>
                <a:ext cx="151920" cy="912600"/>
              </a:xfrm>
              <a:custGeom>
                <a:avLst/>
                <a:gdLst>
                  <a:gd name="textAreaLeft" fmla="*/ 0 w 151920"/>
                  <a:gd name="textAreaRight" fmla="*/ 152280 w 151920"/>
                  <a:gd name="textAreaTop" fmla="*/ 0 h 912600"/>
                  <a:gd name="textAreaBottom" fmla="*/ 912960 h 912600"/>
                </a:gdLst>
                <a:ahLst/>
                <a:rect l="textAreaLeft" t="textAreaTop" r="textAreaRight" b="textAreaBottom"/>
                <a:pathLst>
                  <a:path w="96" h="575">
                    <a:moveTo>
                      <a:pt x="15" y="575"/>
                    </a:moveTo>
                    <a:lnTo>
                      <a:pt x="0" y="569"/>
                    </a:lnTo>
                    <a:lnTo>
                      <a:pt x="81" y="383"/>
                    </a:lnTo>
                    <a:lnTo>
                      <a:pt x="81" y="0"/>
                    </a:lnTo>
                    <a:lnTo>
                      <a:pt x="96" y="0"/>
                    </a:lnTo>
                    <a:lnTo>
                      <a:pt x="96" y="386"/>
                    </a:lnTo>
                    <a:lnTo>
                      <a:pt x="15" y="57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845" name="Forma libre 28"/>
              <p:cNvSpPr/>
              <p:nvPr/>
            </p:nvSpPr>
            <p:spPr>
              <a:xfrm>
                <a:off x="612720" y="52466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846" name="Forma libre 29"/>
              <p:cNvSpPr/>
              <p:nvPr/>
            </p:nvSpPr>
            <p:spPr>
              <a:xfrm>
                <a:off x="612720" y="576432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847" name="Forma libre 30"/>
              <p:cNvSpPr/>
              <p:nvPr/>
            </p:nvSpPr>
            <p:spPr>
              <a:xfrm>
                <a:off x="669960" y="6330960"/>
                <a:ext cx="417240" cy="517320"/>
              </a:xfrm>
              <a:custGeom>
                <a:avLst/>
                <a:gdLst>
                  <a:gd name="textAreaLeft" fmla="*/ 0 w 417240"/>
                  <a:gd name="textAreaRight" fmla="*/ 417600 w 417240"/>
                  <a:gd name="textAreaTop" fmla="*/ 0 h 517320"/>
                  <a:gd name="textAreaBottom" fmla="*/ 517680 h 517320"/>
                </a:gdLst>
                <a:ahLst/>
                <a:rect l="textAreaLeft" t="textAreaTop" r="textAreaRight" b="textAreaBottom"/>
                <a:pathLst>
                  <a:path w="263" h="326">
                    <a:moveTo>
                      <a:pt x="15" y="326"/>
                    </a:moveTo>
                    <a:lnTo>
                      <a:pt x="0" y="320"/>
                    </a:lnTo>
                    <a:lnTo>
                      <a:pt x="45" y="206"/>
                    </a:lnTo>
                    <a:lnTo>
                      <a:pt x="48" y="206"/>
                    </a:lnTo>
                    <a:lnTo>
                      <a:pt x="254" y="0"/>
                    </a:lnTo>
                    <a:lnTo>
                      <a:pt x="263" y="12"/>
                    </a:lnTo>
                    <a:lnTo>
                      <a:pt x="60" y="215"/>
                    </a:lnTo>
                    <a:lnTo>
                      <a:pt x="15" y="326"/>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848" name="Forma libre 31"/>
              <p:cNvSpPr/>
              <p:nvPr/>
            </p:nvSpPr>
            <p:spPr>
              <a:xfrm>
                <a:off x="1049400" y="6221520"/>
                <a:ext cx="156960" cy="147240"/>
              </a:xfrm>
              <a:custGeom>
                <a:avLst/>
                <a:gdLst>
                  <a:gd name="textAreaLeft" fmla="*/ 0 w 156960"/>
                  <a:gd name="textAreaRight" fmla="*/ 157320 w 156960"/>
                  <a:gd name="textAreaTop" fmla="*/ 0 h 147240"/>
                  <a:gd name="textAreaBottom" fmla="*/ 147600 h 147240"/>
                </a:gdLst>
                <a:ahLst/>
                <a:rect l="textAreaLeft" t="textAreaTop" r="textAreaRight" b="textAreaBottom"/>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grpSp>
        <p:grpSp>
          <p:nvGrpSpPr>
            <p:cNvPr id="849" name="Grupo 9"/>
            <p:cNvGrpSpPr/>
            <p:nvPr/>
          </p:nvGrpSpPr>
          <p:grpSpPr>
            <a:xfrm>
              <a:off x="11364840" y="0"/>
              <a:ext cx="674280" cy="6848280"/>
              <a:chOff x="11364840" y="0"/>
              <a:chExt cx="674280" cy="6848280"/>
            </a:xfrm>
          </p:grpSpPr>
          <p:sp>
            <p:nvSpPr>
              <p:cNvPr id="850" name="Forma libre 32"/>
              <p:cNvSpPr/>
              <p:nvPr/>
            </p:nvSpPr>
            <p:spPr>
              <a:xfrm>
                <a:off x="11484000" y="0"/>
                <a:ext cx="417240" cy="512280"/>
              </a:xfrm>
              <a:custGeom>
                <a:avLst/>
                <a:gdLst>
                  <a:gd name="textAreaLeft" fmla="*/ 0 w 417240"/>
                  <a:gd name="textAreaRight" fmla="*/ 417600 w 417240"/>
                  <a:gd name="textAreaTop" fmla="*/ 0 h 512280"/>
                  <a:gd name="textAreaBottom" fmla="*/ 512640 h 512280"/>
                </a:gdLst>
                <a:ahLst/>
                <a:rect l="textAreaLeft" t="textAreaTop" r="textAreaRight" b="textAreaBottom"/>
                <a:pathLst>
                  <a:path w="263" h="323">
                    <a:moveTo>
                      <a:pt x="12" y="323"/>
                    </a:moveTo>
                    <a:lnTo>
                      <a:pt x="0" y="314"/>
                    </a:lnTo>
                    <a:lnTo>
                      <a:pt x="203" y="108"/>
                    </a:lnTo>
                    <a:lnTo>
                      <a:pt x="248" y="0"/>
                    </a:lnTo>
                    <a:lnTo>
                      <a:pt x="263" y="6"/>
                    </a:lnTo>
                    <a:lnTo>
                      <a:pt x="218" y="117"/>
                    </a:lnTo>
                    <a:lnTo>
                      <a:pt x="218" y="117"/>
                    </a:lnTo>
                    <a:lnTo>
                      <a:pt x="12" y="323"/>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851" name="Forma libre 33"/>
              <p:cNvSpPr/>
              <p:nvPr/>
            </p:nvSpPr>
            <p:spPr>
              <a:xfrm>
                <a:off x="11364840" y="474840"/>
                <a:ext cx="156960" cy="151920"/>
              </a:xfrm>
              <a:custGeom>
                <a:avLst/>
                <a:gdLst>
                  <a:gd name="textAreaLeft" fmla="*/ 0 w 156960"/>
                  <a:gd name="textAreaRight" fmla="*/ 157320 w 156960"/>
                  <a:gd name="textAreaTop" fmla="*/ 0 h 151920"/>
                  <a:gd name="textAreaBottom" fmla="*/ 152280 h 151920"/>
                </a:gdLst>
                <a:ahLst/>
                <a:rect l="textAreaLeft" t="textAreaTop" r="textAreaRight" b="textAreaBottom"/>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852" name="Forma libre 34"/>
              <p:cNvSpPr/>
              <p:nvPr/>
            </p:nvSpPr>
            <p:spPr>
              <a:xfrm>
                <a:off x="11631600" y="1539720"/>
                <a:ext cx="188640" cy="190080"/>
              </a:xfrm>
              <a:custGeom>
                <a:avLst/>
                <a:gdLst>
                  <a:gd name="textAreaLeft" fmla="*/ 0 w 188640"/>
                  <a:gd name="textAreaRight" fmla="*/ 189000 w 18864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853" name="Forma libre 35"/>
              <p:cNvSpPr/>
              <p:nvPr/>
            </p:nvSpPr>
            <p:spPr>
              <a:xfrm>
                <a:off x="11531520" y="5694480"/>
                <a:ext cx="298080" cy="1153800"/>
              </a:xfrm>
              <a:custGeom>
                <a:avLst/>
                <a:gdLst>
                  <a:gd name="textAreaLeft" fmla="*/ 0 w 298080"/>
                  <a:gd name="textAreaRight" fmla="*/ 298440 w 298080"/>
                  <a:gd name="textAreaTop" fmla="*/ 0 h 1153800"/>
                  <a:gd name="textAreaBottom" fmla="*/ 1154160 h 1153800"/>
                </a:gdLst>
                <a:ahLst/>
                <a:rect l="textAreaLeft" t="textAreaTop" r="textAreaRight" b="textAreaBottom"/>
                <a:pathLst>
                  <a:path w="188" h="727">
                    <a:moveTo>
                      <a:pt x="15" y="727"/>
                    </a:moveTo>
                    <a:lnTo>
                      <a:pt x="0" y="727"/>
                    </a:lnTo>
                    <a:lnTo>
                      <a:pt x="0" y="407"/>
                    </a:lnTo>
                    <a:lnTo>
                      <a:pt x="0" y="407"/>
                    </a:lnTo>
                    <a:lnTo>
                      <a:pt x="176" y="0"/>
                    </a:lnTo>
                    <a:lnTo>
                      <a:pt x="188" y="6"/>
                    </a:lnTo>
                    <a:lnTo>
                      <a:pt x="15" y="410"/>
                    </a:lnTo>
                    <a:lnTo>
                      <a:pt x="15" y="727"/>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854" name="Forma libre 36"/>
              <p:cNvSpPr/>
              <p:nvPr/>
            </p:nvSpPr>
            <p:spPr>
              <a:xfrm>
                <a:off x="11773080" y="5551560"/>
                <a:ext cx="156960" cy="155160"/>
              </a:xfrm>
              <a:custGeom>
                <a:avLst/>
                <a:gdLst>
                  <a:gd name="textAreaLeft" fmla="*/ 0 w 156960"/>
                  <a:gd name="textAreaRight" fmla="*/ 157320 w 156960"/>
                  <a:gd name="textAreaTop" fmla="*/ 0 h 155160"/>
                  <a:gd name="textAreaBottom" fmla="*/ 155520 h 155160"/>
                </a:gdLst>
                <a:ahLst/>
                <a:rect l="textAreaLeft" t="textAreaTop" r="textAreaRight" b="textAreaBottom"/>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855" name="Forma libre 37"/>
              <p:cNvSpPr/>
              <p:nvPr/>
            </p:nvSpPr>
            <p:spPr>
              <a:xfrm>
                <a:off x="11711160" y="4680"/>
                <a:ext cx="304560" cy="1544400"/>
              </a:xfrm>
              <a:custGeom>
                <a:avLst/>
                <a:gdLst>
                  <a:gd name="textAreaLeft" fmla="*/ 0 w 304560"/>
                  <a:gd name="textAreaRight" fmla="*/ 304920 w 304560"/>
                  <a:gd name="textAreaTop" fmla="*/ 0 h 1544400"/>
                  <a:gd name="textAreaBottom" fmla="*/ 1544760 h 1544400"/>
                </a:gdLst>
                <a:ahLst/>
                <a:rect l="textAreaLeft" t="textAreaTop" r="textAreaRight" b="textAreaBottom"/>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856" name="Forma libre 38"/>
              <p:cNvSpPr/>
              <p:nvPr/>
            </p:nvSpPr>
            <p:spPr>
              <a:xfrm>
                <a:off x="11636280" y="4867200"/>
                <a:ext cx="188640" cy="188640"/>
              </a:xfrm>
              <a:custGeom>
                <a:avLst/>
                <a:gdLst>
                  <a:gd name="textAreaLeft" fmla="*/ 0 w 188640"/>
                  <a:gd name="textAreaRight" fmla="*/ 189000 w 18864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857" name="Forma libre 39"/>
              <p:cNvSpPr/>
              <p:nvPr/>
            </p:nvSpPr>
            <p:spPr>
              <a:xfrm>
                <a:off x="11441160" y="5046840"/>
                <a:ext cx="307440" cy="1801440"/>
              </a:xfrm>
              <a:custGeom>
                <a:avLst/>
                <a:gdLst>
                  <a:gd name="textAreaLeft" fmla="*/ 0 w 307440"/>
                  <a:gd name="textAreaRight" fmla="*/ 307800 w 307440"/>
                  <a:gd name="textAreaTop" fmla="*/ 0 h 1801440"/>
                  <a:gd name="textAreaBottom" fmla="*/ 1801800 h 1801440"/>
                </a:gdLst>
                <a:ahLst/>
                <a:rect l="textAreaLeft" t="textAreaTop" r="textAreaRight" b="textAreaBottom"/>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858" name="Forma libre 40"/>
              <p:cNvSpPr/>
              <p:nvPr/>
            </p:nvSpPr>
            <p:spPr>
              <a:xfrm>
                <a:off x="11849040" y="641664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859" name="Rectángulo 41"/>
              <p:cNvSpPr/>
              <p:nvPr/>
            </p:nvSpPr>
            <p:spPr>
              <a:xfrm>
                <a:off x="11939760" y="6595920"/>
                <a:ext cx="23400" cy="252000"/>
              </a:xfrm>
              <a:prstGeom prst="rect">
                <a:avLst/>
              </a:pr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grpSp>
      </p:grpSp>
      <p:sp>
        <p:nvSpPr>
          <p:cNvPr id="860" name="PlaceHolder 1"/>
          <p:cNvSpPr>
            <a:spLocks noGrp="1"/>
          </p:cNvSpPr>
          <p:nvPr>
            <p:ph type="title"/>
          </p:nvPr>
        </p:nvSpPr>
        <p:spPr>
          <a:xfrm>
            <a:off x="1141560" y="609480"/>
            <a:ext cx="5934240" cy="1639440"/>
          </a:xfrm>
          <a:prstGeom prst="rect">
            <a:avLst/>
          </a:prstGeom>
          <a:noFill/>
          <a:ln w="0">
            <a:noFill/>
          </a:ln>
        </p:spPr>
        <p:txBody>
          <a:bodyPr lIns="91440" rIns="91440" tIns="45720" bIns="45720" anchor="b">
            <a:noAutofit/>
          </a:bodyPr>
          <a:p>
            <a:pPr indent="0" defTabSz="914400">
              <a:lnSpc>
                <a:spcPct val="90000"/>
              </a:lnSpc>
              <a:buNone/>
            </a:pPr>
            <a:r>
              <a:rPr b="0" lang="es-ES" sz="3200" spc="-1" strike="noStrike" cap="all">
                <a:solidFill>
                  <a:schemeClr val="dk1"/>
                </a:solidFill>
                <a:latin typeface="Tw Cen MT"/>
              </a:rPr>
              <a:t>Haga clic para modificar el estilo de título del patrón</a:t>
            </a:r>
            <a:endParaRPr b="0" lang="es-ES" sz="3200" spc="-1" strike="noStrike">
              <a:solidFill>
                <a:schemeClr val="dk1"/>
              </a:solidFill>
              <a:latin typeface="Tw Cen MT"/>
            </a:endParaRPr>
          </a:p>
        </p:txBody>
      </p:sp>
      <p:sp>
        <p:nvSpPr>
          <p:cNvPr id="861" name="PlaceHolder 2"/>
          <p:cNvSpPr>
            <a:spLocks noGrp="1"/>
          </p:cNvSpPr>
          <p:nvPr>
            <p:ph type="body"/>
          </p:nvPr>
        </p:nvSpPr>
        <p:spPr>
          <a:xfrm>
            <a:off x="7380720" y="609480"/>
            <a:ext cx="3666240" cy="5181120"/>
          </a:xfrm>
          <a:prstGeom prst="rect">
            <a:avLst/>
          </a:prstGeom>
          <a:noFill/>
          <a:ln cap="sq" w="19080">
            <a:solidFill>
              <a:schemeClr val="dk2">
                <a:lumMod val="60000"/>
                <a:lumOff val="40000"/>
                <a:alpha val="60000"/>
              </a:schemeClr>
            </a:solidFill>
            <a:miter/>
          </a:ln>
          <a:effectLst>
            <a:outerShdw dist="38160" dir="5400000" blurRad="88920" rotWithShape="0">
              <a:srgbClr val="000000">
                <a:alpha val="40000"/>
              </a:srgbClr>
            </a:outerShdw>
          </a:effectLst>
        </p:spPr>
        <p:txBody>
          <a:bodyPr lIns="90000" rIns="90000" tIns="45000" bIns="45000" anchor="t">
            <a:noAutofit/>
          </a:bodyPr>
          <a:p>
            <a:pPr indent="0" defTabSz="457200">
              <a:lnSpc>
                <a:spcPct val="100000"/>
              </a:lnSpc>
              <a:buNone/>
              <a:tabLst>
                <a:tab algn="l" pos="0"/>
              </a:tabLst>
            </a:pPr>
            <a:r>
              <a:rPr b="0" lang="es-ES" sz="3200" spc="-1" strike="noStrike">
                <a:solidFill>
                  <a:schemeClr val="dk1"/>
                </a:solidFill>
                <a:latin typeface="Tw Cen MT"/>
              </a:rPr>
              <a:t>Haga clic en el icono para agregar una imagen</a:t>
            </a:r>
            <a:endParaRPr b="0" lang="es-ES" sz="3200" spc="-1" strike="noStrike">
              <a:solidFill>
                <a:schemeClr val="dk1"/>
              </a:solidFill>
              <a:latin typeface="Tw Cen MT"/>
            </a:endParaRPr>
          </a:p>
        </p:txBody>
      </p:sp>
      <p:sp>
        <p:nvSpPr>
          <p:cNvPr id="862" name="PlaceHolder 3"/>
          <p:cNvSpPr>
            <a:spLocks noGrp="1"/>
          </p:cNvSpPr>
          <p:nvPr>
            <p:ph type="body"/>
          </p:nvPr>
        </p:nvSpPr>
        <p:spPr>
          <a:xfrm>
            <a:off x="1141560" y="2249640"/>
            <a:ext cx="5934240" cy="3541320"/>
          </a:xfrm>
          <a:prstGeom prst="rect">
            <a:avLst/>
          </a:prstGeom>
          <a:noFill/>
          <a:ln w="0">
            <a:noFill/>
          </a:ln>
        </p:spPr>
        <p:txBody>
          <a:bodyPr lIns="91440" rIns="91440" tIns="45720" bIns="45720" anchor="t">
            <a:noAutofit/>
          </a:bodyPr>
          <a:p>
            <a:pPr indent="0" defTabSz="914400">
              <a:lnSpc>
                <a:spcPct val="120000"/>
              </a:lnSpc>
              <a:spcBef>
                <a:spcPts val="1001"/>
              </a:spcBef>
              <a:buNone/>
              <a:tabLst>
                <a:tab algn="l" pos="0"/>
              </a:tabLst>
            </a:pPr>
            <a:r>
              <a:rPr b="0" lang="es-ES" sz="1600" spc="-1" strike="noStrike">
                <a:solidFill>
                  <a:schemeClr val="dk1"/>
                </a:solidFill>
                <a:latin typeface="Tw Cen MT"/>
              </a:rPr>
              <a:t>Editar estilos de texto del patrón</a:t>
            </a:r>
            <a:endParaRPr b="0" lang="es-ES" sz="1600" spc="-1" strike="noStrike">
              <a:solidFill>
                <a:schemeClr val="dk1"/>
              </a:solidFill>
              <a:latin typeface="Tw Cen MT"/>
            </a:endParaRPr>
          </a:p>
        </p:txBody>
      </p:sp>
      <p:sp>
        <p:nvSpPr>
          <p:cNvPr id="863" name="PlaceHolder 4"/>
          <p:cNvSpPr>
            <a:spLocks noGrp="1"/>
          </p:cNvSpPr>
          <p:nvPr>
            <p:ph type="dt" idx="49"/>
          </p:nvPr>
        </p:nvSpPr>
        <p:spPr>
          <a:xfrm>
            <a:off x="7457040" y="5883120"/>
            <a:ext cx="2742840" cy="364680"/>
          </a:xfrm>
          <a:prstGeom prst="rect">
            <a:avLst/>
          </a:prstGeom>
          <a:noFill/>
          <a:ln w="0">
            <a:noFill/>
          </a:ln>
        </p:spPr>
        <p:txBody>
          <a:bodyPr lIns="91440" rIns="91440" tIns="45720" bIns="45720" anchor="ctr">
            <a:noAutofit/>
          </a:bodyPr>
          <a:lstStyle>
            <a:lvl1pPr indent="0" algn="r" defTabSz="457200">
              <a:lnSpc>
                <a:spcPct val="100000"/>
              </a:lnSpc>
              <a:buNone/>
              <a:defRPr b="0" lang="es-ES" sz="1050" spc="-1" strike="noStrike">
                <a:solidFill>
                  <a:schemeClr val="dk1">
                    <a:tint val="75000"/>
                  </a:schemeClr>
                </a:solidFill>
                <a:latin typeface="Tw Cen MT"/>
              </a:defRPr>
            </a:lvl1pPr>
          </a:lstStyle>
          <a:p>
            <a:pPr indent="0" algn="r" defTabSz="457200">
              <a:lnSpc>
                <a:spcPct val="100000"/>
              </a:lnSpc>
              <a:buNone/>
            </a:pPr>
            <a:r>
              <a:rPr b="0" lang="es-ES" sz="1050" spc="-1" strike="noStrike">
                <a:solidFill>
                  <a:schemeClr val="dk1">
                    <a:tint val="75000"/>
                  </a:schemeClr>
                </a:solidFill>
                <a:latin typeface="Tw Cen MT"/>
              </a:rPr>
              <a:t>&lt;date/time&gt;</a:t>
            </a:r>
            <a:endParaRPr b="0" lang="es-MX" sz="1050" spc="-1" strike="noStrike">
              <a:solidFill>
                <a:srgbClr val="000000"/>
              </a:solidFill>
              <a:latin typeface="Times New Roman"/>
            </a:endParaRPr>
          </a:p>
        </p:txBody>
      </p:sp>
      <p:sp>
        <p:nvSpPr>
          <p:cNvPr id="864" name="PlaceHolder 5"/>
          <p:cNvSpPr>
            <a:spLocks noGrp="1"/>
          </p:cNvSpPr>
          <p:nvPr>
            <p:ph type="ftr" idx="50"/>
          </p:nvPr>
        </p:nvSpPr>
        <p:spPr>
          <a:xfrm>
            <a:off x="1141560" y="5883120"/>
            <a:ext cx="6238800" cy="364680"/>
          </a:xfrm>
          <a:prstGeom prst="rect">
            <a:avLst/>
          </a:prstGeom>
          <a:noFill/>
          <a:ln w="0">
            <a:noFill/>
          </a:ln>
        </p:spPr>
        <p:txBody>
          <a:bodyPr lIns="91440" rIns="91440" tIns="45720" bIns="45720" anchor="ctr">
            <a:noAutofit/>
          </a:bodyPr>
          <a:lstStyle>
            <a:lvl1pPr indent="0" algn="ctr">
              <a:buNone/>
              <a:defRPr b="0" lang="es-MX" sz="1400" spc="-1" strike="noStrike">
                <a:solidFill>
                  <a:srgbClr val="000000"/>
                </a:solidFill>
                <a:latin typeface="Times New Roman"/>
              </a:defRPr>
            </a:lvl1pPr>
          </a:lstStyle>
          <a:p>
            <a:pPr indent="0" algn="ctr">
              <a:buNone/>
            </a:pPr>
            <a:r>
              <a:rPr b="0" lang="es-MX" sz="1400" spc="-1" strike="noStrike">
                <a:solidFill>
                  <a:srgbClr val="000000"/>
                </a:solidFill>
                <a:latin typeface="Times New Roman"/>
              </a:rPr>
              <a:t>&lt;footer&gt;</a:t>
            </a:r>
            <a:endParaRPr b="0" lang="es-MX" sz="1400" spc="-1" strike="noStrike">
              <a:solidFill>
                <a:srgbClr val="000000"/>
              </a:solidFill>
              <a:latin typeface="Times New Roman"/>
            </a:endParaRPr>
          </a:p>
        </p:txBody>
      </p:sp>
      <p:sp>
        <p:nvSpPr>
          <p:cNvPr id="865" name="PlaceHolder 6"/>
          <p:cNvSpPr>
            <a:spLocks noGrp="1"/>
          </p:cNvSpPr>
          <p:nvPr>
            <p:ph type="sldNum" idx="51"/>
          </p:nvPr>
        </p:nvSpPr>
        <p:spPr>
          <a:xfrm>
            <a:off x="10276200" y="5883120"/>
            <a:ext cx="770760" cy="364680"/>
          </a:xfrm>
          <a:prstGeom prst="rect">
            <a:avLst/>
          </a:prstGeom>
          <a:noFill/>
          <a:ln w="0">
            <a:noFill/>
          </a:ln>
        </p:spPr>
        <p:txBody>
          <a:bodyPr lIns="91440" rIns="91440" tIns="45720" bIns="45720" anchor="ctr">
            <a:noAutofit/>
          </a:bodyPr>
          <a:lstStyle>
            <a:lvl1pPr indent="0" algn="r" defTabSz="457200">
              <a:lnSpc>
                <a:spcPct val="100000"/>
              </a:lnSpc>
              <a:buNone/>
              <a:defRPr b="0" lang="es-ES" sz="1050" spc="-1" strike="noStrike">
                <a:solidFill>
                  <a:schemeClr val="dk1">
                    <a:tint val="75000"/>
                  </a:schemeClr>
                </a:solidFill>
                <a:latin typeface="Tw Cen MT"/>
              </a:defRPr>
            </a:lvl1pPr>
          </a:lstStyle>
          <a:p>
            <a:pPr indent="0" algn="r" defTabSz="457200">
              <a:lnSpc>
                <a:spcPct val="100000"/>
              </a:lnSpc>
              <a:buNone/>
            </a:pPr>
            <a:fld id="{156B8F63-3E8A-43BC-8E2C-423B5A38BF3E}" type="slidenum">
              <a:rPr b="0" lang="es-ES" sz="1050" spc="-1" strike="noStrike">
                <a:solidFill>
                  <a:schemeClr val="dk1">
                    <a:tint val="75000"/>
                  </a:schemeClr>
                </a:solidFill>
                <a:latin typeface="Tw Cen MT"/>
              </a:rPr>
              <a:t>&lt;number&gt;</a:t>
            </a:fld>
            <a:endParaRPr b="0" lang="es-MX" sz="105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81" r:id="rId4"/>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pic>
        <p:nvPicPr>
          <p:cNvPr id="104" name="Imagen 2" descr="\\DROBO-FS\QuickDrops\JB\PPTX NG\Droplets\LightingOverlay.png"/>
          <p:cNvPicPr/>
          <p:nvPr/>
        </p:nvPicPr>
        <p:blipFill>
          <a:blip r:embed="rId3">
            <a:alphaModFix amt="30000"/>
          </a:blip>
          <a:stretch/>
        </p:blipFill>
        <p:spPr>
          <a:xfrm>
            <a:off x="0" y="0"/>
            <a:ext cx="12191760" cy="6857640"/>
          </a:xfrm>
          <a:prstGeom prst="rect">
            <a:avLst/>
          </a:prstGeom>
          <a:ln w="0">
            <a:noFill/>
          </a:ln>
        </p:spPr>
      </p:pic>
      <p:grpSp>
        <p:nvGrpSpPr>
          <p:cNvPr id="105" name="Grupo 7"/>
          <p:cNvGrpSpPr/>
          <p:nvPr/>
        </p:nvGrpSpPr>
        <p:grpSpPr>
          <a:xfrm>
            <a:off x="-14400" y="0"/>
            <a:ext cx="12053520" cy="6857640"/>
            <a:chOff x="-14400" y="0"/>
            <a:chExt cx="12053520" cy="6857640"/>
          </a:xfrm>
        </p:grpSpPr>
        <p:grpSp>
          <p:nvGrpSpPr>
            <p:cNvPr id="106" name="Grupo 8"/>
            <p:cNvGrpSpPr/>
            <p:nvPr/>
          </p:nvGrpSpPr>
          <p:grpSpPr>
            <a:xfrm>
              <a:off x="-14400" y="0"/>
              <a:ext cx="1220760" cy="6857640"/>
              <a:chOff x="-14400" y="0"/>
              <a:chExt cx="1220760" cy="6857640"/>
            </a:xfrm>
          </p:grpSpPr>
          <p:sp>
            <p:nvSpPr>
              <p:cNvPr id="107" name="Rectángulo 5"/>
              <p:cNvSpPr/>
              <p:nvPr/>
            </p:nvSpPr>
            <p:spPr>
              <a:xfrm>
                <a:off x="114480" y="4680"/>
                <a:ext cx="23400" cy="2180880"/>
              </a:xfrm>
              <a:prstGeom prst="rect">
                <a:avLst/>
              </a:pr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08" name="Forma libre 6"/>
              <p:cNvSpPr/>
              <p:nvPr/>
            </p:nvSpPr>
            <p:spPr>
              <a:xfrm>
                <a:off x="33480" y="217656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09" name="Forma libre 7"/>
              <p:cNvSpPr/>
              <p:nvPr/>
            </p:nvSpPr>
            <p:spPr>
              <a:xfrm>
                <a:off x="28440" y="402120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10" name="Forma libre 8"/>
              <p:cNvSpPr/>
              <p:nvPr/>
            </p:nvSpPr>
            <p:spPr>
              <a:xfrm>
                <a:off x="200160" y="4680"/>
                <a:ext cx="369360" cy="1810800"/>
              </a:xfrm>
              <a:custGeom>
                <a:avLst/>
                <a:gdLst>
                  <a:gd name="textAreaLeft" fmla="*/ 0 w 369360"/>
                  <a:gd name="textAreaRight" fmla="*/ 369720 w 369360"/>
                  <a:gd name="textAreaTop" fmla="*/ 0 h 1810800"/>
                  <a:gd name="textAreaBottom" fmla="*/ 1811160 h 1810800"/>
                </a:gdLst>
                <a:ahLst/>
                <a:rect l="textAreaLeft" t="textAreaTop" r="textAreaRight" b="textAreaBottom"/>
                <a:pathLst>
                  <a:path w="233" h="1141">
                    <a:moveTo>
                      <a:pt x="218" y="1141"/>
                    </a:moveTo>
                    <a:lnTo>
                      <a:pt x="0" y="626"/>
                    </a:lnTo>
                    <a:lnTo>
                      <a:pt x="0" y="0"/>
                    </a:lnTo>
                    <a:lnTo>
                      <a:pt x="15" y="0"/>
                    </a:lnTo>
                    <a:lnTo>
                      <a:pt x="15" y="623"/>
                    </a:lnTo>
                    <a:lnTo>
                      <a:pt x="233" y="1135"/>
                    </a:lnTo>
                    <a:lnTo>
                      <a:pt x="218" y="1141"/>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11" name="Forma libre 9"/>
              <p:cNvSpPr/>
              <p:nvPr/>
            </p:nvSpPr>
            <p:spPr>
              <a:xfrm>
                <a:off x="503280" y="180180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12" name="Forma libre 10"/>
              <p:cNvSpPr/>
              <p:nvPr/>
            </p:nvSpPr>
            <p:spPr>
              <a:xfrm>
                <a:off x="285840" y="4680"/>
                <a:ext cx="369360" cy="1429920"/>
              </a:xfrm>
              <a:custGeom>
                <a:avLst/>
                <a:gdLst>
                  <a:gd name="textAreaLeft" fmla="*/ 0 w 369360"/>
                  <a:gd name="textAreaRight" fmla="*/ 369720 w 369360"/>
                  <a:gd name="textAreaTop" fmla="*/ 0 h 1429920"/>
                  <a:gd name="textAreaBottom" fmla="*/ 1430280 h 1429920"/>
                </a:gdLst>
                <a:ahLst/>
                <a:rect l="textAreaLeft" t="textAreaTop" r="textAreaRight" b="textAreaBottom"/>
                <a:pathLst>
                  <a:path w="233" h="901">
                    <a:moveTo>
                      <a:pt x="221" y="901"/>
                    </a:moveTo>
                    <a:lnTo>
                      <a:pt x="0" y="383"/>
                    </a:lnTo>
                    <a:lnTo>
                      <a:pt x="0" y="0"/>
                    </a:lnTo>
                    <a:lnTo>
                      <a:pt x="18" y="0"/>
                    </a:lnTo>
                    <a:lnTo>
                      <a:pt x="18" y="380"/>
                    </a:lnTo>
                    <a:lnTo>
                      <a:pt x="233" y="895"/>
                    </a:lnTo>
                    <a:lnTo>
                      <a:pt x="221" y="901"/>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13" name="Forma libre 11"/>
              <p:cNvSpPr/>
              <p:nvPr/>
            </p:nvSpPr>
            <p:spPr>
              <a:xfrm>
                <a:off x="546120" y="0"/>
                <a:ext cx="151920" cy="912600"/>
              </a:xfrm>
              <a:custGeom>
                <a:avLst/>
                <a:gdLst>
                  <a:gd name="textAreaLeft" fmla="*/ 0 w 151920"/>
                  <a:gd name="textAreaRight" fmla="*/ 152280 w 151920"/>
                  <a:gd name="textAreaTop" fmla="*/ 0 h 912600"/>
                  <a:gd name="textAreaBottom" fmla="*/ 912960 h 912600"/>
                </a:gdLst>
                <a:ahLst/>
                <a:rect l="textAreaLeft" t="textAreaTop" r="textAreaRight" b="textAreaBottom"/>
                <a:pathLst>
                  <a:path w="96" h="575">
                    <a:moveTo>
                      <a:pt x="96" y="575"/>
                    </a:moveTo>
                    <a:lnTo>
                      <a:pt x="78" y="575"/>
                    </a:lnTo>
                    <a:lnTo>
                      <a:pt x="78" y="192"/>
                    </a:lnTo>
                    <a:lnTo>
                      <a:pt x="0" y="6"/>
                    </a:lnTo>
                    <a:lnTo>
                      <a:pt x="15" y="0"/>
                    </a:lnTo>
                    <a:lnTo>
                      <a:pt x="96" y="189"/>
                    </a:lnTo>
                    <a:lnTo>
                      <a:pt x="96" y="57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14" name="Forma libre 12"/>
              <p:cNvSpPr/>
              <p:nvPr/>
            </p:nvSpPr>
            <p:spPr>
              <a:xfrm>
                <a:off x="588960" y="142092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15" name="Forma libre 13"/>
              <p:cNvSpPr/>
              <p:nvPr/>
            </p:nvSpPr>
            <p:spPr>
              <a:xfrm>
                <a:off x="588960" y="9032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16" name="Forma libre 14"/>
              <p:cNvSpPr/>
              <p:nvPr/>
            </p:nvSpPr>
            <p:spPr>
              <a:xfrm>
                <a:off x="641520" y="0"/>
                <a:ext cx="421920" cy="526680"/>
              </a:xfrm>
              <a:custGeom>
                <a:avLst/>
                <a:gdLst>
                  <a:gd name="textAreaLeft" fmla="*/ 0 w 421920"/>
                  <a:gd name="textAreaRight" fmla="*/ 422280 w 421920"/>
                  <a:gd name="textAreaTop" fmla="*/ 0 h 526680"/>
                  <a:gd name="textAreaBottom" fmla="*/ 527040 h 526680"/>
                </a:gdLst>
                <a:ahLst/>
                <a:rect l="textAreaLeft" t="textAreaTop" r="textAreaRight" b="textAreaBottom"/>
                <a:pathLst>
                  <a:path w="266" h="332">
                    <a:moveTo>
                      <a:pt x="257" y="332"/>
                    </a:moveTo>
                    <a:lnTo>
                      <a:pt x="48" y="123"/>
                    </a:lnTo>
                    <a:lnTo>
                      <a:pt x="0" y="6"/>
                    </a:lnTo>
                    <a:lnTo>
                      <a:pt x="15" y="0"/>
                    </a:lnTo>
                    <a:lnTo>
                      <a:pt x="63" y="114"/>
                    </a:lnTo>
                    <a:lnTo>
                      <a:pt x="266" y="320"/>
                    </a:lnTo>
                    <a:lnTo>
                      <a:pt x="257" y="332"/>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17" name="Forma libre 15"/>
              <p:cNvSpPr/>
              <p:nvPr/>
            </p:nvSpPr>
            <p:spPr>
              <a:xfrm>
                <a:off x="1020600" y="488880"/>
                <a:ext cx="161640" cy="147240"/>
              </a:xfrm>
              <a:custGeom>
                <a:avLst/>
                <a:gdLst>
                  <a:gd name="textAreaLeft" fmla="*/ 0 w 161640"/>
                  <a:gd name="textAreaRight" fmla="*/ 162000 w 161640"/>
                  <a:gd name="textAreaTop" fmla="*/ 0 h 147240"/>
                  <a:gd name="textAreaBottom" fmla="*/ 147600 h 147240"/>
                </a:gdLst>
                <a:ahLst/>
                <a:rect l="textAreaLeft" t="textAreaTop" r="textAreaRight" b="textAreaBottom"/>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18" name="Línea 16"/>
              <p:cNvSpPr/>
              <p:nvPr/>
            </p:nvSpPr>
            <p:spPr>
              <a:xfrm>
                <a:off x="-4680" y="9360"/>
                <a:ext cx="360" cy="360"/>
              </a:xfrm>
              <a:prstGeom prst="line">
                <a:avLst/>
              </a:prstGeom>
              <a:ln w="15">
                <a:solidFill>
                  <a:srgbClr val="ffffff"/>
                </a:solidFill>
              </a:ln>
            </p:spPr>
            <p:style>
              <a:lnRef idx="0"/>
              <a:fillRef idx="0"/>
              <a:effectRef idx="0"/>
              <a:fontRef idx="minor"/>
            </p:style>
            <p:txBody>
              <a:bodyPr lIns="90000" rIns="90000" tIns="-44640" bIns="-44640" anchor="t" anchorCtr="1">
                <a:noAutofit/>
              </a:bodyPr>
              <a:p>
                <a:endParaRPr b="0" lang="es-MX" sz="1800" spc="-1" strike="noStrike">
                  <a:solidFill>
                    <a:srgbClr val="000000"/>
                  </a:solidFill>
                  <a:latin typeface="Arial"/>
                </a:endParaRPr>
              </a:p>
            </p:txBody>
          </p:sp>
          <p:sp>
            <p:nvSpPr>
              <p:cNvPr id="119" name="Forma libre 17"/>
              <p:cNvSpPr/>
              <p:nvPr/>
            </p:nvSpPr>
            <p:spPr>
              <a:xfrm>
                <a:off x="9360" y="1801800"/>
                <a:ext cx="123480" cy="126720"/>
              </a:xfrm>
              <a:custGeom>
                <a:avLst/>
                <a:gdLst>
                  <a:gd name="textAreaLeft" fmla="*/ 0 w 123480"/>
                  <a:gd name="textAreaRight" fmla="*/ 123840 w 123480"/>
                  <a:gd name="textAreaTop" fmla="*/ 0 h 126720"/>
                  <a:gd name="textAreaBottom" fmla="*/ 127080 h 126720"/>
                </a:gdLst>
                <a:ahLst/>
                <a:rect l="textAreaLeft" t="textAreaTop" r="textAreaRight" b="textAreaBottom"/>
                <a:pathLst>
                  <a:path w="78" h="80">
                    <a:moveTo>
                      <a:pt x="6" y="80"/>
                    </a:moveTo>
                    <a:lnTo>
                      <a:pt x="0" y="71"/>
                    </a:lnTo>
                    <a:lnTo>
                      <a:pt x="69" y="0"/>
                    </a:lnTo>
                    <a:lnTo>
                      <a:pt x="78" y="9"/>
                    </a:lnTo>
                    <a:lnTo>
                      <a:pt x="6" y="80"/>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20" name="Forma libre 18"/>
              <p:cNvSpPr/>
              <p:nvPr/>
            </p:nvSpPr>
            <p:spPr>
              <a:xfrm>
                <a:off x="-9360" y="3549600"/>
                <a:ext cx="147240" cy="480600"/>
              </a:xfrm>
              <a:custGeom>
                <a:avLst/>
                <a:gdLst>
                  <a:gd name="textAreaLeft" fmla="*/ 0 w 147240"/>
                  <a:gd name="textAreaRight" fmla="*/ 147600 w 147240"/>
                  <a:gd name="textAreaTop" fmla="*/ 0 h 480600"/>
                  <a:gd name="textAreaBottom" fmla="*/ 480960 h 480600"/>
                </a:gdLst>
                <a:ahLst/>
                <a:rect l="textAreaLeft" t="textAreaTop" r="textAreaRight" b="textAreaBottom"/>
                <a:pathLst>
                  <a:path w="93" h="303">
                    <a:moveTo>
                      <a:pt x="93" y="303"/>
                    </a:moveTo>
                    <a:lnTo>
                      <a:pt x="78" y="303"/>
                    </a:lnTo>
                    <a:lnTo>
                      <a:pt x="78" y="78"/>
                    </a:lnTo>
                    <a:lnTo>
                      <a:pt x="0" y="12"/>
                    </a:lnTo>
                    <a:lnTo>
                      <a:pt x="12" y="0"/>
                    </a:lnTo>
                    <a:lnTo>
                      <a:pt x="93" y="69"/>
                    </a:lnTo>
                    <a:lnTo>
                      <a:pt x="93" y="303"/>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21" name="Forma libre 19"/>
              <p:cNvSpPr/>
              <p:nvPr/>
            </p:nvSpPr>
            <p:spPr>
              <a:xfrm>
                <a:off x="128520" y="1382760"/>
                <a:ext cx="142560" cy="475920"/>
              </a:xfrm>
              <a:custGeom>
                <a:avLst/>
                <a:gdLst>
                  <a:gd name="textAreaLeft" fmla="*/ 0 w 142560"/>
                  <a:gd name="textAreaRight" fmla="*/ 142920 w 142560"/>
                  <a:gd name="textAreaTop" fmla="*/ 0 h 475920"/>
                  <a:gd name="textAreaBottom" fmla="*/ 476280 h 475920"/>
                </a:gdLst>
                <a:ahLst/>
                <a:rect l="textAreaLeft" t="textAreaTop" r="textAreaRight" b="textAreaBottom"/>
                <a:pathLst>
                  <a:path w="90" h="300">
                    <a:moveTo>
                      <a:pt x="90" y="300"/>
                    </a:moveTo>
                    <a:lnTo>
                      <a:pt x="78" y="300"/>
                    </a:lnTo>
                    <a:lnTo>
                      <a:pt x="78" y="84"/>
                    </a:lnTo>
                    <a:lnTo>
                      <a:pt x="0" y="9"/>
                    </a:lnTo>
                    <a:lnTo>
                      <a:pt x="9" y="0"/>
                    </a:lnTo>
                    <a:lnTo>
                      <a:pt x="90" y="81"/>
                    </a:lnTo>
                    <a:lnTo>
                      <a:pt x="90" y="300"/>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22" name="Forma libre 20"/>
              <p:cNvSpPr/>
              <p:nvPr/>
            </p:nvSpPr>
            <p:spPr>
              <a:xfrm>
                <a:off x="204840" y="1849320"/>
                <a:ext cx="114120" cy="107640"/>
              </a:xfrm>
              <a:custGeom>
                <a:avLst/>
                <a:gdLst>
                  <a:gd name="textAreaLeft" fmla="*/ 0 w 114120"/>
                  <a:gd name="textAreaRight" fmla="*/ 114480 w 114120"/>
                  <a:gd name="textAreaTop" fmla="*/ 0 h 107640"/>
                  <a:gd name="textAreaBottom" fmla="*/ 108000 h 107640"/>
                </a:gdLst>
                <a:ahLst/>
                <a:rect l="textAreaLeft" t="textAreaTop" r="textAreaRight" b="textAreaBottom"/>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23" name="Rectángulo 21"/>
              <p:cNvSpPr/>
              <p:nvPr/>
            </p:nvSpPr>
            <p:spPr>
              <a:xfrm>
                <a:off x="133200" y="4662360"/>
                <a:ext cx="23400" cy="2180880"/>
              </a:xfrm>
              <a:prstGeom prst="rect">
                <a:avLst/>
              </a:pr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24" name="Forma libre 22"/>
              <p:cNvSpPr/>
              <p:nvPr/>
            </p:nvSpPr>
            <p:spPr>
              <a:xfrm>
                <a:off x="223920" y="5041800"/>
                <a:ext cx="369360" cy="1801440"/>
              </a:xfrm>
              <a:custGeom>
                <a:avLst/>
                <a:gdLst>
                  <a:gd name="textAreaLeft" fmla="*/ 0 w 369360"/>
                  <a:gd name="textAreaRight" fmla="*/ 369720 w 369360"/>
                  <a:gd name="textAreaTop" fmla="*/ 0 h 1801440"/>
                  <a:gd name="textAreaBottom" fmla="*/ 1801800 h 1801440"/>
                </a:gdLst>
                <a:ahLst/>
                <a:rect l="textAreaLeft" t="textAreaTop" r="textAreaRight" b="textAreaBottom"/>
                <a:pathLst>
                  <a:path w="233" h="1135">
                    <a:moveTo>
                      <a:pt x="15" y="1135"/>
                    </a:moveTo>
                    <a:lnTo>
                      <a:pt x="0" y="1135"/>
                    </a:lnTo>
                    <a:lnTo>
                      <a:pt x="0" y="515"/>
                    </a:lnTo>
                    <a:lnTo>
                      <a:pt x="0" y="512"/>
                    </a:lnTo>
                    <a:lnTo>
                      <a:pt x="218" y="0"/>
                    </a:lnTo>
                    <a:lnTo>
                      <a:pt x="233" y="6"/>
                    </a:lnTo>
                    <a:lnTo>
                      <a:pt x="15" y="518"/>
                    </a:lnTo>
                    <a:lnTo>
                      <a:pt x="15" y="113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25" name="Forma libre 23"/>
              <p:cNvSpPr/>
              <p:nvPr/>
            </p:nvSpPr>
            <p:spPr>
              <a:xfrm>
                <a:off x="52560" y="44816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26" name="Forma libre 24"/>
              <p:cNvSpPr/>
              <p:nvPr/>
            </p:nvSpPr>
            <p:spPr>
              <a:xfrm>
                <a:off x="-14400" y="5627520"/>
                <a:ext cx="85320" cy="1215720"/>
              </a:xfrm>
              <a:custGeom>
                <a:avLst/>
                <a:gdLst>
                  <a:gd name="textAreaLeft" fmla="*/ 0 w 85320"/>
                  <a:gd name="textAreaRight" fmla="*/ 85680 w 85320"/>
                  <a:gd name="textAreaTop" fmla="*/ 0 h 1215720"/>
                  <a:gd name="textAreaBottom" fmla="*/ 1216080 h 1215720"/>
                </a:gdLst>
                <a:ahLst/>
                <a:rect l="textAreaLeft" t="textAreaTop" r="textAreaRight" b="textAreaBottom"/>
                <a:pathLst>
                  <a:path w="54" h="766">
                    <a:moveTo>
                      <a:pt x="54" y="766"/>
                    </a:moveTo>
                    <a:lnTo>
                      <a:pt x="36" y="766"/>
                    </a:lnTo>
                    <a:lnTo>
                      <a:pt x="36" y="149"/>
                    </a:lnTo>
                    <a:lnTo>
                      <a:pt x="0" y="3"/>
                    </a:lnTo>
                    <a:lnTo>
                      <a:pt x="18" y="0"/>
                    </a:lnTo>
                    <a:lnTo>
                      <a:pt x="54" y="146"/>
                    </a:lnTo>
                    <a:lnTo>
                      <a:pt x="54" y="766"/>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27" name="Forma libre 25"/>
              <p:cNvSpPr/>
              <p:nvPr/>
            </p:nvSpPr>
            <p:spPr>
              <a:xfrm>
                <a:off x="527040" y="486720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28" name="Forma libre 26"/>
              <p:cNvSpPr/>
              <p:nvPr/>
            </p:nvSpPr>
            <p:spPr>
              <a:xfrm>
                <a:off x="309600" y="5423040"/>
                <a:ext cx="374400" cy="1425240"/>
              </a:xfrm>
              <a:custGeom>
                <a:avLst/>
                <a:gdLst>
                  <a:gd name="textAreaLeft" fmla="*/ 0 w 374400"/>
                  <a:gd name="textAreaRight" fmla="*/ 374760 w 374400"/>
                  <a:gd name="textAreaTop" fmla="*/ 0 h 1425240"/>
                  <a:gd name="textAreaBottom" fmla="*/ 1425600 h 1425240"/>
                </a:gdLst>
                <a:ahLst/>
                <a:rect l="textAreaLeft" t="textAreaTop" r="textAreaRight" b="textAreaBottom"/>
                <a:pathLst>
                  <a:path w="236" h="898">
                    <a:moveTo>
                      <a:pt x="18" y="898"/>
                    </a:moveTo>
                    <a:lnTo>
                      <a:pt x="0" y="898"/>
                    </a:lnTo>
                    <a:lnTo>
                      <a:pt x="0" y="515"/>
                    </a:lnTo>
                    <a:lnTo>
                      <a:pt x="3" y="512"/>
                    </a:lnTo>
                    <a:lnTo>
                      <a:pt x="221" y="0"/>
                    </a:lnTo>
                    <a:lnTo>
                      <a:pt x="236" y="6"/>
                    </a:lnTo>
                    <a:lnTo>
                      <a:pt x="18" y="518"/>
                    </a:lnTo>
                    <a:lnTo>
                      <a:pt x="18" y="898"/>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29" name="Forma libre 27"/>
              <p:cNvSpPr/>
              <p:nvPr/>
            </p:nvSpPr>
            <p:spPr>
              <a:xfrm>
                <a:off x="569880" y="5945040"/>
                <a:ext cx="151920" cy="912600"/>
              </a:xfrm>
              <a:custGeom>
                <a:avLst/>
                <a:gdLst>
                  <a:gd name="textAreaLeft" fmla="*/ 0 w 151920"/>
                  <a:gd name="textAreaRight" fmla="*/ 152280 w 151920"/>
                  <a:gd name="textAreaTop" fmla="*/ 0 h 912600"/>
                  <a:gd name="textAreaBottom" fmla="*/ 912960 h 912600"/>
                </a:gdLst>
                <a:ahLst/>
                <a:rect l="textAreaLeft" t="textAreaTop" r="textAreaRight" b="textAreaBottom"/>
                <a:pathLst>
                  <a:path w="96" h="575">
                    <a:moveTo>
                      <a:pt x="15" y="575"/>
                    </a:moveTo>
                    <a:lnTo>
                      <a:pt x="0" y="569"/>
                    </a:lnTo>
                    <a:lnTo>
                      <a:pt x="81" y="383"/>
                    </a:lnTo>
                    <a:lnTo>
                      <a:pt x="81" y="0"/>
                    </a:lnTo>
                    <a:lnTo>
                      <a:pt x="96" y="0"/>
                    </a:lnTo>
                    <a:lnTo>
                      <a:pt x="96" y="386"/>
                    </a:lnTo>
                    <a:lnTo>
                      <a:pt x="15" y="57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30" name="Forma libre 28"/>
              <p:cNvSpPr/>
              <p:nvPr/>
            </p:nvSpPr>
            <p:spPr>
              <a:xfrm>
                <a:off x="612720" y="52466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31" name="Forma libre 29"/>
              <p:cNvSpPr/>
              <p:nvPr/>
            </p:nvSpPr>
            <p:spPr>
              <a:xfrm>
                <a:off x="612720" y="576432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32" name="Forma libre 30"/>
              <p:cNvSpPr/>
              <p:nvPr/>
            </p:nvSpPr>
            <p:spPr>
              <a:xfrm>
                <a:off x="669960" y="6330960"/>
                <a:ext cx="417240" cy="517320"/>
              </a:xfrm>
              <a:custGeom>
                <a:avLst/>
                <a:gdLst>
                  <a:gd name="textAreaLeft" fmla="*/ 0 w 417240"/>
                  <a:gd name="textAreaRight" fmla="*/ 417600 w 417240"/>
                  <a:gd name="textAreaTop" fmla="*/ 0 h 517320"/>
                  <a:gd name="textAreaBottom" fmla="*/ 517680 h 517320"/>
                </a:gdLst>
                <a:ahLst/>
                <a:rect l="textAreaLeft" t="textAreaTop" r="textAreaRight" b="textAreaBottom"/>
                <a:pathLst>
                  <a:path w="263" h="326">
                    <a:moveTo>
                      <a:pt x="15" y="326"/>
                    </a:moveTo>
                    <a:lnTo>
                      <a:pt x="0" y="320"/>
                    </a:lnTo>
                    <a:lnTo>
                      <a:pt x="45" y="206"/>
                    </a:lnTo>
                    <a:lnTo>
                      <a:pt x="48" y="206"/>
                    </a:lnTo>
                    <a:lnTo>
                      <a:pt x="254" y="0"/>
                    </a:lnTo>
                    <a:lnTo>
                      <a:pt x="263" y="12"/>
                    </a:lnTo>
                    <a:lnTo>
                      <a:pt x="60" y="215"/>
                    </a:lnTo>
                    <a:lnTo>
                      <a:pt x="15" y="326"/>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33" name="Forma libre 31"/>
              <p:cNvSpPr/>
              <p:nvPr/>
            </p:nvSpPr>
            <p:spPr>
              <a:xfrm>
                <a:off x="1049400" y="6221520"/>
                <a:ext cx="156960" cy="147240"/>
              </a:xfrm>
              <a:custGeom>
                <a:avLst/>
                <a:gdLst>
                  <a:gd name="textAreaLeft" fmla="*/ 0 w 156960"/>
                  <a:gd name="textAreaRight" fmla="*/ 157320 w 156960"/>
                  <a:gd name="textAreaTop" fmla="*/ 0 h 147240"/>
                  <a:gd name="textAreaBottom" fmla="*/ 147600 h 147240"/>
                </a:gdLst>
                <a:ahLst/>
                <a:rect l="textAreaLeft" t="textAreaTop" r="textAreaRight" b="textAreaBottom"/>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grpSp>
        <p:grpSp>
          <p:nvGrpSpPr>
            <p:cNvPr id="134" name="Grupo 9"/>
            <p:cNvGrpSpPr/>
            <p:nvPr/>
          </p:nvGrpSpPr>
          <p:grpSpPr>
            <a:xfrm>
              <a:off x="11364840" y="0"/>
              <a:ext cx="674280" cy="6848280"/>
              <a:chOff x="11364840" y="0"/>
              <a:chExt cx="674280" cy="6848280"/>
            </a:xfrm>
          </p:grpSpPr>
          <p:sp>
            <p:nvSpPr>
              <p:cNvPr id="135" name="Forma libre 32"/>
              <p:cNvSpPr/>
              <p:nvPr/>
            </p:nvSpPr>
            <p:spPr>
              <a:xfrm>
                <a:off x="11484000" y="0"/>
                <a:ext cx="417240" cy="512280"/>
              </a:xfrm>
              <a:custGeom>
                <a:avLst/>
                <a:gdLst>
                  <a:gd name="textAreaLeft" fmla="*/ 0 w 417240"/>
                  <a:gd name="textAreaRight" fmla="*/ 417600 w 417240"/>
                  <a:gd name="textAreaTop" fmla="*/ 0 h 512280"/>
                  <a:gd name="textAreaBottom" fmla="*/ 512640 h 512280"/>
                </a:gdLst>
                <a:ahLst/>
                <a:rect l="textAreaLeft" t="textAreaTop" r="textAreaRight" b="textAreaBottom"/>
                <a:pathLst>
                  <a:path w="263" h="323">
                    <a:moveTo>
                      <a:pt x="12" y="323"/>
                    </a:moveTo>
                    <a:lnTo>
                      <a:pt x="0" y="314"/>
                    </a:lnTo>
                    <a:lnTo>
                      <a:pt x="203" y="108"/>
                    </a:lnTo>
                    <a:lnTo>
                      <a:pt x="248" y="0"/>
                    </a:lnTo>
                    <a:lnTo>
                      <a:pt x="263" y="6"/>
                    </a:lnTo>
                    <a:lnTo>
                      <a:pt x="218" y="117"/>
                    </a:lnTo>
                    <a:lnTo>
                      <a:pt x="218" y="117"/>
                    </a:lnTo>
                    <a:lnTo>
                      <a:pt x="12" y="323"/>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36" name="Forma libre 33"/>
              <p:cNvSpPr/>
              <p:nvPr/>
            </p:nvSpPr>
            <p:spPr>
              <a:xfrm>
                <a:off x="11364840" y="474840"/>
                <a:ext cx="156960" cy="151920"/>
              </a:xfrm>
              <a:custGeom>
                <a:avLst/>
                <a:gdLst>
                  <a:gd name="textAreaLeft" fmla="*/ 0 w 156960"/>
                  <a:gd name="textAreaRight" fmla="*/ 157320 w 156960"/>
                  <a:gd name="textAreaTop" fmla="*/ 0 h 151920"/>
                  <a:gd name="textAreaBottom" fmla="*/ 152280 h 151920"/>
                </a:gdLst>
                <a:ahLst/>
                <a:rect l="textAreaLeft" t="textAreaTop" r="textAreaRight" b="textAreaBottom"/>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37" name="Forma libre 34"/>
              <p:cNvSpPr/>
              <p:nvPr/>
            </p:nvSpPr>
            <p:spPr>
              <a:xfrm>
                <a:off x="11631600" y="1539720"/>
                <a:ext cx="188640" cy="190080"/>
              </a:xfrm>
              <a:custGeom>
                <a:avLst/>
                <a:gdLst>
                  <a:gd name="textAreaLeft" fmla="*/ 0 w 188640"/>
                  <a:gd name="textAreaRight" fmla="*/ 189000 w 18864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38" name="Forma libre 35"/>
              <p:cNvSpPr/>
              <p:nvPr/>
            </p:nvSpPr>
            <p:spPr>
              <a:xfrm>
                <a:off x="11531520" y="5694480"/>
                <a:ext cx="298080" cy="1153800"/>
              </a:xfrm>
              <a:custGeom>
                <a:avLst/>
                <a:gdLst>
                  <a:gd name="textAreaLeft" fmla="*/ 0 w 298080"/>
                  <a:gd name="textAreaRight" fmla="*/ 298440 w 298080"/>
                  <a:gd name="textAreaTop" fmla="*/ 0 h 1153800"/>
                  <a:gd name="textAreaBottom" fmla="*/ 1154160 h 1153800"/>
                </a:gdLst>
                <a:ahLst/>
                <a:rect l="textAreaLeft" t="textAreaTop" r="textAreaRight" b="textAreaBottom"/>
                <a:pathLst>
                  <a:path w="188" h="727">
                    <a:moveTo>
                      <a:pt x="15" y="727"/>
                    </a:moveTo>
                    <a:lnTo>
                      <a:pt x="0" y="727"/>
                    </a:lnTo>
                    <a:lnTo>
                      <a:pt x="0" y="407"/>
                    </a:lnTo>
                    <a:lnTo>
                      <a:pt x="0" y="407"/>
                    </a:lnTo>
                    <a:lnTo>
                      <a:pt x="176" y="0"/>
                    </a:lnTo>
                    <a:lnTo>
                      <a:pt x="188" y="6"/>
                    </a:lnTo>
                    <a:lnTo>
                      <a:pt x="15" y="410"/>
                    </a:lnTo>
                    <a:lnTo>
                      <a:pt x="15" y="727"/>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39" name="Forma libre 36"/>
              <p:cNvSpPr/>
              <p:nvPr/>
            </p:nvSpPr>
            <p:spPr>
              <a:xfrm>
                <a:off x="11773080" y="5551560"/>
                <a:ext cx="156960" cy="155160"/>
              </a:xfrm>
              <a:custGeom>
                <a:avLst/>
                <a:gdLst>
                  <a:gd name="textAreaLeft" fmla="*/ 0 w 156960"/>
                  <a:gd name="textAreaRight" fmla="*/ 157320 w 156960"/>
                  <a:gd name="textAreaTop" fmla="*/ 0 h 155160"/>
                  <a:gd name="textAreaBottom" fmla="*/ 155520 h 155160"/>
                </a:gdLst>
                <a:ahLst/>
                <a:rect l="textAreaLeft" t="textAreaTop" r="textAreaRight" b="textAreaBottom"/>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40" name="Forma libre 37"/>
              <p:cNvSpPr/>
              <p:nvPr/>
            </p:nvSpPr>
            <p:spPr>
              <a:xfrm>
                <a:off x="11711160" y="4680"/>
                <a:ext cx="304560" cy="1544400"/>
              </a:xfrm>
              <a:custGeom>
                <a:avLst/>
                <a:gdLst>
                  <a:gd name="textAreaLeft" fmla="*/ 0 w 304560"/>
                  <a:gd name="textAreaRight" fmla="*/ 304920 w 304560"/>
                  <a:gd name="textAreaTop" fmla="*/ 0 h 1544400"/>
                  <a:gd name="textAreaBottom" fmla="*/ 1544760 h 1544400"/>
                </a:gdLst>
                <a:ahLst/>
                <a:rect l="textAreaLeft" t="textAreaTop" r="textAreaRight" b="textAreaBottom"/>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41" name="Forma libre 38"/>
              <p:cNvSpPr/>
              <p:nvPr/>
            </p:nvSpPr>
            <p:spPr>
              <a:xfrm>
                <a:off x="11636280" y="4867200"/>
                <a:ext cx="188640" cy="188640"/>
              </a:xfrm>
              <a:custGeom>
                <a:avLst/>
                <a:gdLst>
                  <a:gd name="textAreaLeft" fmla="*/ 0 w 188640"/>
                  <a:gd name="textAreaRight" fmla="*/ 189000 w 18864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42" name="Forma libre 39"/>
              <p:cNvSpPr/>
              <p:nvPr/>
            </p:nvSpPr>
            <p:spPr>
              <a:xfrm>
                <a:off x="11441160" y="5046840"/>
                <a:ext cx="307440" cy="1801440"/>
              </a:xfrm>
              <a:custGeom>
                <a:avLst/>
                <a:gdLst>
                  <a:gd name="textAreaLeft" fmla="*/ 0 w 307440"/>
                  <a:gd name="textAreaRight" fmla="*/ 307800 w 307440"/>
                  <a:gd name="textAreaTop" fmla="*/ 0 h 1801440"/>
                  <a:gd name="textAreaBottom" fmla="*/ 1801800 h 1801440"/>
                </a:gdLst>
                <a:ahLst/>
                <a:rect l="textAreaLeft" t="textAreaTop" r="textAreaRight" b="textAreaBottom"/>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43" name="Forma libre 40"/>
              <p:cNvSpPr/>
              <p:nvPr/>
            </p:nvSpPr>
            <p:spPr>
              <a:xfrm>
                <a:off x="11849040" y="641664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44" name="Rectángulo 41"/>
              <p:cNvSpPr/>
              <p:nvPr/>
            </p:nvSpPr>
            <p:spPr>
              <a:xfrm>
                <a:off x="11939760" y="6595920"/>
                <a:ext cx="23400" cy="252000"/>
              </a:xfrm>
              <a:prstGeom prst="rect">
                <a:avLst/>
              </a:pr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grpSp>
      </p:grpSp>
      <p:sp>
        <p:nvSpPr>
          <p:cNvPr id="145" name="PlaceHolder 1"/>
          <p:cNvSpPr>
            <a:spLocks noGrp="1"/>
          </p:cNvSpPr>
          <p:nvPr>
            <p:ph type="title"/>
          </p:nvPr>
        </p:nvSpPr>
        <p:spPr>
          <a:xfrm>
            <a:off x="1141560" y="4304520"/>
            <a:ext cx="9911880" cy="819000"/>
          </a:xfrm>
          <a:prstGeom prst="rect">
            <a:avLst/>
          </a:prstGeom>
          <a:noFill/>
          <a:ln w="0">
            <a:noFill/>
          </a:ln>
        </p:spPr>
        <p:txBody>
          <a:bodyPr lIns="91440" rIns="91440" tIns="45720" bIns="45720" anchor="b">
            <a:normAutofit fontScale="84366"/>
          </a:bodyPr>
          <a:p>
            <a:pPr indent="0" defTabSz="914400">
              <a:lnSpc>
                <a:spcPct val="90000"/>
              </a:lnSpc>
              <a:buNone/>
            </a:pPr>
            <a:r>
              <a:rPr b="0" lang="es-ES" sz="3200" spc="-1" strike="noStrike" cap="all">
                <a:solidFill>
                  <a:schemeClr val="dk1"/>
                </a:solidFill>
                <a:latin typeface="Tw Cen MT"/>
              </a:rPr>
              <a:t>Haga clic para modificar el estilo de título del patrón</a:t>
            </a:r>
            <a:endParaRPr b="0" lang="es-ES" sz="3200" spc="-1" strike="noStrike">
              <a:solidFill>
                <a:schemeClr val="dk1"/>
              </a:solidFill>
              <a:latin typeface="Tw Cen MT"/>
            </a:endParaRPr>
          </a:p>
        </p:txBody>
      </p:sp>
      <p:sp>
        <p:nvSpPr>
          <p:cNvPr id="146" name="PlaceHolder 2"/>
          <p:cNvSpPr>
            <a:spLocks noGrp="1"/>
          </p:cNvSpPr>
          <p:nvPr>
            <p:ph type="body"/>
          </p:nvPr>
        </p:nvSpPr>
        <p:spPr>
          <a:xfrm>
            <a:off x="1141560" y="606600"/>
            <a:ext cx="9911880" cy="3299400"/>
          </a:xfrm>
          <a:prstGeom prst="rect">
            <a:avLst/>
          </a:prstGeom>
          <a:noFill/>
          <a:ln cap="sq" w="19080">
            <a:solidFill>
              <a:schemeClr val="dk2">
                <a:lumMod val="60000"/>
                <a:lumOff val="40000"/>
                <a:alpha val="60000"/>
              </a:schemeClr>
            </a:solidFill>
            <a:miter/>
          </a:ln>
          <a:effectLst>
            <a:outerShdw dist="38160" dir="5400000" blurRad="88920" rotWithShape="0">
              <a:srgbClr val="000000">
                <a:alpha val="40000"/>
              </a:srgbClr>
            </a:outerShdw>
          </a:effectLst>
        </p:spPr>
        <p:txBody>
          <a:bodyPr lIns="91440" rIns="91440" tIns="45720" bIns="45720" anchor="t">
            <a:normAutofit/>
          </a:bodyPr>
          <a:p>
            <a:pPr indent="0" defTabSz="457200">
              <a:lnSpc>
                <a:spcPct val="100000"/>
              </a:lnSpc>
              <a:buNone/>
              <a:tabLst>
                <a:tab algn="l" pos="0"/>
              </a:tabLst>
            </a:pPr>
            <a:r>
              <a:rPr b="0" lang="es-ES" sz="3200" spc="-1" strike="noStrike">
                <a:solidFill>
                  <a:schemeClr val="dk1"/>
                </a:solidFill>
                <a:latin typeface="Tw Cen MT"/>
              </a:rPr>
              <a:t>Haga clic en el icono para agregar una imagen</a:t>
            </a:r>
            <a:endParaRPr b="0" lang="es-ES" sz="3200" spc="-1" strike="noStrike">
              <a:solidFill>
                <a:schemeClr val="dk1"/>
              </a:solidFill>
              <a:latin typeface="Tw Cen MT"/>
            </a:endParaRPr>
          </a:p>
        </p:txBody>
      </p:sp>
      <p:sp>
        <p:nvSpPr>
          <p:cNvPr id="147" name="PlaceHolder 3"/>
          <p:cNvSpPr>
            <a:spLocks noGrp="1"/>
          </p:cNvSpPr>
          <p:nvPr>
            <p:ph type="body"/>
          </p:nvPr>
        </p:nvSpPr>
        <p:spPr>
          <a:xfrm>
            <a:off x="1141200" y="5123880"/>
            <a:ext cx="9910440" cy="682200"/>
          </a:xfrm>
          <a:prstGeom prst="rect">
            <a:avLst/>
          </a:prstGeom>
          <a:noFill/>
          <a:ln w="0">
            <a:noFill/>
          </a:ln>
        </p:spPr>
        <p:txBody>
          <a:bodyPr lIns="91440" rIns="91440" tIns="45720" bIns="45720" anchor="t">
            <a:normAutofit/>
          </a:bodyPr>
          <a:p>
            <a:pPr indent="0" defTabSz="914400">
              <a:lnSpc>
                <a:spcPct val="120000"/>
              </a:lnSpc>
              <a:spcBef>
                <a:spcPts val="1001"/>
              </a:spcBef>
              <a:buNone/>
              <a:tabLst>
                <a:tab algn="l" pos="0"/>
              </a:tabLst>
            </a:pPr>
            <a:r>
              <a:rPr b="0" lang="es-ES" sz="1600" spc="-1" strike="noStrike">
                <a:solidFill>
                  <a:schemeClr val="dk1"/>
                </a:solidFill>
                <a:latin typeface="Tw Cen MT"/>
              </a:rPr>
              <a:t>Editar estilos de texto del patrón</a:t>
            </a:r>
            <a:endParaRPr b="0" lang="es-ES" sz="1600" spc="-1" strike="noStrike">
              <a:solidFill>
                <a:schemeClr val="dk1"/>
              </a:solidFill>
              <a:latin typeface="Tw Cen MT"/>
            </a:endParaRPr>
          </a:p>
        </p:txBody>
      </p:sp>
      <p:sp>
        <p:nvSpPr>
          <p:cNvPr id="148" name="PlaceHolder 4"/>
          <p:cNvSpPr>
            <a:spLocks noGrp="1"/>
          </p:cNvSpPr>
          <p:nvPr>
            <p:ph type="dt" idx="4"/>
          </p:nvPr>
        </p:nvSpPr>
        <p:spPr>
          <a:xfrm>
            <a:off x="7457040" y="5883120"/>
            <a:ext cx="2742840" cy="364680"/>
          </a:xfrm>
          <a:prstGeom prst="rect">
            <a:avLst/>
          </a:prstGeom>
          <a:noFill/>
          <a:ln w="0">
            <a:noFill/>
          </a:ln>
        </p:spPr>
        <p:txBody>
          <a:bodyPr lIns="91440" rIns="91440" tIns="45720" bIns="45720" anchor="ctr">
            <a:noAutofit/>
          </a:bodyPr>
          <a:lstStyle>
            <a:lvl1pPr indent="0" algn="r" defTabSz="457200">
              <a:lnSpc>
                <a:spcPct val="100000"/>
              </a:lnSpc>
              <a:buNone/>
              <a:defRPr b="0" lang="es-ES" sz="1050" spc="-1" strike="noStrike">
                <a:solidFill>
                  <a:schemeClr val="dk1">
                    <a:tint val="75000"/>
                  </a:schemeClr>
                </a:solidFill>
                <a:latin typeface="Tw Cen MT"/>
              </a:defRPr>
            </a:lvl1pPr>
          </a:lstStyle>
          <a:p>
            <a:pPr indent="0" algn="r" defTabSz="457200">
              <a:lnSpc>
                <a:spcPct val="100000"/>
              </a:lnSpc>
              <a:buNone/>
            </a:pPr>
            <a:r>
              <a:rPr b="0" lang="es-ES" sz="1050" spc="-1" strike="noStrike">
                <a:solidFill>
                  <a:schemeClr val="dk1">
                    <a:tint val="75000"/>
                  </a:schemeClr>
                </a:solidFill>
                <a:latin typeface="Tw Cen MT"/>
              </a:rPr>
              <a:t>&lt;date/time&gt;</a:t>
            </a:r>
            <a:endParaRPr b="0" lang="es-MX" sz="1050" spc="-1" strike="noStrike">
              <a:solidFill>
                <a:srgbClr val="000000"/>
              </a:solidFill>
              <a:latin typeface="Times New Roman"/>
            </a:endParaRPr>
          </a:p>
        </p:txBody>
      </p:sp>
      <p:sp>
        <p:nvSpPr>
          <p:cNvPr id="149" name="PlaceHolder 5"/>
          <p:cNvSpPr>
            <a:spLocks noGrp="1"/>
          </p:cNvSpPr>
          <p:nvPr>
            <p:ph type="ftr" idx="5"/>
          </p:nvPr>
        </p:nvSpPr>
        <p:spPr>
          <a:xfrm>
            <a:off x="1141560" y="5883120"/>
            <a:ext cx="6238800" cy="364680"/>
          </a:xfrm>
          <a:prstGeom prst="rect">
            <a:avLst/>
          </a:prstGeom>
          <a:noFill/>
          <a:ln w="0">
            <a:noFill/>
          </a:ln>
        </p:spPr>
        <p:txBody>
          <a:bodyPr lIns="91440" rIns="91440" tIns="45720" bIns="45720" anchor="ctr">
            <a:noAutofit/>
          </a:bodyPr>
          <a:lstStyle>
            <a:lvl1pPr indent="0" algn="ctr">
              <a:buNone/>
              <a:defRPr b="0" lang="es-MX" sz="1400" spc="-1" strike="noStrike">
                <a:solidFill>
                  <a:srgbClr val="000000"/>
                </a:solidFill>
                <a:latin typeface="Times New Roman"/>
              </a:defRPr>
            </a:lvl1pPr>
          </a:lstStyle>
          <a:p>
            <a:pPr indent="0" algn="ctr">
              <a:buNone/>
            </a:pPr>
            <a:r>
              <a:rPr b="0" lang="es-MX" sz="1400" spc="-1" strike="noStrike">
                <a:solidFill>
                  <a:srgbClr val="000000"/>
                </a:solidFill>
                <a:latin typeface="Times New Roman"/>
              </a:rPr>
              <a:t>&lt;footer&gt;</a:t>
            </a:r>
            <a:endParaRPr b="0" lang="es-MX" sz="1400" spc="-1" strike="noStrike">
              <a:solidFill>
                <a:srgbClr val="000000"/>
              </a:solidFill>
              <a:latin typeface="Times New Roman"/>
            </a:endParaRPr>
          </a:p>
        </p:txBody>
      </p:sp>
      <p:sp>
        <p:nvSpPr>
          <p:cNvPr id="150" name="PlaceHolder 6"/>
          <p:cNvSpPr>
            <a:spLocks noGrp="1"/>
          </p:cNvSpPr>
          <p:nvPr>
            <p:ph type="sldNum" idx="6"/>
          </p:nvPr>
        </p:nvSpPr>
        <p:spPr>
          <a:xfrm>
            <a:off x="10276200" y="5883120"/>
            <a:ext cx="770760" cy="364680"/>
          </a:xfrm>
          <a:prstGeom prst="rect">
            <a:avLst/>
          </a:prstGeom>
          <a:noFill/>
          <a:ln w="0">
            <a:noFill/>
          </a:ln>
        </p:spPr>
        <p:txBody>
          <a:bodyPr lIns="91440" rIns="91440" tIns="45720" bIns="45720" anchor="ctr">
            <a:noAutofit/>
          </a:bodyPr>
          <a:lstStyle>
            <a:lvl1pPr indent="0" algn="r" defTabSz="457200">
              <a:lnSpc>
                <a:spcPct val="100000"/>
              </a:lnSpc>
              <a:buNone/>
              <a:defRPr b="0" lang="es-ES" sz="1050" spc="-1" strike="noStrike">
                <a:solidFill>
                  <a:schemeClr val="dk1">
                    <a:tint val="75000"/>
                  </a:schemeClr>
                </a:solidFill>
                <a:latin typeface="Tw Cen MT"/>
              </a:defRPr>
            </a:lvl1pPr>
          </a:lstStyle>
          <a:p>
            <a:pPr indent="0" algn="r" defTabSz="457200">
              <a:lnSpc>
                <a:spcPct val="100000"/>
              </a:lnSpc>
              <a:buNone/>
            </a:pPr>
            <a:fld id="{46C22D21-B928-456A-BBC0-24F4F342FF72}" type="slidenum">
              <a:rPr b="0" lang="es-ES" sz="1050" spc="-1" strike="noStrike">
                <a:solidFill>
                  <a:schemeClr val="dk1">
                    <a:tint val="75000"/>
                  </a:schemeClr>
                </a:solidFill>
                <a:latin typeface="Tw Cen MT"/>
              </a:rPr>
              <a:t>&lt;number&gt;</a:t>
            </a:fld>
            <a:endParaRPr b="0" lang="es-MX" sz="105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51" r:id="rId4"/>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pic>
        <p:nvPicPr>
          <p:cNvPr id="151" name="Imagen 2" descr="\\DROBO-FS\QuickDrops\JB\PPTX NG\Droplets\LightingOverlay.png"/>
          <p:cNvPicPr/>
          <p:nvPr/>
        </p:nvPicPr>
        <p:blipFill>
          <a:blip r:embed="rId3">
            <a:alphaModFix amt="30000"/>
          </a:blip>
          <a:stretch/>
        </p:blipFill>
        <p:spPr>
          <a:xfrm>
            <a:off x="0" y="0"/>
            <a:ext cx="12191760" cy="6857640"/>
          </a:xfrm>
          <a:prstGeom prst="rect">
            <a:avLst/>
          </a:prstGeom>
          <a:ln w="0">
            <a:noFill/>
          </a:ln>
        </p:spPr>
      </p:pic>
      <p:grpSp>
        <p:nvGrpSpPr>
          <p:cNvPr id="152" name="Grupo 7"/>
          <p:cNvGrpSpPr/>
          <p:nvPr/>
        </p:nvGrpSpPr>
        <p:grpSpPr>
          <a:xfrm>
            <a:off x="-14400" y="0"/>
            <a:ext cx="12053520" cy="6857640"/>
            <a:chOff x="-14400" y="0"/>
            <a:chExt cx="12053520" cy="6857640"/>
          </a:xfrm>
        </p:grpSpPr>
        <p:grpSp>
          <p:nvGrpSpPr>
            <p:cNvPr id="153" name="Grupo 8"/>
            <p:cNvGrpSpPr/>
            <p:nvPr/>
          </p:nvGrpSpPr>
          <p:grpSpPr>
            <a:xfrm>
              <a:off x="-14400" y="0"/>
              <a:ext cx="1220760" cy="6857640"/>
              <a:chOff x="-14400" y="0"/>
              <a:chExt cx="1220760" cy="6857640"/>
            </a:xfrm>
          </p:grpSpPr>
          <p:sp>
            <p:nvSpPr>
              <p:cNvPr id="154" name="Rectángulo 5"/>
              <p:cNvSpPr/>
              <p:nvPr/>
            </p:nvSpPr>
            <p:spPr>
              <a:xfrm>
                <a:off x="114480" y="4680"/>
                <a:ext cx="23400" cy="2180880"/>
              </a:xfrm>
              <a:prstGeom prst="rect">
                <a:avLst/>
              </a:pr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55" name="Forma libre 6"/>
              <p:cNvSpPr/>
              <p:nvPr/>
            </p:nvSpPr>
            <p:spPr>
              <a:xfrm>
                <a:off x="33480" y="217656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56" name="Forma libre 7"/>
              <p:cNvSpPr/>
              <p:nvPr/>
            </p:nvSpPr>
            <p:spPr>
              <a:xfrm>
                <a:off x="28440" y="402120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57" name="Forma libre 8"/>
              <p:cNvSpPr/>
              <p:nvPr/>
            </p:nvSpPr>
            <p:spPr>
              <a:xfrm>
                <a:off x="200160" y="4680"/>
                <a:ext cx="369360" cy="1810800"/>
              </a:xfrm>
              <a:custGeom>
                <a:avLst/>
                <a:gdLst>
                  <a:gd name="textAreaLeft" fmla="*/ 0 w 369360"/>
                  <a:gd name="textAreaRight" fmla="*/ 369720 w 369360"/>
                  <a:gd name="textAreaTop" fmla="*/ 0 h 1810800"/>
                  <a:gd name="textAreaBottom" fmla="*/ 1811160 h 1810800"/>
                </a:gdLst>
                <a:ahLst/>
                <a:rect l="textAreaLeft" t="textAreaTop" r="textAreaRight" b="textAreaBottom"/>
                <a:pathLst>
                  <a:path w="233" h="1141">
                    <a:moveTo>
                      <a:pt x="218" y="1141"/>
                    </a:moveTo>
                    <a:lnTo>
                      <a:pt x="0" y="626"/>
                    </a:lnTo>
                    <a:lnTo>
                      <a:pt x="0" y="0"/>
                    </a:lnTo>
                    <a:lnTo>
                      <a:pt x="15" y="0"/>
                    </a:lnTo>
                    <a:lnTo>
                      <a:pt x="15" y="623"/>
                    </a:lnTo>
                    <a:lnTo>
                      <a:pt x="233" y="1135"/>
                    </a:lnTo>
                    <a:lnTo>
                      <a:pt x="218" y="1141"/>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58" name="Forma libre 9"/>
              <p:cNvSpPr/>
              <p:nvPr/>
            </p:nvSpPr>
            <p:spPr>
              <a:xfrm>
                <a:off x="503280" y="180180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59" name="Forma libre 10"/>
              <p:cNvSpPr/>
              <p:nvPr/>
            </p:nvSpPr>
            <p:spPr>
              <a:xfrm>
                <a:off x="285840" y="4680"/>
                <a:ext cx="369360" cy="1429920"/>
              </a:xfrm>
              <a:custGeom>
                <a:avLst/>
                <a:gdLst>
                  <a:gd name="textAreaLeft" fmla="*/ 0 w 369360"/>
                  <a:gd name="textAreaRight" fmla="*/ 369720 w 369360"/>
                  <a:gd name="textAreaTop" fmla="*/ 0 h 1429920"/>
                  <a:gd name="textAreaBottom" fmla="*/ 1430280 h 1429920"/>
                </a:gdLst>
                <a:ahLst/>
                <a:rect l="textAreaLeft" t="textAreaTop" r="textAreaRight" b="textAreaBottom"/>
                <a:pathLst>
                  <a:path w="233" h="901">
                    <a:moveTo>
                      <a:pt x="221" y="901"/>
                    </a:moveTo>
                    <a:lnTo>
                      <a:pt x="0" y="383"/>
                    </a:lnTo>
                    <a:lnTo>
                      <a:pt x="0" y="0"/>
                    </a:lnTo>
                    <a:lnTo>
                      <a:pt x="18" y="0"/>
                    </a:lnTo>
                    <a:lnTo>
                      <a:pt x="18" y="380"/>
                    </a:lnTo>
                    <a:lnTo>
                      <a:pt x="233" y="895"/>
                    </a:lnTo>
                    <a:lnTo>
                      <a:pt x="221" y="901"/>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60" name="Forma libre 11"/>
              <p:cNvSpPr/>
              <p:nvPr/>
            </p:nvSpPr>
            <p:spPr>
              <a:xfrm>
                <a:off x="546120" y="0"/>
                <a:ext cx="151920" cy="912600"/>
              </a:xfrm>
              <a:custGeom>
                <a:avLst/>
                <a:gdLst>
                  <a:gd name="textAreaLeft" fmla="*/ 0 w 151920"/>
                  <a:gd name="textAreaRight" fmla="*/ 152280 w 151920"/>
                  <a:gd name="textAreaTop" fmla="*/ 0 h 912600"/>
                  <a:gd name="textAreaBottom" fmla="*/ 912960 h 912600"/>
                </a:gdLst>
                <a:ahLst/>
                <a:rect l="textAreaLeft" t="textAreaTop" r="textAreaRight" b="textAreaBottom"/>
                <a:pathLst>
                  <a:path w="96" h="575">
                    <a:moveTo>
                      <a:pt x="96" y="575"/>
                    </a:moveTo>
                    <a:lnTo>
                      <a:pt x="78" y="575"/>
                    </a:lnTo>
                    <a:lnTo>
                      <a:pt x="78" y="192"/>
                    </a:lnTo>
                    <a:lnTo>
                      <a:pt x="0" y="6"/>
                    </a:lnTo>
                    <a:lnTo>
                      <a:pt x="15" y="0"/>
                    </a:lnTo>
                    <a:lnTo>
                      <a:pt x="96" y="189"/>
                    </a:lnTo>
                    <a:lnTo>
                      <a:pt x="96" y="57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61" name="Forma libre 12"/>
              <p:cNvSpPr/>
              <p:nvPr/>
            </p:nvSpPr>
            <p:spPr>
              <a:xfrm>
                <a:off x="588960" y="142092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62" name="Forma libre 13"/>
              <p:cNvSpPr/>
              <p:nvPr/>
            </p:nvSpPr>
            <p:spPr>
              <a:xfrm>
                <a:off x="588960" y="9032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63" name="Forma libre 14"/>
              <p:cNvSpPr/>
              <p:nvPr/>
            </p:nvSpPr>
            <p:spPr>
              <a:xfrm>
                <a:off x="641520" y="0"/>
                <a:ext cx="421920" cy="526680"/>
              </a:xfrm>
              <a:custGeom>
                <a:avLst/>
                <a:gdLst>
                  <a:gd name="textAreaLeft" fmla="*/ 0 w 421920"/>
                  <a:gd name="textAreaRight" fmla="*/ 422280 w 421920"/>
                  <a:gd name="textAreaTop" fmla="*/ 0 h 526680"/>
                  <a:gd name="textAreaBottom" fmla="*/ 527040 h 526680"/>
                </a:gdLst>
                <a:ahLst/>
                <a:rect l="textAreaLeft" t="textAreaTop" r="textAreaRight" b="textAreaBottom"/>
                <a:pathLst>
                  <a:path w="266" h="332">
                    <a:moveTo>
                      <a:pt x="257" y="332"/>
                    </a:moveTo>
                    <a:lnTo>
                      <a:pt x="48" y="123"/>
                    </a:lnTo>
                    <a:lnTo>
                      <a:pt x="0" y="6"/>
                    </a:lnTo>
                    <a:lnTo>
                      <a:pt x="15" y="0"/>
                    </a:lnTo>
                    <a:lnTo>
                      <a:pt x="63" y="114"/>
                    </a:lnTo>
                    <a:lnTo>
                      <a:pt x="266" y="320"/>
                    </a:lnTo>
                    <a:lnTo>
                      <a:pt x="257" y="332"/>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64" name="Forma libre 15"/>
              <p:cNvSpPr/>
              <p:nvPr/>
            </p:nvSpPr>
            <p:spPr>
              <a:xfrm>
                <a:off x="1020600" y="488880"/>
                <a:ext cx="161640" cy="147240"/>
              </a:xfrm>
              <a:custGeom>
                <a:avLst/>
                <a:gdLst>
                  <a:gd name="textAreaLeft" fmla="*/ 0 w 161640"/>
                  <a:gd name="textAreaRight" fmla="*/ 162000 w 161640"/>
                  <a:gd name="textAreaTop" fmla="*/ 0 h 147240"/>
                  <a:gd name="textAreaBottom" fmla="*/ 147600 h 147240"/>
                </a:gdLst>
                <a:ahLst/>
                <a:rect l="textAreaLeft" t="textAreaTop" r="textAreaRight" b="textAreaBottom"/>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65" name="Línea 16"/>
              <p:cNvSpPr/>
              <p:nvPr/>
            </p:nvSpPr>
            <p:spPr>
              <a:xfrm>
                <a:off x="-4680" y="9360"/>
                <a:ext cx="360" cy="360"/>
              </a:xfrm>
              <a:prstGeom prst="line">
                <a:avLst/>
              </a:prstGeom>
              <a:ln w="15">
                <a:solidFill>
                  <a:srgbClr val="ffffff"/>
                </a:solidFill>
              </a:ln>
            </p:spPr>
            <p:style>
              <a:lnRef idx="0"/>
              <a:fillRef idx="0"/>
              <a:effectRef idx="0"/>
              <a:fontRef idx="minor"/>
            </p:style>
            <p:txBody>
              <a:bodyPr lIns="90000" rIns="90000" tIns="-44640" bIns="-44640" anchor="t" anchorCtr="1">
                <a:noAutofit/>
              </a:bodyPr>
              <a:p>
                <a:endParaRPr b="0" lang="es-MX" sz="1800" spc="-1" strike="noStrike">
                  <a:solidFill>
                    <a:srgbClr val="000000"/>
                  </a:solidFill>
                  <a:latin typeface="Arial"/>
                </a:endParaRPr>
              </a:p>
            </p:txBody>
          </p:sp>
          <p:sp>
            <p:nvSpPr>
              <p:cNvPr id="166" name="Forma libre 17"/>
              <p:cNvSpPr/>
              <p:nvPr/>
            </p:nvSpPr>
            <p:spPr>
              <a:xfrm>
                <a:off x="9360" y="1801800"/>
                <a:ext cx="123480" cy="126720"/>
              </a:xfrm>
              <a:custGeom>
                <a:avLst/>
                <a:gdLst>
                  <a:gd name="textAreaLeft" fmla="*/ 0 w 123480"/>
                  <a:gd name="textAreaRight" fmla="*/ 123840 w 123480"/>
                  <a:gd name="textAreaTop" fmla="*/ 0 h 126720"/>
                  <a:gd name="textAreaBottom" fmla="*/ 127080 h 126720"/>
                </a:gdLst>
                <a:ahLst/>
                <a:rect l="textAreaLeft" t="textAreaTop" r="textAreaRight" b="textAreaBottom"/>
                <a:pathLst>
                  <a:path w="78" h="80">
                    <a:moveTo>
                      <a:pt x="6" y="80"/>
                    </a:moveTo>
                    <a:lnTo>
                      <a:pt x="0" y="71"/>
                    </a:lnTo>
                    <a:lnTo>
                      <a:pt x="69" y="0"/>
                    </a:lnTo>
                    <a:lnTo>
                      <a:pt x="78" y="9"/>
                    </a:lnTo>
                    <a:lnTo>
                      <a:pt x="6" y="80"/>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67" name="Forma libre 18"/>
              <p:cNvSpPr/>
              <p:nvPr/>
            </p:nvSpPr>
            <p:spPr>
              <a:xfrm>
                <a:off x="-9360" y="3549600"/>
                <a:ext cx="147240" cy="480600"/>
              </a:xfrm>
              <a:custGeom>
                <a:avLst/>
                <a:gdLst>
                  <a:gd name="textAreaLeft" fmla="*/ 0 w 147240"/>
                  <a:gd name="textAreaRight" fmla="*/ 147600 w 147240"/>
                  <a:gd name="textAreaTop" fmla="*/ 0 h 480600"/>
                  <a:gd name="textAreaBottom" fmla="*/ 480960 h 480600"/>
                </a:gdLst>
                <a:ahLst/>
                <a:rect l="textAreaLeft" t="textAreaTop" r="textAreaRight" b="textAreaBottom"/>
                <a:pathLst>
                  <a:path w="93" h="303">
                    <a:moveTo>
                      <a:pt x="93" y="303"/>
                    </a:moveTo>
                    <a:lnTo>
                      <a:pt x="78" y="303"/>
                    </a:lnTo>
                    <a:lnTo>
                      <a:pt x="78" y="78"/>
                    </a:lnTo>
                    <a:lnTo>
                      <a:pt x="0" y="12"/>
                    </a:lnTo>
                    <a:lnTo>
                      <a:pt x="12" y="0"/>
                    </a:lnTo>
                    <a:lnTo>
                      <a:pt x="93" y="69"/>
                    </a:lnTo>
                    <a:lnTo>
                      <a:pt x="93" y="303"/>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68" name="Forma libre 19"/>
              <p:cNvSpPr/>
              <p:nvPr/>
            </p:nvSpPr>
            <p:spPr>
              <a:xfrm>
                <a:off x="128520" y="1382760"/>
                <a:ext cx="142560" cy="475920"/>
              </a:xfrm>
              <a:custGeom>
                <a:avLst/>
                <a:gdLst>
                  <a:gd name="textAreaLeft" fmla="*/ 0 w 142560"/>
                  <a:gd name="textAreaRight" fmla="*/ 142920 w 142560"/>
                  <a:gd name="textAreaTop" fmla="*/ 0 h 475920"/>
                  <a:gd name="textAreaBottom" fmla="*/ 476280 h 475920"/>
                </a:gdLst>
                <a:ahLst/>
                <a:rect l="textAreaLeft" t="textAreaTop" r="textAreaRight" b="textAreaBottom"/>
                <a:pathLst>
                  <a:path w="90" h="300">
                    <a:moveTo>
                      <a:pt x="90" y="300"/>
                    </a:moveTo>
                    <a:lnTo>
                      <a:pt x="78" y="300"/>
                    </a:lnTo>
                    <a:lnTo>
                      <a:pt x="78" y="84"/>
                    </a:lnTo>
                    <a:lnTo>
                      <a:pt x="0" y="9"/>
                    </a:lnTo>
                    <a:lnTo>
                      <a:pt x="9" y="0"/>
                    </a:lnTo>
                    <a:lnTo>
                      <a:pt x="90" y="81"/>
                    </a:lnTo>
                    <a:lnTo>
                      <a:pt x="90" y="300"/>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69" name="Forma libre 20"/>
              <p:cNvSpPr/>
              <p:nvPr/>
            </p:nvSpPr>
            <p:spPr>
              <a:xfrm>
                <a:off x="204840" y="1849320"/>
                <a:ext cx="114120" cy="107640"/>
              </a:xfrm>
              <a:custGeom>
                <a:avLst/>
                <a:gdLst>
                  <a:gd name="textAreaLeft" fmla="*/ 0 w 114120"/>
                  <a:gd name="textAreaRight" fmla="*/ 114480 w 114120"/>
                  <a:gd name="textAreaTop" fmla="*/ 0 h 107640"/>
                  <a:gd name="textAreaBottom" fmla="*/ 108000 h 107640"/>
                </a:gdLst>
                <a:ahLst/>
                <a:rect l="textAreaLeft" t="textAreaTop" r="textAreaRight" b="textAreaBottom"/>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70" name="Rectángulo 21"/>
              <p:cNvSpPr/>
              <p:nvPr/>
            </p:nvSpPr>
            <p:spPr>
              <a:xfrm>
                <a:off x="133200" y="4662360"/>
                <a:ext cx="23400" cy="2180880"/>
              </a:xfrm>
              <a:prstGeom prst="rect">
                <a:avLst/>
              </a:pr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71" name="Forma libre 22"/>
              <p:cNvSpPr/>
              <p:nvPr/>
            </p:nvSpPr>
            <p:spPr>
              <a:xfrm>
                <a:off x="223920" y="5041800"/>
                <a:ext cx="369360" cy="1801440"/>
              </a:xfrm>
              <a:custGeom>
                <a:avLst/>
                <a:gdLst>
                  <a:gd name="textAreaLeft" fmla="*/ 0 w 369360"/>
                  <a:gd name="textAreaRight" fmla="*/ 369720 w 369360"/>
                  <a:gd name="textAreaTop" fmla="*/ 0 h 1801440"/>
                  <a:gd name="textAreaBottom" fmla="*/ 1801800 h 1801440"/>
                </a:gdLst>
                <a:ahLst/>
                <a:rect l="textAreaLeft" t="textAreaTop" r="textAreaRight" b="textAreaBottom"/>
                <a:pathLst>
                  <a:path w="233" h="1135">
                    <a:moveTo>
                      <a:pt x="15" y="1135"/>
                    </a:moveTo>
                    <a:lnTo>
                      <a:pt x="0" y="1135"/>
                    </a:lnTo>
                    <a:lnTo>
                      <a:pt x="0" y="515"/>
                    </a:lnTo>
                    <a:lnTo>
                      <a:pt x="0" y="512"/>
                    </a:lnTo>
                    <a:lnTo>
                      <a:pt x="218" y="0"/>
                    </a:lnTo>
                    <a:lnTo>
                      <a:pt x="233" y="6"/>
                    </a:lnTo>
                    <a:lnTo>
                      <a:pt x="15" y="518"/>
                    </a:lnTo>
                    <a:lnTo>
                      <a:pt x="15" y="113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72" name="Forma libre 23"/>
              <p:cNvSpPr/>
              <p:nvPr/>
            </p:nvSpPr>
            <p:spPr>
              <a:xfrm>
                <a:off x="52560" y="44816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73" name="Forma libre 24"/>
              <p:cNvSpPr/>
              <p:nvPr/>
            </p:nvSpPr>
            <p:spPr>
              <a:xfrm>
                <a:off x="-14400" y="5627520"/>
                <a:ext cx="85320" cy="1215720"/>
              </a:xfrm>
              <a:custGeom>
                <a:avLst/>
                <a:gdLst>
                  <a:gd name="textAreaLeft" fmla="*/ 0 w 85320"/>
                  <a:gd name="textAreaRight" fmla="*/ 85680 w 85320"/>
                  <a:gd name="textAreaTop" fmla="*/ 0 h 1215720"/>
                  <a:gd name="textAreaBottom" fmla="*/ 1216080 h 1215720"/>
                </a:gdLst>
                <a:ahLst/>
                <a:rect l="textAreaLeft" t="textAreaTop" r="textAreaRight" b="textAreaBottom"/>
                <a:pathLst>
                  <a:path w="54" h="766">
                    <a:moveTo>
                      <a:pt x="54" y="766"/>
                    </a:moveTo>
                    <a:lnTo>
                      <a:pt x="36" y="766"/>
                    </a:lnTo>
                    <a:lnTo>
                      <a:pt x="36" y="149"/>
                    </a:lnTo>
                    <a:lnTo>
                      <a:pt x="0" y="3"/>
                    </a:lnTo>
                    <a:lnTo>
                      <a:pt x="18" y="0"/>
                    </a:lnTo>
                    <a:lnTo>
                      <a:pt x="54" y="146"/>
                    </a:lnTo>
                    <a:lnTo>
                      <a:pt x="54" y="766"/>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74" name="Forma libre 25"/>
              <p:cNvSpPr/>
              <p:nvPr/>
            </p:nvSpPr>
            <p:spPr>
              <a:xfrm>
                <a:off x="527040" y="486720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75" name="Forma libre 26"/>
              <p:cNvSpPr/>
              <p:nvPr/>
            </p:nvSpPr>
            <p:spPr>
              <a:xfrm>
                <a:off x="309600" y="5423040"/>
                <a:ext cx="374400" cy="1425240"/>
              </a:xfrm>
              <a:custGeom>
                <a:avLst/>
                <a:gdLst>
                  <a:gd name="textAreaLeft" fmla="*/ 0 w 374400"/>
                  <a:gd name="textAreaRight" fmla="*/ 374760 w 374400"/>
                  <a:gd name="textAreaTop" fmla="*/ 0 h 1425240"/>
                  <a:gd name="textAreaBottom" fmla="*/ 1425600 h 1425240"/>
                </a:gdLst>
                <a:ahLst/>
                <a:rect l="textAreaLeft" t="textAreaTop" r="textAreaRight" b="textAreaBottom"/>
                <a:pathLst>
                  <a:path w="236" h="898">
                    <a:moveTo>
                      <a:pt x="18" y="898"/>
                    </a:moveTo>
                    <a:lnTo>
                      <a:pt x="0" y="898"/>
                    </a:lnTo>
                    <a:lnTo>
                      <a:pt x="0" y="515"/>
                    </a:lnTo>
                    <a:lnTo>
                      <a:pt x="3" y="512"/>
                    </a:lnTo>
                    <a:lnTo>
                      <a:pt x="221" y="0"/>
                    </a:lnTo>
                    <a:lnTo>
                      <a:pt x="236" y="6"/>
                    </a:lnTo>
                    <a:lnTo>
                      <a:pt x="18" y="518"/>
                    </a:lnTo>
                    <a:lnTo>
                      <a:pt x="18" y="898"/>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76" name="Forma libre 27"/>
              <p:cNvSpPr/>
              <p:nvPr/>
            </p:nvSpPr>
            <p:spPr>
              <a:xfrm>
                <a:off x="569880" y="5945040"/>
                <a:ext cx="151920" cy="912600"/>
              </a:xfrm>
              <a:custGeom>
                <a:avLst/>
                <a:gdLst>
                  <a:gd name="textAreaLeft" fmla="*/ 0 w 151920"/>
                  <a:gd name="textAreaRight" fmla="*/ 152280 w 151920"/>
                  <a:gd name="textAreaTop" fmla="*/ 0 h 912600"/>
                  <a:gd name="textAreaBottom" fmla="*/ 912960 h 912600"/>
                </a:gdLst>
                <a:ahLst/>
                <a:rect l="textAreaLeft" t="textAreaTop" r="textAreaRight" b="textAreaBottom"/>
                <a:pathLst>
                  <a:path w="96" h="575">
                    <a:moveTo>
                      <a:pt x="15" y="575"/>
                    </a:moveTo>
                    <a:lnTo>
                      <a:pt x="0" y="569"/>
                    </a:lnTo>
                    <a:lnTo>
                      <a:pt x="81" y="383"/>
                    </a:lnTo>
                    <a:lnTo>
                      <a:pt x="81" y="0"/>
                    </a:lnTo>
                    <a:lnTo>
                      <a:pt x="96" y="0"/>
                    </a:lnTo>
                    <a:lnTo>
                      <a:pt x="96" y="386"/>
                    </a:lnTo>
                    <a:lnTo>
                      <a:pt x="15" y="57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77" name="Forma libre 28"/>
              <p:cNvSpPr/>
              <p:nvPr/>
            </p:nvSpPr>
            <p:spPr>
              <a:xfrm>
                <a:off x="612720" y="52466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78" name="Forma libre 29"/>
              <p:cNvSpPr/>
              <p:nvPr/>
            </p:nvSpPr>
            <p:spPr>
              <a:xfrm>
                <a:off x="612720" y="576432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79" name="Forma libre 30"/>
              <p:cNvSpPr/>
              <p:nvPr/>
            </p:nvSpPr>
            <p:spPr>
              <a:xfrm>
                <a:off x="669960" y="6330960"/>
                <a:ext cx="417240" cy="517320"/>
              </a:xfrm>
              <a:custGeom>
                <a:avLst/>
                <a:gdLst>
                  <a:gd name="textAreaLeft" fmla="*/ 0 w 417240"/>
                  <a:gd name="textAreaRight" fmla="*/ 417600 w 417240"/>
                  <a:gd name="textAreaTop" fmla="*/ 0 h 517320"/>
                  <a:gd name="textAreaBottom" fmla="*/ 517680 h 517320"/>
                </a:gdLst>
                <a:ahLst/>
                <a:rect l="textAreaLeft" t="textAreaTop" r="textAreaRight" b="textAreaBottom"/>
                <a:pathLst>
                  <a:path w="263" h="326">
                    <a:moveTo>
                      <a:pt x="15" y="326"/>
                    </a:moveTo>
                    <a:lnTo>
                      <a:pt x="0" y="320"/>
                    </a:lnTo>
                    <a:lnTo>
                      <a:pt x="45" y="206"/>
                    </a:lnTo>
                    <a:lnTo>
                      <a:pt x="48" y="206"/>
                    </a:lnTo>
                    <a:lnTo>
                      <a:pt x="254" y="0"/>
                    </a:lnTo>
                    <a:lnTo>
                      <a:pt x="263" y="12"/>
                    </a:lnTo>
                    <a:lnTo>
                      <a:pt x="60" y="215"/>
                    </a:lnTo>
                    <a:lnTo>
                      <a:pt x="15" y="326"/>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80" name="Forma libre 31"/>
              <p:cNvSpPr/>
              <p:nvPr/>
            </p:nvSpPr>
            <p:spPr>
              <a:xfrm>
                <a:off x="1049400" y="6221520"/>
                <a:ext cx="156960" cy="147240"/>
              </a:xfrm>
              <a:custGeom>
                <a:avLst/>
                <a:gdLst>
                  <a:gd name="textAreaLeft" fmla="*/ 0 w 156960"/>
                  <a:gd name="textAreaRight" fmla="*/ 157320 w 156960"/>
                  <a:gd name="textAreaTop" fmla="*/ 0 h 147240"/>
                  <a:gd name="textAreaBottom" fmla="*/ 147600 h 147240"/>
                </a:gdLst>
                <a:ahLst/>
                <a:rect l="textAreaLeft" t="textAreaTop" r="textAreaRight" b="textAreaBottom"/>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grpSp>
        <p:grpSp>
          <p:nvGrpSpPr>
            <p:cNvPr id="181" name="Grupo 9"/>
            <p:cNvGrpSpPr/>
            <p:nvPr/>
          </p:nvGrpSpPr>
          <p:grpSpPr>
            <a:xfrm>
              <a:off x="11364840" y="0"/>
              <a:ext cx="674280" cy="6848280"/>
              <a:chOff x="11364840" y="0"/>
              <a:chExt cx="674280" cy="6848280"/>
            </a:xfrm>
          </p:grpSpPr>
          <p:sp>
            <p:nvSpPr>
              <p:cNvPr id="182" name="Forma libre 32"/>
              <p:cNvSpPr/>
              <p:nvPr/>
            </p:nvSpPr>
            <p:spPr>
              <a:xfrm>
                <a:off x="11484000" y="0"/>
                <a:ext cx="417240" cy="512280"/>
              </a:xfrm>
              <a:custGeom>
                <a:avLst/>
                <a:gdLst>
                  <a:gd name="textAreaLeft" fmla="*/ 0 w 417240"/>
                  <a:gd name="textAreaRight" fmla="*/ 417600 w 417240"/>
                  <a:gd name="textAreaTop" fmla="*/ 0 h 512280"/>
                  <a:gd name="textAreaBottom" fmla="*/ 512640 h 512280"/>
                </a:gdLst>
                <a:ahLst/>
                <a:rect l="textAreaLeft" t="textAreaTop" r="textAreaRight" b="textAreaBottom"/>
                <a:pathLst>
                  <a:path w="263" h="323">
                    <a:moveTo>
                      <a:pt x="12" y="323"/>
                    </a:moveTo>
                    <a:lnTo>
                      <a:pt x="0" y="314"/>
                    </a:lnTo>
                    <a:lnTo>
                      <a:pt x="203" y="108"/>
                    </a:lnTo>
                    <a:lnTo>
                      <a:pt x="248" y="0"/>
                    </a:lnTo>
                    <a:lnTo>
                      <a:pt x="263" y="6"/>
                    </a:lnTo>
                    <a:lnTo>
                      <a:pt x="218" y="117"/>
                    </a:lnTo>
                    <a:lnTo>
                      <a:pt x="218" y="117"/>
                    </a:lnTo>
                    <a:lnTo>
                      <a:pt x="12" y="323"/>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83" name="Forma libre 33"/>
              <p:cNvSpPr/>
              <p:nvPr/>
            </p:nvSpPr>
            <p:spPr>
              <a:xfrm>
                <a:off x="11364840" y="474840"/>
                <a:ext cx="156960" cy="151920"/>
              </a:xfrm>
              <a:custGeom>
                <a:avLst/>
                <a:gdLst>
                  <a:gd name="textAreaLeft" fmla="*/ 0 w 156960"/>
                  <a:gd name="textAreaRight" fmla="*/ 157320 w 156960"/>
                  <a:gd name="textAreaTop" fmla="*/ 0 h 151920"/>
                  <a:gd name="textAreaBottom" fmla="*/ 152280 h 151920"/>
                </a:gdLst>
                <a:ahLst/>
                <a:rect l="textAreaLeft" t="textAreaTop" r="textAreaRight" b="textAreaBottom"/>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84" name="Forma libre 34"/>
              <p:cNvSpPr/>
              <p:nvPr/>
            </p:nvSpPr>
            <p:spPr>
              <a:xfrm>
                <a:off x="11631600" y="1539720"/>
                <a:ext cx="188640" cy="190080"/>
              </a:xfrm>
              <a:custGeom>
                <a:avLst/>
                <a:gdLst>
                  <a:gd name="textAreaLeft" fmla="*/ 0 w 188640"/>
                  <a:gd name="textAreaRight" fmla="*/ 189000 w 18864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85" name="Forma libre 35"/>
              <p:cNvSpPr/>
              <p:nvPr/>
            </p:nvSpPr>
            <p:spPr>
              <a:xfrm>
                <a:off x="11531520" y="5694480"/>
                <a:ext cx="298080" cy="1153800"/>
              </a:xfrm>
              <a:custGeom>
                <a:avLst/>
                <a:gdLst>
                  <a:gd name="textAreaLeft" fmla="*/ 0 w 298080"/>
                  <a:gd name="textAreaRight" fmla="*/ 298440 w 298080"/>
                  <a:gd name="textAreaTop" fmla="*/ 0 h 1153800"/>
                  <a:gd name="textAreaBottom" fmla="*/ 1154160 h 1153800"/>
                </a:gdLst>
                <a:ahLst/>
                <a:rect l="textAreaLeft" t="textAreaTop" r="textAreaRight" b="textAreaBottom"/>
                <a:pathLst>
                  <a:path w="188" h="727">
                    <a:moveTo>
                      <a:pt x="15" y="727"/>
                    </a:moveTo>
                    <a:lnTo>
                      <a:pt x="0" y="727"/>
                    </a:lnTo>
                    <a:lnTo>
                      <a:pt x="0" y="407"/>
                    </a:lnTo>
                    <a:lnTo>
                      <a:pt x="0" y="407"/>
                    </a:lnTo>
                    <a:lnTo>
                      <a:pt x="176" y="0"/>
                    </a:lnTo>
                    <a:lnTo>
                      <a:pt x="188" y="6"/>
                    </a:lnTo>
                    <a:lnTo>
                      <a:pt x="15" y="410"/>
                    </a:lnTo>
                    <a:lnTo>
                      <a:pt x="15" y="727"/>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86" name="Forma libre 36"/>
              <p:cNvSpPr/>
              <p:nvPr/>
            </p:nvSpPr>
            <p:spPr>
              <a:xfrm>
                <a:off x="11773080" y="5551560"/>
                <a:ext cx="156960" cy="155160"/>
              </a:xfrm>
              <a:custGeom>
                <a:avLst/>
                <a:gdLst>
                  <a:gd name="textAreaLeft" fmla="*/ 0 w 156960"/>
                  <a:gd name="textAreaRight" fmla="*/ 157320 w 156960"/>
                  <a:gd name="textAreaTop" fmla="*/ 0 h 155160"/>
                  <a:gd name="textAreaBottom" fmla="*/ 155520 h 155160"/>
                </a:gdLst>
                <a:ahLst/>
                <a:rect l="textAreaLeft" t="textAreaTop" r="textAreaRight" b="textAreaBottom"/>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87" name="Forma libre 37"/>
              <p:cNvSpPr/>
              <p:nvPr/>
            </p:nvSpPr>
            <p:spPr>
              <a:xfrm>
                <a:off x="11711160" y="4680"/>
                <a:ext cx="304560" cy="1544400"/>
              </a:xfrm>
              <a:custGeom>
                <a:avLst/>
                <a:gdLst>
                  <a:gd name="textAreaLeft" fmla="*/ 0 w 304560"/>
                  <a:gd name="textAreaRight" fmla="*/ 304920 w 304560"/>
                  <a:gd name="textAreaTop" fmla="*/ 0 h 1544400"/>
                  <a:gd name="textAreaBottom" fmla="*/ 1544760 h 1544400"/>
                </a:gdLst>
                <a:ahLst/>
                <a:rect l="textAreaLeft" t="textAreaTop" r="textAreaRight" b="textAreaBottom"/>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88" name="Forma libre 38"/>
              <p:cNvSpPr/>
              <p:nvPr/>
            </p:nvSpPr>
            <p:spPr>
              <a:xfrm>
                <a:off x="11636280" y="4867200"/>
                <a:ext cx="188640" cy="188640"/>
              </a:xfrm>
              <a:custGeom>
                <a:avLst/>
                <a:gdLst>
                  <a:gd name="textAreaLeft" fmla="*/ 0 w 188640"/>
                  <a:gd name="textAreaRight" fmla="*/ 189000 w 18864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89" name="Forma libre 39"/>
              <p:cNvSpPr/>
              <p:nvPr/>
            </p:nvSpPr>
            <p:spPr>
              <a:xfrm>
                <a:off x="11441160" y="5046840"/>
                <a:ext cx="307440" cy="1801440"/>
              </a:xfrm>
              <a:custGeom>
                <a:avLst/>
                <a:gdLst>
                  <a:gd name="textAreaLeft" fmla="*/ 0 w 307440"/>
                  <a:gd name="textAreaRight" fmla="*/ 307800 w 307440"/>
                  <a:gd name="textAreaTop" fmla="*/ 0 h 1801440"/>
                  <a:gd name="textAreaBottom" fmla="*/ 1801800 h 1801440"/>
                </a:gdLst>
                <a:ahLst/>
                <a:rect l="textAreaLeft" t="textAreaTop" r="textAreaRight" b="textAreaBottom"/>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90" name="Forma libre 40"/>
              <p:cNvSpPr/>
              <p:nvPr/>
            </p:nvSpPr>
            <p:spPr>
              <a:xfrm>
                <a:off x="11849040" y="641664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191" name="Rectángulo 41"/>
              <p:cNvSpPr/>
              <p:nvPr/>
            </p:nvSpPr>
            <p:spPr>
              <a:xfrm>
                <a:off x="11939760" y="6595920"/>
                <a:ext cx="23400" cy="252000"/>
              </a:xfrm>
              <a:prstGeom prst="rect">
                <a:avLst/>
              </a:pr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grpSp>
      </p:grpSp>
      <p:sp>
        <p:nvSpPr>
          <p:cNvPr id="192" name="PlaceHolder 1"/>
          <p:cNvSpPr>
            <a:spLocks noGrp="1"/>
          </p:cNvSpPr>
          <p:nvPr>
            <p:ph type="title"/>
          </p:nvPr>
        </p:nvSpPr>
        <p:spPr>
          <a:xfrm>
            <a:off x="1141560" y="609480"/>
            <a:ext cx="9905760" cy="3428640"/>
          </a:xfrm>
          <a:prstGeom prst="rect">
            <a:avLst/>
          </a:prstGeom>
          <a:noFill/>
          <a:ln w="0">
            <a:noFill/>
          </a:ln>
        </p:spPr>
        <p:txBody>
          <a:bodyPr lIns="91440" rIns="91440" tIns="45720" bIns="45720" anchor="ctr">
            <a:normAutofit/>
          </a:bodyPr>
          <a:p>
            <a:pPr indent="0" defTabSz="914400">
              <a:lnSpc>
                <a:spcPct val="90000"/>
              </a:lnSpc>
              <a:buNone/>
            </a:pPr>
            <a:r>
              <a:rPr b="0" lang="es-ES" sz="3600" spc="-1" strike="noStrike" cap="all">
                <a:solidFill>
                  <a:schemeClr val="dk1"/>
                </a:solidFill>
                <a:latin typeface="Tw Cen MT"/>
              </a:rPr>
              <a:t>Haga clic para modificar el estilo de título del patrón</a:t>
            </a:r>
            <a:endParaRPr b="0" lang="es-ES" sz="3600" spc="-1" strike="noStrike">
              <a:solidFill>
                <a:schemeClr val="dk1"/>
              </a:solidFill>
              <a:latin typeface="Tw Cen MT"/>
            </a:endParaRPr>
          </a:p>
        </p:txBody>
      </p:sp>
      <p:sp>
        <p:nvSpPr>
          <p:cNvPr id="193" name="PlaceHolder 2"/>
          <p:cNvSpPr>
            <a:spLocks noGrp="1"/>
          </p:cNvSpPr>
          <p:nvPr>
            <p:ph type="body"/>
          </p:nvPr>
        </p:nvSpPr>
        <p:spPr>
          <a:xfrm>
            <a:off x="1141560" y="4419720"/>
            <a:ext cx="9903960" cy="1371240"/>
          </a:xfrm>
          <a:prstGeom prst="rect">
            <a:avLst/>
          </a:prstGeom>
          <a:noFill/>
          <a:ln w="0">
            <a:noFill/>
          </a:ln>
        </p:spPr>
        <p:txBody>
          <a:bodyPr lIns="91440" rIns="91440" tIns="45720" bIns="45720" anchor="ctr">
            <a:normAutofit/>
          </a:bodyPr>
          <a:p>
            <a:pPr indent="0" defTabSz="914400">
              <a:lnSpc>
                <a:spcPct val="120000"/>
              </a:lnSpc>
              <a:spcBef>
                <a:spcPts val="1001"/>
              </a:spcBef>
              <a:buNone/>
              <a:tabLst>
                <a:tab algn="l" pos="0"/>
              </a:tabLst>
            </a:pPr>
            <a:r>
              <a:rPr b="0" lang="es-ES" sz="1800" spc="-1" strike="noStrike">
                <a:solidFill>
                  <a:schemeClr val="dk1"/>
                </a:solidFill>
                <a:latin typeface="Tw Cen MT"/>
              </a:rPr>
              <a:t>Editar estilos de texto del patrón</a:t>
            </a:r>
            <a:endParaRPr b="0" lang="es-ES" sz="1800" spc="-1" strike="noStrike">
              <a:solidFill>
                <a:schemeClr val="dk1"/>
              </a:solidFill>
              <a:latin typeface="Tw Cen MT"/>
            </a:endParaRPr>
          </a:p>
        </p:txBody>
      </p:sp>
      <p:sp>
        <p:nvSpPr>
          <p:cNvPr id="194" name="PlaceHolder 3"/>
          <p:cNvSpPr>
            <a:spLocks noGrp="1"/>
          </p:cNvSpPr>
          <p:nvPr>
            <p:ph type="dt" idx="7"/>
          </p:nvPr>
        </p:nvSpPr>
        <p:spPr>
          <a:xfrm>
            <a:off x="7457040" y="5883120"/>
            <a:ext cx="2742840" cy="364680"/>
          </a:xfrm>
          <a:prstGeom prst="rect">
            <a:avLst/>
          </a:prstGeom>
          <a:noFill/>
          <a:ln w="0">
            <a:noFill/>
          </a:ln>
        </p:spPr>
        <p:txBody>
          <a:bodyPr lIns="91440" rIns="91440" tIns="45720" bIns="45720" anchor="ctr">
            <a:noAutofit/>
          </a:bodyPr>
          <a:lstStyle>
            <a:lvl1pPr indent="0" algn="r" defTabSz="457200">
              <a:lnSpc>
                <a:spcPct val="100000"/>
              </a:lnSpc>
              <a:buNone/>
              <a:defRPr b="0" lang="es-ES" sz="1050" spc="-1" strike="noStrike">
                <a:solidFill>
                  <a:schemeClr val="dk1">
                    <a:tint val="75000"/>
                  </a:schemeClr>
                </a:solidFill>
                <a:latin typeface="Tw Cen MT"/>
              </a:defRPr>
            </a:lvl1pPr>
          </a:lstStyle>
          <a:p>
            <a:pPr indent="0" algn="r" defTabSz="457200">
              <a:lnSpc>
                <a:spcPct val="100000"/>
              </a:lnSpc>
              <a:buNone/>
            </a:pPr>
            <a:r>
              <a:rPr b="0" lang="es-ES" sz="1050" spc="-1" strike="noStrike">
                <a:solidFill>
                  <a:schemeClr val="dk1">
                    <a:tint val="75000"/>
                  </a:schemeClr>
                </a:solidFill>
                <a:latin typeface="Tw Cen MT"/>
              </a:rPr>
              <a:t>&lt;date/time&gt;</a:t>
            </a:r>
            <a:endParaRPr b="0" lang="es-MX" sz="1050" spc="-1" strike="noStrike">
              <a:solidFill>
                <a:srgbClr val="000000"/>
              </a:solidFill>
              <a:latin typeface="Times New Roman"/>
            </a:endParaRPr>
          </a:p>
        </p:txBody>
      </p:sp>
      <p:sp>
        <p:nvSpPr>
          <p:cNvPr id="195" name="PlaceHolder 4"/>
          <p:cNvSpPr>
            <a:spLocks noGrp="1"/>
          </p:cNvSpPr>
          <p:nvPr>
            <p:ph type="ftr" idx="8"/>
          </p:nvPr>
        </p:nvSpPr>
        <p:spPr>
          <a:xfrm>
            <a:off x="1141560" y="5883120"/>
            <a:ext cx="6238800" cy="364680"/>
          </a:xfrm>
          <a:prstGeom prst="rect">
            <a:avLst/>
          </a:prstGeom>
          <a:noFill/>
          <a:ln w="0">
            <a:noFill/>
          </a:ln>
        </p:spPr>
        <p:txBody>
          <a:bodyPr lIns="91440" rIns="91440" tIns="45720" bIns="45720" anchor="ctr">
            <a:noAutofit/>
          </a:bodyPr>
          <a:lstStyle>
            <a:lvl1pPr indent="0" algn="ctr">
              <a:buNone/>
              <a:defRPr b="0" lang="es-MX" sz="1400" spc="-1" strike="noStrike">
                <a:solidFill>
                  <a:srgbClr val="000000"/>
                </a:solidFill>
                <a:latin typeface="Times New Roman"/>
              </a:defRPr>
            </a:lvl1pPr>
          </a:lstStyle>
          <a:p>
            <a:pPr indent="0" algn="ctr">
              <a:buNone/>
            </a:pPr>
            <a:r>
              <a:rPr b="0" lang="es-MX" sz="1400" spc="-1" strike="noStrike">
                <a:solidFill>
                  <a:srgbClr val="000000"/>
                </a:solidFill>
                <a:latin typeface="Times New Roman"/>
              </a:rPr>
              <a:t>&lt;footer&gt;</a:t>
            </a:r>
            <a:endParaRPr b="0" lang="es-MX" sz="1400" spc="-1" strike="noStrike">
              <a:solidFill>
                <a:srgbClr val="000000"/>
              </a:solidFill>
              <a:latin typeface="Times New Roman"/>
            </a:endParaRPr>
          </a:p>
        </p:txBody>
      </p:sp>
      <p:sp>
        <p:nvSpPr>
          <p:cNvPr id="196" name="PlaceHolder 5"/>
          <p:cNvSpPr>
            <a:spLocks noGrp="1"/>
          </p:cNvSpPr>
          <p:nvPr>
            <p:ph type="sldNum" idx="9"/>
          </p:nvPr>
        </p:nvSpPr>
        <p:spPr>
          <a:xfrm>
            <a:off x="10276200" y="5883120"/>
            <a:ext cx="770760" cy="364680"/>
          </a:xfrm>
          <a:prstGeom prst="rect">
            <a:avLst/>
          </a:prstGeom>
          <a:noFill/>
          <a:ln w="0">
            <a:noFill/>
          </a:ln>
        </p:spPr>
        <p:txBody>
          <a:bodyPr lIns="91440" rIns="91440" tIns="45720" bIns="45720" anchor="ctr">
            <a:noAutofit/>
          </a:bodyPr>
          <a:lstStyle>
            <a:lvl1pPr indent="0" algn="r" defTabSz="457200">
              <a:lnSpc>
                <a:spcPct val="100000"/>
              </a:lnSpc>
              <a:buNone/>
              <a:defRPr b="0" lang="es-ES" sz="1050" spc="-1" strike="noStrike">
                <a:solidFill>
                  <a:schemeClr val="dk1">
                    <a:tint val="75000"/>
                  </a:schemeClr>
                </a:solidFill>
                <a:latin typeface="Tw Cen MT"/>
              </a:defRPr>
            </a:lvl1pPr>
          </a:lstStyle>
          <a:p>
            <a:pPr indent="0" algn="r" defTabSz="457200">
              <a:lnSpc>
                <a:spcPct val="100000"/>
              </a:lnSpc>
              <a:buNone/>
            </a:pPr>
            <a:fld id="{E165805C-3429-4F8F-8120-9089BBD0DE3D}" type="slidenum">
              <a:rPr b="0" lang="es-ES" sz="1050" spc="-1" strike="noStrike">
                <a:solidFill>
                  <a:schemeClr val="dk1">
                    <a:tint val="75000"/>
                  </a:schemeClr>
                </a:solidFill>
                <a:latin typeface="Tw Cen MT"/>
              </a:rPr>
              <a:t>&lt;number&gt;</a:t>
            </a:fld>
            <a:endParaRPr b="0" lang="es-MX" sz="105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53" r:id="rId4"/>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pic>
        <p:nvPicPr>
          <p:cNvPr id="197" name="Imagen 2" descr="\\DROBO-FS\QuickDrops\JB\PPTX NG\Droplets\LightingOverlay.png"/>
          <p:cNvPicPr/>
          <p:nvPr/>
        </p:nvPicPr>
        <p:blipFill>
          <a:blip r:embed="rId3">
            <a:alphaModFix amt="30000"/>
          </a:blip>
          <a:stretch/>
        </p:blipFill>
        <p:spPr>
          <a:xfrm>
            <a:off x="0" y="0"/>
            <a:ext cx="12191760" cy="6857640"/>
          </a:xfrm>
          <a:prstGeom prst="rect">
            <a:avLst/>
          </a:prstGeom>
          <a:ln w="0">
            <a:noFill/>
          </a:ln>
        </p:spPr>
      </p:pic>
      <p:grpSp>
        <p:nvGrpSpPr>
          <p:cNvPr id="198" name="Grupo 7"/>
          <p:cNvGrpSpPr/>
          <p:nvPr/>
        </p:nvGrpSpPr>
        <p:grpSpPr>
          <a:xfrm>
            <a:off x="-14400" y="0"/>
            <a:ext cx="12053520" cy="6857640"/>
            <a:chOff x="-14400" y="0"/>
            <a:chExt cx="12053520" cy="6857640"/>
          </a:xfrm>
        </p:grpSpPr>
        <p:grpSp>
          <p:nvGrpSpPr>
            <p:cNvPr id="199" name="Grupo 8"/>
            <p:cNvGrpSpPr/>
            <p:nvPr/>
          </p:nvGrpSpPr>
          <p:grpSpPr>
            <a:xfrm>
              <a:off x="-14400" y="0"/>
              <a:ext cx="1220760" cy="6857640"/>
              <a:chOff x="-14400" y="0"/>
              <a:chExt cx="1220760" cy="6857640"/>
            </a:xfrm>
          </p:grpSpPr>
          <p:sp>
            <p:nvSpPr>
              <p:cNvPr id="200" name="Rectángulo 5"/>
              <p:cNvSpPr/>
              <p:nvPr/>
            </p:nvSpPr>
            <p:spPr>
              <a:xfrm>
                <a:off x="114480" y="4680"/>
                <a:ext cx="23400" cy="2180880"/>
              </a:xfrm>
              <a:prstGeom prst="rect">
                <a:avLst/>
              </a:pr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01" name="Forma libre 6"/>
              <p:cNvSpPr/>
              <p:nvPr/>
            </p:nvSpPr>
            <p:spPr>
              <a:xfrm>
                <a:off x="33480" y="217656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02" name="Forma libre 7"/>
              <p:cNvSpPr/>
              <p:nvPr/>
            </p:nvSpPr>
            <p:spPr>
              <a:xfrm>
                <a:off x="28440" y="402120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03" name="Forma libre 8"/>
              <p:cNvSpPr/>
              <p:nvPr/>
            </p:nvSpPr>
            <p:spPr>
              <a:xfrm>
                <a:off x="200160" y="4680"/>
                <a:ext cx="369360" cy="1810800"/>
              </a:xfrm>
              <a:custGeom>
                <a:avLst/>
                <a:gdLst>
                  <a:gd name="textAreaLeft" fmla="*/ 0 w 369360"/>
                  <a:gd name="textAreaRight" fmla="*/ 369720 w 369360"/>
                  <a:gd name="textAreaTop" fmla="*/ 0 h 1810800"/>
                  <a:gd name="textAreaBottom" fmla="*/ 1811160 h 1810800"/>
                </a:gdLst>
                <a:ahLst/>
                <a:rect l="textAreaLeft" t="textAreaTop" r="textAreaRight" b="textAreaBottom"/>
                <a:pathLst>
                  <a:path w="233" h="1141">
                    <a:moveTo>
                      <a:pt x="218" y="1141"/>
                    </a:moveTo>
                    <a:lnTo>
                      <a:pt x="0" y="626"/>
                    </a:lnTo>
                    <a:lnTo>
                      <a:pt x="0" y="0"/>
                    </a:lnTo>
                    <a:lnTo>
                      <a:pt x="15" y="0"/>
                    </a:lnTo>
                    <a:lnTo>
                      <a:pt x="15" y="623"/>
                    </a:lnTo>
                    <a:lnTo>
                      <a:pt x="233" y="1135"/>
                    </a:lnTo>
                    <a:lnTo>
                      <a:pt x="218" y="1141"/>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04" name="Forma libre 9"/>
              <p:cNvSpPr/>
              <p:nvPr/>
            </p:nvSpPr>
            <p:spPr>
              <a:xfrm>
                <a:off x="503280" y="180180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05" name="Forma libre 10"/>
              <p:cNvSpPr/>
              <p:nvPr/>
            </p:nvSpPr>
            <p:spPr>
              <a:xfrm>
                <a:off x="285840" y="4680"/>
                <a:ext cx="369360" cy="1429920"/>
              </a:xfrm>
              <a:custGeom>
                <a:avLst/>
                <a:gdLst>
                  <a:gd name="textAreaLeft" fmla="*/ 0 w 369360"/>
                  <a:gd name="textAreaRight" fmla="*/ 369720 w 369360"/>
                  <a:gd name="textAreaTop" fmla="*/ 0 h 1429920"/>
                  <a:gd name="textAreaBottom" fmla="*/ 1430280 h 1429920"/>
                </a:gdLst>
                <a:ahLst/>
                <a:rect l="textAreaLeft" t="textAreaTop" r="textAreaRight" b="textAreaBottom"/>
                <a:pathLst>
                  <a:path w="233" h="901">
                    <a:moveTo>
                      <a:pt x="221" y="901"/>
                    </a:moveTo>
                    <a:lnTo>
                      <a:pt x="0" y="383"/>
                    </a:lnTo>
                    <a:lnTo>
                      <a:pt x="0" y="0"/>
                    </a:lnTo>
                    <a:lnTo>
                      <a:pt x="18" y="0"/>
                    </a:lnTo>
                    <a:lnTo>
                      <a:pt x="18" y="380"/>
                    </a:lnTo>
                    <a:lnTo>
                      <a:pt x="233" y="895"/>
                    </a:lnTo>
                    <a:lnTo>
                      <a:pt x="221" y="901"/>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06" name="Forma libre 11"/>
              <p:cNvSpPr/>
              <p:nvPr/>
            </p:nvSpPr>
            <p:spPr>
              <a:xfrm>
                <a:off x="546120" y="0"/>
                <a:ext cx="151920" cy="912600"/>
              </a:xfrm>
              <a:custGeom>
                <a:avLst/>
                <a:gdLst>
                  <a:gd name="textAreaLeft" fmla="*/ 0 w 151920"/>
                  <a:gd name="textAreaRight" fmla="*/ 152280 w 151920"/>
                  <a:gd name="textAreaTop" fmla="*/ 0 h 912600"/>
                  <a:gd name="textAreaBottom" fmla="*/ 912960 h 912600"/>
                </a:gdLst>
                <a:ahLst/>
                <a:rect l="textAreaLeft" t="textAreaTop" r="textAreaRight" b="textAreaBottom"/>
                <a:pathLst>
                  <a:path w="96" h="575">
                    <a:moveTo>
                      <a:pt x="96" y="575"/>
                    </a:moveTo>
                    <a:lnTo>
                      <a:pt x="78" y="575"/>
                    </a:lnTo>
                    <a:lnTo>
                      <a:pt x="78" y="192"/>
                    </a:lnTo>
                    <a:lnTo>
                      <a:pt x="0" y="6"/>
                    </a:lnTo>
                    <a:lnTo>
                      <a:pt x="15" y="0"/>
                    </a:lnTo>
                    <a:lnTo>
                      <a:pt x="96" y="189"/>
                    </a:lnTo>
                    <a:lnTo>
                      <a:pt x="96" y="57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07" name="Forma libre 12"/>
              <p:cNvSpPr/>
              <p:nvPr/>
            </p:nvSpPr>
            <p:spPr>
              <a:xfrm>
                <a:off x="588960" y="142092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08" name="Forma libre 13"/>
              <p:cNvSpPr/>
              <p:nvPr/>
            </p:nvSpPr>
            <p:spPr>
              <a:xfrm>
                <a:off x="588960" y="9032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09" name="Forma libre 14"/>
              <p:cNvSpPr/>
              <p:nvPr/>
            </p:nvSpPr>
            <p:spPr>
              <a:xfrm>
                <a:off x="641520" y="0"/>
                <a:ext cx="421920" cy="526680"/>
              </a:xfrm>
              <a:custGeom>
                <a:avLst/>
                <a:gdLst>
                  <a:gd name="textAreaLeft" fmla="*/ 0 w 421920"/>
                  <a:gd name="textAreaRight" fmla="*/ 422280 w 421920"/>
                  <a:gd name="textAreaTop" fmla="*/ 0 h 526680"/>
                  <a:gd name="textAreaBottom" fmla="*/ 527040 h 526680"/>
                </a:gdLst>
                <a:ahLst/>
                <a:rect l="textAreaLeft" t="textAreaTop" r="textAreaRight" b="textAreaBottom"/>
                <a:pathLst>
                  <a:path w="266" h="332">
                    <a:moveTo>
                      <a:pt x="257" y="332"/>
                    </a:moveTo>
                    <a:lnTo>
                      <a:pt x="48" y="123"/>
                    </a:lnTo>
                    <a:lnTo>
                      <a:pt x="0" y="6"/>
                    </a:lnTo>
                    <a:lnTo>
                      <a:pt x="15" y="0"/>
                    </a:lnTo>
                    <a:lnTo>
                      <a:pt x="63" y="114"/>
                    </a:lnTo>
                    <a:lnTo>
                      <a:pt x="266" y="320"/>
                    </a:lnTo>
                    <a:lnTo>
                      <a:pt x="257" y="332"/>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10" name="Forma libre 15"/>
              <p:cNvSpPr/>
              <p:nvPr/>
            </p:nvSpPr>
            <p:spPr>
              <a:xfrm>
                <a:off x="1020600" y="488880"/>
                <a:ext cx="161640" cy="147240"/>
              </a:xfrm>
              <a:custGeom>
                <a:avLst/>
                <a:gdLst>
                  <a:gd name="textAreaLeft" fmla="*/ 0 w 161640"/>
                  <a:gd name="textAreaRight" fmla="*/ 162000 w 161640"/>
                  <a:gd name="textAreaTop" fmla="*/ 0 h 147240"/>
                  <a:gd name="textAreaBottom" fmla="*/ 147600 h 147240"/>
                </a:gdLst>
                <a:ahLst/>
                <a:rect l="textAreaLeft" t="textAreaTop" r="textAreaRight" b="textAreaBottom"/>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11" name="Línea 16"/>
              <p:cNvSpPr/>
              <p:nvPr/>
            </p:nvSpPr>
            <p:spPr>
              <a:xfrm>
                <a:off x="-4680" y="9360"/>
                <a:ext cx="360" cy="360"/>
              </a:xfrm>
              <a:prstGeom prst="line">
                <a:avLst/>
              </a:prstGeom>
              <a:ln w="15">
                <a:solidFill>
                  <a:srgbClr val="ffffff"/>
                </a:solidFill>
              </a:ln>
            </p:spPr>
            <p:style>
              <a:lnRef idx="0"/>
              <a:fillRef idx="0"/>
              <a:effectRef idx="0"/>
              <a:fontRef idx="minor"/>
            </p:style>
            <p:txBody>
              <a:bodyPr lIns="90000" rIns="90000" tIns="-44640" bIns="-44640" anchor="t" anchorCtr="1">
                <a:noAutofit/>
              </a:bodyPr>
              <a:p>
                <a:endParaRPr b="0" lang="es-MX" sz="1800" spc="-1" strike="noStrike">
                  <a:solidFill>
                    <a:srgbClr val="000000"/>
                  </a:solidFill>
                  <a:latin typeface="Arial"/>
                </a:endParaRPr>
              </a:p>
            </p:txBody>
          </p:sp>
          <p:sp>
            <p:nvSpPr>
              <p:cNvPr id="212" name="Forma libre 17"/>
              <p:cNvSpPr/>
              <p:nvPr/>
            </p:nvSpPr>
            <p:spPr>
              <a:xfrm>
                <a:off x="9360" y="1801800"/>
                <a:ext cx="123480" cy="126720"/>
              </a:xfrm>
              <a:custGeom>
                <a:avLst/>
                <a:gdLst>
                  <a:gd name="textAreaLeft" fmla="*/ 0 w 123480"/>
                  <a:gd name="textAreaRight" fmla="*/ 123840 w 123480"/>
                  <a:gd name="textAreaTop" fmla="*/ 0 h 126720"/>
                  <a:gd name="textAreaBottom" fmla="*/ 127080 h 126720"/>
                </a:gdLst>
                <a:ahLst/>
                <a:rect l="textAreaLeft" t="textAreaTop" r="textAreaRight" b="textAreaBottom"/>
                <a:pathLst>
                  <a:path w="78" h="80">
                    <a:moveTo>
                      <a:pt x="6" y="80"/>
                    </a:moveTo>
                    <a:lnTo>
                      <a:pt x="0" y="71"/>
                    </a:lnTo>
                    <a:lnTo>
                      <a:pt x="69" y="0"/>
                    </a:lnTo>
                    <a:lnTo>
                      <a:pt x="78" y="9"/>
                    </a:lnTo>
                    <a:lnTo>
                      <a:pt x="6" y="80"/>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13" name="Forma libre 18"/>
              <p:cNvSpPr/>
              <p:nvPr/>
            </p:nvSpPr>
            <p:spPr>
              <a:xfrm>
                <a:off x="-9360" y="3549600"/>
                <a:ext cx="147240" cy="480600"/>
              </a:xfrm>
              <a:custGeom>
                <a:avLst/>
                <a:gdLst>
                  <a:gd name="textAreaLeft" fmla="*/ 0 w 147240"/>
                  <a:gd name="textAreaRight" fmla="*/ 147600 w 147240"/>
                  <a:gd name="textAreaTop" fmla="*/ 0 h 480600"/>
                  <a:gd name="textAreaBottom" fmla="*/ 480960 h 480600"/>
                </a:gdLst>
                <a:ahLst/>
                <a:rect l="textAreaLeft" t="textAreaTop" r="textAreaRight" b="textAreaBottom"/>
                <a:pathLst>
                  <a:path w="93" h="303">
                    <a:moveTo>
                      <a:pt x="93" y="303"/>
                    </a:moveTo>
                    <a:lnTo>
                      <a:pt x="78" y="303"/>
                    </a:lnTo>
                    <a:lnTo>
                      <a:pt x="78" y="78"/>
                    </a:lnTo>
                    <a:lnTo>
                      <a:pt x="0" y="12"/>
                    </a:lnTo>
                    <a:lnTo>
                      <a:pt x="12" y="0"/>
                    </a:lnTo>
                    <a:lnTo>
                      <a:pt x="93" y="69"/>
                    </a:lnTo>
                    <a:lnTo>
                      <a:pt x="93" y="303"/>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14" name="Forma libre 19"/>
              <p:cNvSpPr/>
              <p:nvPr/>
            </p:nvSpPr>
            <p:spPr>
              <a:xfrm>
                <a:off x="128520" y="1382760"/>
                <a:ext cx="142560" cy="475920"/>
              </a:xfrm>
              <a:custGeom>
                <a:avLst/>
                <a:gdLst>
                  <a:gd name="textAreaLeft" fmla="*/ 0 w 142560"/>
                  <a:gd name="textAreaRight" fmla="*/ 142920 w 142560"/>
                  <a:gd name="textAreaTop" fmla="*/ 0 h 475920"/>
                  <a:gd name="textAreaBottom" fmla="*/ 476280 h 475920"/>
                </a:gdLst>
                <a:ahLst/>
                <a:rect l="textAreaLeft" t="textAreaTop" r="textAreaRight" b="textAreaBottom"/>
                <a:pathLst>
                  <a:path w="90" h="300">
                    <a:moveTo>
                      <a:pt x="90" y="300"/>
                    </a:moveTo>
                    <a:lnTo>
                      <a:pt x="78" y="300"/>
                    </a:lnTo>
                    <a:lnTo>
                      <a:pt x="78" y="84"/>
                    </a:lnTo>
                    <a:lnTo>
                      <a:pt x="0" y="9"/>
                    </a:lnTo>
                    <a:lnTo>
                      <a:pt x="9" y="0"/>
                    </a:lnTo>
                    <a:lnTo>
                      <a:pt x="90" y="81"/>
                    </a:lnTo>
                    <a:lnTo>
                      <a:pt x="90" y="300"/>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15" name="Forma libre 20"/>
              <p:cNvSpPr/>
              <p:nvPr/>
            </p:nvSpPr>
            <p:spPr>
              <a:xfrm>
                <a:off x="204840" y="1849320"/>
                <a:ext cx="114120" cy="107640"/>
              </a:xfrm>
              <a:custGeom>
                <a:avLst/>
                <a:gdLst>
                  <a:gd name="textAreaLeft" fmla="*/ 0 w 114120"/>
                  <a:gd name="textAreaRight" fmla="*/ 114480 w 114120"/>
                  <a:gd name="textAreaTop" fmla="*/ 0 h 107640"/>
                  <a:gd name="textAreaBottom" fmla="*/ 108000 h 107640"/>
                </a:gdLst>
                <a:ahLst/>
                <a:rect l="textAreaLeft" t="textAreaTop" r="textAreaRight" b="textAreaBottom"/>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16" name="Rectángulo 21"/>
              <p:cNvSpPr/>
              <p:nvPr/>
            </p:nvSpPr>
            <p:spPr>
              <a:xfrm>
                <a:off x="133200" y="4662360"/>
                <a:ext cx="23400" cy="2180880"/>
              </a:xfrm>
              <a:prstGeom prst="rect">
                <a:avLst/>
              </a:pr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17" name="Forma libre 22"/>
              <p:cNvSpPr/>
              <p:nvPr/>
            </p:nvSpPr>
            <p:spPr>
              <a:xfrm>
                <a:off x="223920" y="5041800"/>
                <a:ext cx="369360" cy="1801440"/>
              </a:xfrm>
              <a:custGeom>
                <a:avLst/>
                <a:gdLst>
                  <a:gd name="textAreaLeft" fmla="*/ 0 w 369360"/>
                  <a:gd name="textAreaRight" fmla="*/ 369720 w 369360"/>
                  <a:gd name="textAreaTop" fmla="*/ 0 h 1801440"/>
                  <a:gd name="textAreaBottom" fmla="*/ 1801800 h 1801440"/>
                </a:gdLst>
                <a:ahLst/>
                <a:rect l="textAreaLeft" t="textAreaTop" r="textAreaRight" b="textAreaBottom"/>
                <a:pathLst>
                  <a:path w="233" h="1135">
                    <a:moveTo>
                      <a:pt x="15" y="1135"/>
                    </a:moveTo>
                    <a:lnTo>
                      <a:pt x="0" y="1135"/>
                    </a:lnTo>
                    <a:lnTo>
                      <a:pt x="0" y="515"/>
                    </a:lnTo>
                    <a:lnTo>
                      <a:pt x="0" y="512"/>
                    </a:lnTo>
                    <a:lnTo>
                      <a:pt x="218" y="0"/>
                    </a:lnTo>
                    <a:lnTo>
                      <a:pt x="233" y="6"/>
                    </a:lnTo>
                    <a:lnTo>
                      <a:pt x="15" y="518"/>
                    </a:lnTo>
                    <a:lnTo>
                      <a:pt x="15" y="113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18" name="Forma libre 23"/>
              <p:cNvSpPr/>
              <p:nvPr/>
            </p:nvSpPr>
            <p:spPr>
              <a:xfrm>
                <a:off x="52560" y="44816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19" name="Forma libre 24"/>
              <p:cNvSpPr/>
              <p:nvPr/>
            </p:nvSpPr>
            <p:spPr>
              <a:xfrm>
                <a:off x="-14400" y="5627520"/>
                <a:ext cx="85320" cy="1215720"/>
              </a:xfrm>
              <a:custGeom>
                <a:avLst/>
                <a:gdLst>
                  <a:gd name="textAreaLeft" fmla="*/ 0 w 85320"/>
                  <a:gd name="textAreaRight" fmla="*/ 85680 w 85320"/>
                  <a:gd name="textAreaTop" fmla="*/ 0 h 1215720"/>
                  <a:gd name="textAreaBottom" fmla="*/ 1216080 h 1215720"/>
                </a:gdLst>
                <a:ahLst/>
                <a:rect l="textAreaLeft" t="textAreaTop" r="textAreaRight" b="textAreaBottom"/>
                <a:pathLst>
                  <a:path w="54" h="766">
                    <a:moveTo>
                      <a:pt x="54" y="766"/>
                    </a:moveTo>
                    <a:lnTo>
                      <a:pt x="36" y="766"/>
                    </a:lnTo>
                    <a:lnTo>
                      <a:pt x="36" y="149"/>
                    </a:lnTo>
                    <a:lnTo>
                      <a:pt x="0" y="3"/>
                    </a:lnTo>
                    <a:lnTo>
                      <a:pt x="18" y="0"/>
                    </a:lnTo>
                    <a:lnTo>
                      <a:pt x="54" y="146"/>
                    </a:lnTo>
                    <a:lnTo>
                      <a:pt x="54" y="766"/>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20" name="Forma libre 25"/>
              <p:cNvSpPr/>
              <p:nvPr/>
            </p:nvSpPr>
            <p:spPr>
              <a:xfrm>
                <a:off x="527040" y="486720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21" name="Forma libre 26"/>
              <p:cNvSpPr/>
              <p:nvPr/>
            </p:nvSpPr>
            <p:spPr>
              <a:xfrm>
                <a:off x="309600" y="5423040"/>
                <a:ext cx="374400" cy="1425240"/>
              </a:xfrm>
              <a:custGeom>
                <a:avLst/>
                <a:gdLst>
                  <a:gd name="textAreaLeft" fmla="*/ 0 w 374400"/>
                  <a:gd name="textAreaRight" fmla="*/ 374760 w 374400"/>
                  <a:gd name="textAreaTop" fmla="*/ 0 h 1425240"/>
                  <a:gd name="textAreaBottom" fmla="*/ 1425600 h 1425240"/>
                </a:gdLst>
                <a:ahLst/>
                <a:rect l="textAreaLeft" t="textAreaTop" r="textAreaRight" b="textAreaBottom"/>
                <a:pathLst>
                  <a:path w="236" h="898">
                    <a:moveTo>
                      <a:pt x="18" y="898"/>
                    </a:moveTo>
                    <a:lnTo>
                      <a:pt x="0" y="898"/>
                    </a:lnTo>
                    <a:lnTo>
                      <a:pt x="0" y="515"/>
                    </a:lnTo>
                    <a:lnTo>
                      <a:pt x="3" y="512"/>
                    </a:lnTo>
                    <a:lnTo>
                      <a:pt x="221" y="0"/>
                    </a:lnTo>
                    <a:lnTo>
                      <a:pt x="236" y="6"/>
                    </a:lnTo>
                    <a:lnTo>
                      <a:pt x="18" y="518"/>
                    </a:lnTo>
                    <a:lnTo>
                      <a:pt x="18" y="898"/>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22" name="Forma libre 27"/>
              <p:cNvSpPr/>
              <p:nvPr/>
            </p:nvSpPr>
            <p:spPr>
              <a:xfrm>
                <a:off x="569880" y="5945040"/>
                <a:ext cx="151920" cy="912600"/>
              </a:xfrm>
              <a:custGeom>
                <a:avLst/>
                <a:gdLst>
                  <a:gd name="textAreaLeft" fmla="*/ 0 w 151920"/>
                  <a:gd name="textAreaRight" fmla="*/ 152280 w 151920"/>
                  <a:gd name="textAreaTop" fmla="*/ 0 h 912600"/>
                  <a:gd name="textAreaBottom" fmla="*/ 912960 h 912600"/>
                </a:gdLst>
                <a:ahLst/>
                <a:rect l="textAreaLeft" t="textAreaTop" r="textAreaRight" b="textAreaBottom"/>
                <a:pathLst>
                  <a:path w="96" h="575">
                    <a:moveTo>
                      <a:pt x="15" y="575"/>
                    </a:moveTo>
                    <a:lnTo>
                      <a:pt x="0" y="569"/>
                    </a:lnTo>
                    <a:lnTo>
                      <a:pt x="81" y="383"/>
                    </a:lnTo>
                    <a:lnTo>
                      <a:pt x="81" y="0"/>
                    </a:lnTo>
                    <a:lnTo>
                      <a:pt x="96" y="0"/>
                    </a:lnTo>
                    <a:lnTo>
                      <a:pt x="96" y="386"/>
                    </a:lnTo>
                    <a:lnTo>
                      <a:pt x="15" y="57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23" name="Forma libre 28"/>
              <p:cNvSpPr/>
              <p:nvPr/>
            </p:nvSpPr>
            <p:spPr>
              <a:xfrm>
                <a:off x="612720" y="52466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24" name="Forma libre 29"/>
              <p:cNvSpPr/>
              <p:nvPr/>
            </p:nvSpPr>
            <p:spPr>
              <a:xfrm>
                <a:off x="612720" y="576432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25" name="Forma libre 30"/>
              <p:cNvSpPr/>
              <p:nvPr/>
            </p:nvSpPr>
            <p:spPr>
              <a:xfrm>
                <a:off x="669960" y="6330960"/>
                <a:ext cx="417240" cy="517320"/>
              </a:xfrm>
              <a:custGeom>
                <a:avLst/>
                <a:gdLst>
                  <a:gd name="textAreaLeft" fmla="*/ 0 w 417240"/>
                  <a:gd name="textAreaRight" fmla="*/ 417600 w 417240"/>
                  <a:gd name="textAreaTop" fmla="*/ 0 h 517320"/>
                  <a:gd name="textAreaBottom" fmla="*/ 517680 h 517320"/>
                </a:gdLst>
                <a:ahLst/>
                <a:rect l="textAreaLeft" t="textAreaTop" r="textAreaRight" b="textAreaBottom"/>
                <a:pathLst>
                  <a:path w="263" h="326">
                    <a:moveTo>
                      <a:pt x="15" y="326"/>
                    </a:moveTo>
                    <a:lnTo>
                      <a:pt x="0" y="320"/>
                    </a:lnTo>
                    <a:lnTo>
                      <a:pt x="45" y="206"/>
                    </a:lnTo>
                    <a:lnTo>
                      <a:pt x="48" y="206"/>
                    </a:lnTo>
                    <a:lnTo>
                      <a:pt x="254" y="0"/>
                    </a:lnTo>
                    <a:lnTo>
                      <a:pt x="263" y="12"/>
                    </a:lnTo>
                    <a:lnTo>
                      <a:pt x="60" y="215"/>
                    </a:lnTo>
                    <a:lnTo>
                      <a:pt x="15" y="326"/>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26" name="Forma libre 31"/>
              <p:cNvSpPr/>
              <p:nvPr/>
            </p:nvSpPr>
            <p:spPr>
              <a:xfrm>
                <a:off x="1049400" y="6221520"/>
                <a:ext cx="156960" cy="147240"/>
              </a:xfrm>
              <a:custGeom>
                <a:avLst/>
                <a:gdLst>
                  <a:gd name="textAreaLeft" fmla="*/ 0 w 156960"/>
                  <a:gd name="textAreaRight" fmla="*/ 157320 w 156960"/>
                  <a:gd name="textAreaTop" fmla="*/ 0 h 147240"/>
                  <a:gd name="textAreaBottom" fmla="*/ 147600 h 147240"/>
                </a:gdLst>
                <a:ahLst/>
                <a:rect l="textAreaLeft" t="textAreaTop" r="textAreaRight" b="textAreaBottom"/>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grpSp>
        <p:grpSp>
          <p:nvGrpSpPr>
            <p:cNvPr id="227" name="Grupo 9"/>
            <p:cNvGrpSpPr/>
            <p:nvPr/>
          </p:nvGrpSpPr>
          <p:grpSpPr>
            <a:xfrm>
              <a:off x="11364840" y="0"/>
              <a:ext cx="674280" cy="6848280"/>
              <a:chOff x="11364840" y="0"/>
              <a:chExt cx="674280" cy="6848280"/>
            </a:xfrm>
          </p:grpSpPr>
          <p:sp>
            <p:nvSpPr>
              <p:cNvPr id="228" name="Forma libre 32"/>
              <p:cNvSpPr/>
              <p:nvPr/>
            </p:nvSpPr>
            <p:spPr>
              <a:xfrm>
                <a:off x="11484000" y="0"/>
                <a:ext cx="417240" cy="512280"/>
              </a:xfrm>
              <a:custGeom>
                <a:avLst/>
                <a:gdLst>
                  <a:gd name="textAreaLeft" fmla="*/ 0 w 417240"/>
                  <a:gd name="textAreaRight" fmla="*/ 417600 w 417240"/>
                  <a:gd name="textAreaTop" fmla="*/ 0 h 512280"/>
                  <a:gd name="textAreaBottom" fmla="*/ 512640 h 512280"/>
                </a:gdLst>
                <a:ahLst/>
                <a:rect l="textAreaLeft" t="textAreaTop" r="textAreaRight" b="textAreaBottom"/>
                <a:pathLst>
                  <a:path w="263" h="323">
                    <a:moveTo>
                      <a:pt x="12" y="323"/>
                    </a:moveTo>
                    <a:lnTo>
                      <a:pt x="0" y="314"/>
                    </a:lnTo>
                    <a:lnTo>
                      <a:pt x="203" y="108"/>
                    </a:lnTo>
                    <a:lnTo>
                      <a:pt x="248" y="0"/>
                    </a:lnTo>
                    <a:lnTo>
                      <a:pt x="263" y="6"/>
                    </a:lnTo>
                    <a:lnTo>
                      <a:pt x="218" y="117"/>
                    </a:lnTo>
                    <a:lnTo>
                      <a:pt x="218" y="117"/>
                    </a:lnTo>
                    <a:lnTo>
                      <a:pt x="12" y="323"/>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29" name="Forma libre 33"/>
              <p:cNvSpPr/>
              <p:nvPr/>
            </p:nvSpPr>
            <p:spPr>
              <a:xfrm>
                <a:off x="11364840" y="474840"/>
                <a:ext cx="156960" cy="151920"/>
              </a:xfrm>
              <a:custGeom>
                <a:avLst/>
                <a:gdLst>
                  <a:gd name="textAreaLeft" fmla="*/ 0 w 156960"/>
                  <a:gd name="textAreaRight" fmla="*/ 157320 w 156960"/>
                  <a:gd name="textAreaTop" fmla="*/ 0 h 151920"/>
                  <a:gd name="textAreaBottom" fmla="*/ 152280 h 151920"/>
                </a:gdLst>
                <a:ahLst/>
                <a:rect l="textAreaLeft" t="textAreaTop" r="textAreaRight" b="textAreaBottom"/>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30" name="Forma libre 34"/>
              <p:cNvSpPr/>
              <p:nvPr/>
            </p:nvSpPr>
            <p:spPr>
              <a:xfrm>
                <a:off x="11631600" y="1539720"/>
                <a:ext cx="188640" cy="190080"/>
              </a:xfrm>
              <a:custGeom>
                <a:avLst/>
                <a:gdLst>
                  <a:gd name="textAreaLeft" fmla="*/ 0 w 188640"/>
                  <a:gd name="textAreaRight" fmla="*/ 189000 w 18864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31" name="Forma libre 35"/>
              <p:cNvSpPr/>
              <p:nvPr/>
            </p:nvSpPr>
            <p:spPr>
              <a:xfrm>
                <a:off x="11531520" y="5694480"/>
                <a:ext cx="298080" cy="1153800"/>
              </a:xfrm>
              <a:custGeom>
                <a:avLst/>
                <a:gdLst>
                  <a:gd name="textAreaLeft" fmla="*/ 0 w 298080"/>
                  <a:gd name="textAreaRight" fmla="*/ 298440 w 298080"/>
                  <a:gd name="textAreaTop" fmla="*/ 0 h 1153800"/>
                  <a:gd name="textAreaBottom" fmla="*/ 1154160 h 1153800"/>
                </a:gdLst>
                <a:ahLst/>
                <a:rect l="textAreaLeft" t="textAreaTop" r="textAreaRight" b="textAreaBottom"/>
                <a:pathLst>
                  <a:path w="188" h="727">
                    <a:moveTo>
                      <a:pt x="15" y="727"/>
                    </a:moveTo>
                    <a:lnTo>
                      <a:pt x="0" y="727"/>
                    </a:lnTo>
                    <a:lnTo>
                      <a:pt x="0" y="407"/>
                    </a:lnTo>
                    <a:lnTo>
                      <a:pt x="0" y="407"/>
                    </a:lnTo>
                    <a:lnTo>
                      <a:pt x="176" y="0"/>
                    </a:lnTo>
                    <a:lnTo>
                      <a:pt x="188" y="6"/>
                    </a:lnTo>
                    <a:lnTo>
                      <a:pt x="15" y="410"/>
                    </a:lnTo>
                    <a:lnTo>
                      <a:pt x="15" y="727"/>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32" name="Forma libre 36"/>
              <p:cNvSpPr/>
              <p:nvPr/>
            </p:nvSpPr>
            <p:spPr>
              <a:xfrm>
                <a:off x="11773080" y="5551560"/>
                <a:ext cx="156960" cy="155160"/>
              </a:xfrm>
              <a:custGeom>
                <a:avLst/>
                <a:gdLst>
                  <a:gd name="textAreaLeft" fmla="*/ 0 w 156960"/>
                  <a:gd name="textAreaRight" fmla="*/ 157320 w 156960"/>
                  <a:gd name="textAreaTop" fmla="*/ 0 h 155160"/>
                  <a:gd name="textAreaBottom" fmla="*/ 155520 h 155160"/>
                </a:gdLst>
                <a:ahLst/>
                <a:rect l="textAreaLeft" t="textAreaTop" r="textAreaRight" b="textAreaBottom"/>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33" name="Forma libre 37"/>
              <p:cNvSpPr/>
              <p:nvPr/>
            </p:nvSpPr>
            <p:spPr>
              <a:xfrm>
                <a:off x="11711160" y="4680"/>
                <a:ext cx="304560" cy="1544400"/>
              </a:xfrm>
              <a:custGeom>
                <a:avLst/>
                <a:gdLst>
                  <a:gd name="textAreaLeft" fmla="*/ 0 w 304560"/>
                  <a:gd name="textAreaRight" fmla="*/ 304920 w 304560"/>
                  <a:gd name="textAreaTop" fmla="*/ 0 h 1544400"/>
                  <a:gd name="textAreaBottom" fmla="*/ 1544760 h 1544400"/>
                </a:gdLst>
                <a:ahLst/>
                <a:rect l="textAreaLeft" t="textAreaTop" r="textAreaRight" b="textAreaBottom"/>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34" name="Forma libre 38"/>
              <p:cNvSpPr/>
              <p:nvPr/>
            </p:nvSpPr>
            <p:spPr>
              <a:xfrm>
                <a:off x="11636280" y="4867200"/>
                <a:ext cx="188640" cy="188640"/>
              </a:xfrm>
              <a:custGeom>
                <a:avLst/>
                <a:gdLst>
                  <a:gd name="textAreaLeft" fmla="*/ 0 w 188640"/>
                  <a:gd name="textAreaRight" fmla="*/ 189000 w 18864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35" name="Forma libre 39"/>
              <p:cNvSpPr/>
              <p:nvPr/>
            </p:nvSpPr>
            <p:spPr>
              <a:xfrm>
                <a:off x="11441160" y="5046840"/>
                <a:ext cx="307440" cy="1801440"/>
              </a:xfrm>
              <a:custGeom>
                <a:avLst/>
                <a:gdLst>
                  <a:gd name="textAreaLeft" fmla="*/ 0 w 307440"/>
                  <a:gd name="textAreaRight" fmla="*/ 307800 w 307440"/>
                  <a:gd name="textAreaTop" fmla="*/ 0 h 1801440"/>
                  <a:gd name="textAreaBottom" fmla="*/ 1801800 h 1801440"/>
                </a:gdLst>
                <a:ahLst/>
                <a:rect l="textAreaLeft" t="textAreaTop" r="textAreaRight" b="textAreaBottom"/>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36" name="Forma libre 40"/>
              <p:cNvSpPr/>
              <p:nvPr/>
            </p:nvSpPr>
            <p:spPr>
              <a:xfrm>
                <a:off x="11849040" y="641664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37" name="Rectángulo 41"/>
              <p:cNvSpPr/>
              <p:nvPr/>
            </p:nvSpPr>
            <p:spPr>
              <a:xfrm>
                <a:off x="11939760" y="6595920"/>
                <a:ext cx="23400" cy="252000"/>
              </a:xfrm>
              <a:prstGeom prst="rect">
                <a:avLst/>
              </a:pr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grpSp>
      </p:grpSp>
      <p:sp>
        <p:nvSpPr>
          <p:cNvPr id="238" name="PlaceHolder 1"/>
          <p:cNvSpPr>
            <a:spLocks noGrp="1"/>
          </p:cNvSpPr>
          <p:nvPr>
            <p:ph type="title"/>
          </p:nvPr>
        </p:nvSpPr>
        <p:spPr>
          <a:xfrm>
            <a:off x="1446120" y="609480"/>
            <a:ext cx="9302400" cy="2748240"/>
          </a:xfrm>
          <a:prstGeom prst="rect">
            <a:avLst/>
          </a:prstGeom>
          <a:noFill/>
          <a:ln w="0">
            <a:noFill/>
          </a:ln>
        </p:spPr>
        <p:txBody>
          <a:bodyPr lIns="91440" rIns="91440" tIns="45720" bIns="45720" anchor="ctr">
            <a:normAutofit/>
          </a:bodyPr>
          <a:p>
            <a:pPr indent="0" defTabSz="914400">
              <a:lnSpc>
                <a:spcPct val="90000"/>
              </a:lnSpc>
              <a:buNone/>
            </a:pPr>
            <a:r>
              <a:rPr b="0" lang="es-ES" sz="3600" spc="-1" strike="noStrike" cap="all">
                <a:solidFill>
                  <a:schemeClr val="dk1"/>
                </a:solidFill>
                <a:latin typeface="Tw Cen MT"/>
              </a:rPr>
              <a:t>Haga clic para modificar el estilo de título del patrón</a:t>
            </a:r>
            <a:endParaRPr b="0" lang="es-ES" sz="3600" spc="-1" strike="noStrike">
              <a:solidFill>
                <a:schemeClr val="dk1"/>
              </a:solidFill>
              <a:latin typeface="Tw Cen MT"/>
            </a:endParaRPr>
          </a:p>
        </p:txBody>
      </p:sp>
      <p:sp>
        <p:nvSpPr>
          <p:cNvPr id="239" name="PlaceHolder 2"/>
          <p:cNvSpPr>
            <a:spLocks noGrp="1"/>
          </p:cNvSpPr>
          <p:nvPr>
            <p:ph type="body"/>
          </p:nvPr>
        </p:nvSpPr>
        <p:spPr>
          <a:xfrm>
            <a:off x="1720800" y="3365640"/>
            <a:ext cx="8751960" cy="548640"/>
          </a:xfrm>
          <a:prstGeom prst="rect">
            <a:avLst/>
          </a:prstGeom>
          <a:noFill/>
          <a:ln w="0">
            <a:noFill/>
          </a:ln>
        </p:spPr>
        <p:txBody>
          <a:bodyPr lIns="91440" rIns="91440" tIns="45720" bIns="45720" anchor="t">
            <a:normAutofit/>
          </a:bodyPr>
          <a:p>
            <a:pPr indent="0" defTabSz="914400">
              <a:lnSpc>
                <a:spcPct val="120000"/>
              </a:lnSpc>
              <a:spcBef>
                <a:spcPts val="1001"/>
              </a:spcBef>
              <a:buNone/>
              <a:tabLst>
                <a:tab algn="l" pos="0"/>
              </a:tabLst>
            </a:pPr>
            <a:r>
              <a:rPr b="0" lang="es-ES" sz="1400" spc="-1" strike="noStrike">
                <a:solidFill>
                  <a:schemeClr val="dk1"/>
                </a:solidFill>
                <a:latin typeface="Tw Cen MT"/>
              </a:rPr>
              <a:t>Editar estilos de texto del patrón</a:t>
            </a:r>
            <a:endParaRPr b="0" lang="es-ES" sz="1400" spc="-1" strike="noStrike">
              <a:solidFill>
                <a:schemeClr val="dk1"/>
              </a:solidFill>
              <a:latin typeface="Tw Cen MT"/>
            </a:endParaRPr>
          </a:p>
        </p:txBody>
      </p:sp>
      <p:sp>
        <p:nvSpPr>
          <p:cNvPr id="240" name="PlaceHolder 3"/>
          <p:cNvSpPr>
            <a:spLocks noGrp="1"/>
          </p:cNvSpPr>
          <p:nvPr>
            <p:ph type="body"/>
          </p:nvPr>
        </p:nvSpPr>
        <p:spPr>
          <a:xfrm>
            <a:off x="1141560" y="4309920"/>
            <a:ext cx="9905760" cy="1488960"/>
          </a:xfrm>
          <a:prstGeom prst="rect">
            <a:avLst/>
          </a:prstGeom>
          <a:noFill/>
          <a:ln w="0">
            <a:noFill/>
          </a:ln>
        </p:spPr>
        <p:txBody>
          <a:bodyPr lIns="91440" rIns="91440" tIns="45720" bIns="45720" anchor="ctr">
            <a:normAutofit/>
          </a:bodyPr>
          <a:p>
            <a:pPr indent="0" defTabSz="914400">
              <a:lnSpc>
                <a:spcPct val="120000"/>
              </a:lnSpc>
              <a:spcBef>
                <a:spcPts val="1001"/>
              </a:spcBef>
              <a:buNone/>
              <a:tabLst>
                <a:tab algn="l" pos="0"/>
              </a:tabLst>
            </a:pPr>
            <a:r>
              <a:rPr b="0" lang="es-ES" sz="1800" spc="-1" strike="noStrike">
                <a:solidFill>
                  <a:schemeClr val="dk1"/>
                </a:solidFill>
                <a:latin typeface="Tw Cen MT"/>
              </a:rPr>
              <a:t>Editar estilos de texto del patrón</a:t>
            </a:r>
            <a:endParaRPr b="0" lang="es-ES" sz="1800" spc="-1" strike="noStrike">
              <a:solidFill>
                <a:schemeClr val="dk1"/>
              </a:solidFill>
              <a:latin typeface="Tw Cen MT"/>
            </a:endParaRPr>
          </a:p>
        </p:txBody>
      </p:sp>
      <p:sp>
        <p:nvSpPr>
          <p:cNvPr id="241" name="PlaceHolder 4"/>
          <p:cNvSpPr>
            <a:spLocks noGrp="1"/>
          </p:cNvSpPr>
          <p:nvPr>
            <p:ph type="dt" idx="10"/>
          </p:nvPr>
        </p:nvSpPr>
        <p:spPr>
          <a:xfrm>
            <a:off x="7457040" y="5883120"/>
            <a:ext cx="2742840" cy="364680"/>
          </a:xfrm>
          <a:prstGeom prst="rect">
            <a:avLst/>
          </a:prstGeom>
          <a:noFill/>
          <a:ln w="0">
            <a:noFill/>
          </a:ln>
        </p:spPr>
        <p:txBody>
          <a:bodyPr lIns="91440" rIns="91440" tIns="45720" bIns="45720" anchor="ctr">
            <a:noAutofit/>
          </a:bodyPr>
          <a:lstStyle>
            <a:lvl1pPr indent="0" algn="r" defTabSz="457200">
              <a:lnSpc>
                <a:spcPct val="100000"/>
              </a:lnSpc>
              <a:buNone/>
              <a:defRPr b="0" lang="es-ES" sz="1050" spc="-1" strike="noStrike">
                <a:solidFill>
                  <a:schemeClr val="dk1">
                    <a:tint val="75000"/>
                  </a:schemeClr>
                </a:solidFill>
                <a:latin typeface="Tw Cen MT"/>
              </a:defRPr>
            </a:lvl1pPr>
          </a:lstStyle>
          <a:p>
            <a:pPr indent="0" algn="r" defTabSz="457200">
              <a:lnSpc>
                <a:spcPct val="100000"/>
              </a:lnSpc>
              <a:buNone/>
            </a:pPr>
            <a:r>
              <a:rPr b="0" lang="es-ES" sz="1050" spc="-1" strike="noStrike">
                <a:solidFill>
                  <a:schemeClr val="dk1">
                    <a:tint val="75000"/>
                  </a:schemeClr>
                </a:solidFill>
                <a:latin typeface="Tw Cen MT"/>
              </a:rPr>
              <a:t>&lt;date/time&gt;</a:t>
            </a:r>
            <a:endParaRPr b="0" lang="es-MX" sz="1050" spc="-1" strike="noStrike">
              <a:solidFill>
                <a:srgbClr val="000000"/>
              </a:solidFill>
              <a:latin typeface="Times New Roman"/>
            </a:endParaRPr>
          </a:p>
        </p:txBody>
      </p:sp>
      <p:sp>
        <p:nvSpPr>
          <p:cNvPr id="242" name="PlaceHolder 5"/>
          <p:cNvSpPr>
            <a:spLocks noGrp="1"/>
          </p:cNvSpPr>
          <p:nvPr>
            <p:ph type="ftr" idx="11"/>
          </p:nvPr>
        </p:nvSpPr>
        <p:spPr>
          <a:xfrm>
            <a:off x="1141560" y="5883120"/>
            <a:ext cx="6238800" cy="364680"/>
          </a:xfrm>
          <a:prstGeom prst="rect">
            <a:avLst/>
          </a:prstGeom>
          <a:noFill/>
          <a:ln w="0">
            <a:noFill/>
          </a:ln>
        </p:spPr>
        <p:txBody>
          <a:bodyPr lIns="91440" rIns="91440" tIns="45720" bIns="45720" anchor="ctr">
            <a:noAutofit/>
          </a:bodyPr>
          <a:lstStyle>
            <a:lvl1pPr indent="0" algn="ctr">
              <a:buNone/>
              <a:defRPr b="0" lang="es-MX" sz="1400" spc="-1" strike="noStrike">
                <a:solidFill>
                  <a:srgbClr val="000000"/>
                </a:solidFill>
                <a:latin typeface="Times New Roman"/>
              </a:defRPr>
            </a:lvl1pPr>
          </a:lstStyle>
          <a:p>
            <a:pPr indent="0" algn="ctr">
              <a:buNone/>
            </a:pPr>
            <a:r>
              <a:rPr b="0" lang="es-MX" sz="1400" spc="-1" strike="noStrike">
                <a:solidFill>
                  <a:srgbClr val="000000"/>
                </a:solidFill>
                <a:latin typeface="Times New Roman"/>
              </a:rPr>
              <a:t>&lt;footer&gt;</a:t>
            </a:r>
            <a:endParaRPr b="0" lang="es-MX" sz="1400" spc="-1" strike="noStrike">
              <a:solidFill>
                <a:srgbClr val="000000"/>
              </a:solidFill>
              <a:latin typeface="Times New Roman"/>
            </a:endParaRPr>
          </a:p>
        </p:txBody>
      </p:sp>
      <p:sp>
        <p:nvSpPr>
          <p:cNvPr id="243" name="PlaceHolder 6"/>
          <p:cNvSpPr>
            <a:spLocks noGrp="1"/>
          </p:cNvSpPr>
          <p:nvPr>
            <p:ph type="sldNum" idx="12"/>
          </p:nvPr>
        </p:nvSpPr>
        <p:spPr>
          <a:xfrm>
            <a:off x="10276200" y="5883120"/>
            <a:ext cx="770760" cy="364680"/>
          </a:xfrm>
          <a:prstGeom prst="rect">
            <a:avLst/>
          </a:prstGeom>
          <a:noFill/>
          <a:ln w="0">
            <a:noFill/>
          </a:ln>
        </p:spPr>
        <p:txBody>
          <a:bodyPr lIns="91440" rIns="91440" tIns="45720" bIns="45720" anchor="ctr">
            <a:noAutofit/>
          </a:bodyPr>
          <a:lstStyle>
            <a:lvl1pPr indent="0" algn="r" defTabSz="457200">
              <a:lnSpc>
                <a:spcPct val="100000"/>
              </a:lnSpc>
              <a:buNone/>
              <a:defRPr b="0" lang="es-ES" sz="1050" spc="-1" strike="noStrike">
                <a:solidFill>
                  <a:schemeClr val="dk1">
                    <a:tint val="75000"/>
                  </a:schemeClr>
                </a:solidFill>
                <a:latin typeface="Tw Cen MT"/>
              </a:defRPr>
            </a:lvl1pPr>
          </a:lstStyle>
          <a:p>
            <a:pPr indent="0" algn="r" defTabSz="457200">
              <a:lnSpc>
                <a:spcPct val="100000"/>
              </a:lnSpc>
              <a:buNone/>
            </a:pPr>
            <a:fld id="{A167A87B-7B0A-4AEE-BDDC-EFA508A70F6F}" type="slidenum">
              <a:rPr b="0" lang="es-ES" sz="1050" spc="-1" strike="noStrike">
                <a:solidFill>
                  <a:schemeClr val="dk1">
                    <a:tint val="75000"/>
                  </a:schemeClr>
                </a:solidFill>
                <a:latin typeface="Tw Cen MT"/>
              </a:rPr>
              <a:t>&lt;number&gt;</a:t>
            </a:fld>
            <a:endParaRPr b="0" lang="es-MX" sz="1050" spc="-1" strike="noStrike">
              <a:solidFill>
                <a:srgbClr val="000000"/>
              </a:solidFill>
              <a:latin typeface="Times New Roman"/>
            </a:endParaRPr>
          </a:p>
        </p:txBody>
      </p:sp>
      <p:sp>
        <p:nvSpPr>
          <p:cNvPr id="244" name="Cuadro de texto 59"/>
          <p:cNvSpPr/>
          <p:nvPr/>
        </p:nvSpPr>
        <p:spPr>
          <a:xfrm>
            <a:off x="903600" y="732240"/>
            <a:ext cx="609120" cy="584280"/>
          </a:xfrm>
          <a:prstGeom prst="rect">
            <a:avLst/>
          </a:prstGeom>
          <a:noFill/>
          <a:ln w="0">
            <a:noFill/>
          </a:ln>
        </p:spPr>
        <p:style>
          <a:lnRef idx="0"/>
          <a:fillRef idx="0"/>
          <a:effectRef idx="0"/>
          <a:fontRef idx="minor"/>
        </p:style>
        <p:txBody>
          <a:bodyPr anchor="ctr">
            <a:noAutofit/>
          </a:bodyPr>
          <a:p>
            <a:pPr algn="r" defTabSz="457200">
              <a:lnSpc>
                <a:spcPct val="100000"/>
              </a:lnSpc>
            </a:pPr>
            <a:r>
              <a:rPr b="0" lang="es-ES" sz="8000" spc="-1" strike="noStrike" cap="all">
                <a:solidFill>
                  <a:schemeClr val="dk1"/>
                </a:solidFill>
                <a:latin typeface="Tw Cen MT"/>
              </a:rPr>
              <a:t>“</a:t>
            </a:r>
            <a:endParaRPr b="0" lang="es-MX" sz="8000" spc="-1" strike="noStrike">
              <a:solidFill>
                <a:srgbClr val="000000"/>
              </a:solidFill>
              <a:latin typeface="Arial"/>
            </a:endParaRPr>
          </a:p>
        </p:txBody>
      </p:sp>
      <p:sp>
        <p:nvSpPr>
          <p:cNvPr id="245" name="Cuadro de texto 60"/>
          <p:cNvSpPr/>
          <p:nvPr/>
        </p:nvSpPr>
        <p:spPr>
          <a:xfrm>
            <a:off x="10537200" y="2764800"/>
            <a:ext cx="609120" cy="584280"/>
          </a:xfrm>
          <a:prstGeom prst="rect">
            <a:avLst/>
          </a:prstGeom>
          <a:noFill/>
          <a:ln w="0">
            <a:noFill/>
          </a:ln>
        </p:spPr>
        <p:style>
          <a:lnRef idx="0"/>
          <a:fillRef idx="0"/>
          <a:effectRef idx="0"/>
          <a:fontRef idx="minor"/>
        </p:style>
        <p:txBody>
          <a:bodyPr anchor="ctr">
            <a:noAutofit/>
          </a:bodyPr>
          <a:p>
            <a:pPr algn="r" defTabSz="457200">
              <a:lnSpc>
                <a:spcPct val="100000"/>
              </a:lnSpc>
            </a:pPr>
            <a:r>
              <a:rPr b="0" lang="es-ES" sz="8000" spc="-1" strike="noStrike" cap="all">
                <a:solidFill>
                  <a:schemeClr val="dk1"/>
                </a:solidFill>
                <a:latin typeface="Tw Cen MT"/>
              </a:rPr>
              <a:t>”</a:t>
            </a:r>
            <a:endParaRPr b="0" lang="es-MX" sz="8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55" r:id="rId4"/>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pic>
        <p:nvPicPr>
          <p:cNvPr id="246" name="Imagen 2" descr="\\DROBO-FS\QuickDrops\JB\PPTX NG\Droplets\LightingOverlay.png"/>
          <p:cNvPicPr/>
          <p:nvPr/>
        </p:nvPicPr>
        <p:blipFill>
          <a:blip r:embed="rId3">
            <a:alphaModFix amt="30000"/>
          </a:blip>
          <a:stretch/>
        </p:blipFill>
        <p:spPr>
          <a:xfrm>
            <a:off x="0" y="0"/>
            <a:ext cx="12191760" cy="6857640"/>
          </a:xfrm>
          <a:prstGeom prst="rect">
            <a:avLst/>
          </a:prstGeom>
          <a:ln w="0">
            <a:noFill/>
          </a:ln>
        </p:spPr>
      </p:pic>
      <p:grpSp>
        <p:nvGrpSpPr>
          <p:cNvPr id="247" name="Grupo 7"/>
          <p:cNvGrpSpPr/>
          <p:nvPr/>
        </p:nvGrpSpPr>
        <p:grpSpPr>
          <a:xfrm>
            <a:off x="-14400" y="0"/>
            <a:ext cx="12053520" cy="6857640"/>
            <a:chOff x="-14400" y="0"/>
            <a:chExt cx="12053520" cy="6857640"/>
          </a:xfrm>
        </p:grpSpPr>
        <p:grpSp>
          <p:nvGrpSpPr>
            <p:cNvPr id="248" name="Grupo 8"/>
            <p:cNvGrpSpPr/>
            <p:nvPr/>
          </p:nvGrpSpPr>
          <p:grpSpPr>
            <a:xfrm>
              <a:off x="-14400" y="0"/>
              <a:ext cx="1220760" cy="6857640"/>
              <a:chOff x="-14400" y="0"/>
              <a:chExt cx="1220760" cy="6857640"/>
            </a:xfrm>
          </p:grpSpPr>
          <p:sp>
            <p:nvSpPr>
              <p:cNvPr id="249" name="Rectángulo 5"/>
              <p:cNvSpPr/>
              <p:nvPr/>
            </p:nvSpPr>
            <p:spPr>
              <a:xfrm>
                <a:off x="114480" y="4680"/>
                <a:ext cx="23400" cy="2180880"/>
              </a:xfrm>
              <a:prstGeom prst="rect">
                <a:avLst/>
              </a:pr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50" name="Forma libre 6"/>
              <p:cNvSpPr/>
              <p:nvPr/>
            </p:nvSpPr>
            <p:spPr>
              <a:xfrm>
                <a:off x="33480" y="217656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51" name="Forma libre 7"/>
              <p:cNvSpPr/>
              <p:nvPr/>
            </p:nvSpPr>
            <p:spPr>
              <a:xfrm>
                <a:off x="28440" y="402120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52" name="Forma libre 8"/>
              <p:cNvSpPr/>
              <p:nvPr/>
            </p:nvSpPr>
            <p:spPr>
              <a:xfrm>
                <a:off x="200160" y="4680"/>
                <a:ext cx="369360" cy="1810800"/>
              </a:xfrm>
              <a:custGeom>
                <a:avLst/>
                <a:gdLst>
                  <a:gd name="textAreaLeft" fmla="*/ 0 w 369360"/>
                  <a:gd name="textAreaRight" fmla="*/ 369720 w 369360"/>
                  <a:gd name="textAreaTop" fmla="*/ 0 h 1810800"/>
                  <a:gd name="textAreaBottom" fmla="*/ 1811160 h 1810800"/>
                </a:gdLst>
                <a:ahLst/>
                <a:rect l="textAreaLeft" t="textAreaTop" r="textAreaRight" b="textAreaBottom"/>
                <a:pathLst>
                  <a:path w="233" h="1141">
                    <a:moveTo>
                      <a:pt x="218" y="1141"/>
                    </a:moveTo>
                    <a:lnTo>
                      <a:pt x="0" y="626"/>
                    </a:lnTo>
                    <a:lnTo>
                      <a:pt x="0" y="0"/>
                    </a:lnTo>
                    <a:lnTo>
                      <a:pt x="15" y="0"/>
                    </a:lnTo>
                    <a:lnTo>
                      <a:pt x="15" y="623"/>
                    </a:lnTo>
                    <a:lnTo>
                      <a:pt x="233" y="1135"/>
                    </a:lnTo>
                    <a:lnTo>
                      <a:pt x="218" y="1141"/>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53" name="Forma libre 9"/>
              <p:cNvSpPr/>
              <p:nvPr/>
            </p:nvSpPr>
            <p:spPr>
              <a:xfrm>
                <a:off x="503280" y="180180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54" name="Forma libre 10"/>
              <p:cNvSpPr/>
              <p:nvPr/>
            </p:nvSpPr>
            <p:spPr>
              <a:xfrm>
                <a:off x="285840" y="4680"/>
                <a:ext cx="369360" cy="1429920"/>
              </a:xfrm>
              <a:custGeom>
                <a:avLst/>
                <a:gdLst>
                  <a:gd name="textAreaLeft" fmla="*/ 0 w 369360"/>
                  <a:gd name="textAreaRight" fmla="*/ 369720 w 369360"/>
                  <a:gd name="textAreaTop" fmla="*/ 0 h 1429920"/>
                  <a:gd name="textAreaBottom" fmla="*/ 1430280 h 1429920"/>
                </a:gdLst>
                <a:ahLst/>
                <a:rect l="textAreaLeft" t="textAreaTop" r="textAreaRight" b="textAreaBottom"/>
                <a:pathLst>
                  <a:path w="233" h="901">
                    <a:moveTo>
                      <a:pt x="221" y="901"/>
                    </a:moveTo>
                    <a:lnTo>
                      <a:pt x="0" y="383"/>
                    </a:lnTo>
                    <a:lnTo>
                      <a:pt x="0" y="0"/>
                    </a:lnTo>
                    <a:lnTo>
                      <a:pt x="18" y="0"/>
                    </a:lnTo>
                    <a:lnTo>
                      <a:pt x="18" y="380"/>
                    </a:lnTo>
                    <a:lnTo>
                      <a:pt x="233" y="895"/>
                    </a:lnTo>
                    <a:lnTo>
                      <a:pt x="221" y="901"/>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55" name="Forma libre 11"/>
              <p:cNvSpPr/>
              <p:nvPr/>
            </p:nvSpPr>
            <p:spPr>
              <a:xfrm>
                <a:off x="546120" y="0"/>
                <a:ext cx="151920" cy="912600"/>
              </a:xfrm>
              <a:custGeom>
                <a:avLst/>
                <a:gdLst>
                  <a:gd name="textAreaLeft" fmla="*/ 0 w 151920"/>
                  <a:gd name="textAreaRight" fmla="*/ 152280 w 151920"/>
                  <a:gd name="textAreaTop" fmla="*/ 0 h 912600"/>
                  <a:gd name="textAreaBottom" fmla="*/ 912960 h 912600"/>
                </a:gdLst>
                <a:ahLst/>
                <a:rect l="textAreaLeft" t="textAreaTop" r="textAreaRight" b="textAreaBottom"/>
                <a:pathLst>
                  <a:path w="96" h="575">
                    <a:moveTo>
                      <a:pt x="96" y="575"/>
                    </a:moveTo>
                    <a:lnTo>
                      <a:pt x="78" y="575"/>
                    </a:lnTo>
                    <a:lnTo>
                      <a:pt x="78" y="192"/>
                    </a:lnTo>
                    <a:lnTo>
                      <a:pt x="0" y="6"/>
                    </a:lnTo>
                    <a:lnTo>
                      <a:pt x="15" y="0"/>
                    </a:lnTo>
                    <a:lnTo>
                      <a:pt x="96" y="189"/>
                    </a:lnTo>
                    <a:lnTo>
                      <a:pt x="96" y="57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56" name="Forma libre 12"/>
              <p:cNvSpPr/>
              <p:nvPr/>
            </p:nvSpPr>
            <p:spPr>
              <a:xfrm>
                <a:off x="588960" y="142092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57" name="Forma libre 13"/>
              <p:cNvSpPr/>
              <p:nvPr/>
            </p:nvSpPr>
            <p:spPr>
              <a:xfrm>
                <a:off x="588960" y="9032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58" name="Forma libre 14"/>
              <p:cNvSpPr/>
              <p:nvPr/>
            </p:nvSpPr>
            <p:spPr>
              <a:xfrm>
                <a:off x="641520" y="0"/>
                <a:ext cx="421920" cy="526680"/>
              </a:xfrm>
              <a:custGeom>
                <a:avLst/>
                <a:gdLst>
                  <a:gd name="textAreaLeft" fmla="*/ 0 w 421920"/>
                  <a:gd name="textAreaRight" fmla="*/ 422280 w 421920"/>
                  <a:gd name="textAreaTop" fmla="*/ 0 h 526680"/>
                  <a:gd name="textAreaBottom" fmla="*/ 527040 h 526680"/>
                </a:gdLst>
                <a:ahLst/>
                <a:rect l="textAreaLeft" t="textAreaTop" r="textAreaRight" b="textAreaBottom"/>
                <a:pathLst>
                  <a:path w="266" h="332">
                    <a:moveTo>
                      <a:pt x="257" y="332"/>
                    </a:moveTo>
                    <a:lnTo>
                      <a:pt x="48" y="123"/>
                    </a:lnTo>
                    <a:lnTo>
                      <a:pt x="0" y="6"/>
                    </a:lnTo>
                    <a:lnTo>
                      <a:pt x="15" y="0"/>
                    </a:lnTo>
                    <a:lnTo>
                      <a:pt x="63" y="114"/>
                    </a:lnTo>
                    <a:lnTo>
                      <a:pt x="266" y="320"/>
                    </a:lnTo>
                    <a:lnTo>
                      <a:pt x="257" y="332"/>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59" name="Forma libre 15"/>
              <p:cNvSpPr/>
              <p:nvPr/>
            </p:nvSpPr>
            <p:spPr>
              <a:xfrm>
                <a:off x="1020600" y="488880"/>
                <a:ext cx="161640" cy="147240"/>
              </a:xfrm>
              <a:custGeom>
                <a:avLst/>
                <a:gdLst>
                  <a:gd name="textAreaLeft" fmla="*/ 0 w 161640"/>
                  <a:gd name="textAreaRight" fmla="*/ 162000 w 161640"/>
                  <a:gd name="textAreaTop" fmla="*/ 0 h 147240"/>
                  <a:gd name="textAreaBottom" fmla="*/ 147600 h 147240"/>
                </a:gdLst>
                <a:ahLst/>
                <a:rect l="textAreaLeft" t="textAreaTop" r="textAreaRight" b="textAreaBottom"/>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60" name="Línea 16"/>
              <p:cNvSpPr/>
              <p:nvPr/>
            </p:nvSpPr>
            <p:spPr>
              <a:xfrm>
                <a:off x="-4680" y="9360"/>
                <a:ext cx="360" cy="360"/>
              </a:xfrm>
              <a:prstGeom prst="line">
                <a:avLst/>
              </a:prstGeom>
              <a:ln w="15">
                <a:solidFill>
                  <a:srgbClr val="ffffff"/>
                </a:solidFill>
              </a:ln>
            </p:spPr>
            <p:style>
              <a:lnRef idx="0"/>
              <a:fillRef idx="0"/>
              <a:effectRef idx="0"/>
              <a:fontRef idx="minor"/>
            </p:style>
            <p:txBody>
              <a:bodyPr lIns="90000" rIns="90000" tIns="-44640" bIns="-44640" anchor="t" anchorCtr="1">
                <a:noAutofit/>
              </a:bodyPr>
              <a:p>
                <a:endParaRPr b="0" lang="es-MX" sz="1800" spc="-1" strike="noStrike">
                  <a:solidFill>
                    <a:srgbClr val="000000"/>
                  </a:solidFill>
                  <a:latin typeface="Arial"/>
                </a:endParaRPr>
              </a:p>
            </p:txBody>
          </p:sp>
          <p:sp>
            <p:nvSpPr>
              <p:cNvPr id="261" name="Forma libre 17"/>
              <p:cNvSpPr/>
              <p:nvPr/>
            </p:nvSpPr>
            <p:spPr>
              <a:xfrm>
                <a:off x="9360" y="1801800"/>
                <a:ext cx="123480" cy="126720"/>
              </a:xfrm>
              <a:custGeom>
                <a:avLst/>
                <a:gdLst>
                  <a:gd name="textAreaLeft" fmla="*/ 0 w 123480"/>
                  <a:gd name="textAreaRight" fmla="*/ 123840 w 123480"/>
                  <a:gd name="textAreaTop" fmla="*/ 0 h 126720"/>
                  <a:gd name="textAreaBottom" fmla="*/ 127080 h 126720"/>
                </a:gdLst>
                <a:ahLst/>
                <a:rect l="textAreaLeft" t="textAreaTop" r="textAreaRight" b="textAreaBottom"/>
                <a:pathLst>
                  <a:path w="78" h="80">
                    <a:moveTo>
                      <a:pt x="6" y="80"/>
                    </a:moveTo>
                    <a:lnTo>
                      <a:pt x="0" y="71"/>
                    </a:lnTo>
                    <a:lnTo>
                      <a:pt x="69" y="0"/>
                    </a:lnTo>
                    <a:lnTo>
                      <a:pt x="78" y="9"/>
                    </a:lnTo>
                    <a:lnTo>
                      <a:pt x="6" y="80"/>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62" name="Forma libre 18"/>
              <p:cNvSpPr/>
              <p:nvPr/>
            </p:nvSpPr>
            <p:spPr>
              <a:xfrm>
                <a:off x="-9360" y="3549600"/>
                <a:ext cx="147240" cy="480600"/>
              </a:xfrm>
              <a:custGeom>
                <a:avLst/>
                <a:gdLst>
                  <a:gd name="textAreaLeft" fmla="*/ 0 w 147240"/>
                  <a:gd name="textAreaRight" fmla="*/ 147600 w 147240"/>
                  <a:gd name="textAreaTop" fmla="*/ 0 h 480600"/>
                  <a:gd name="textAreaBottom" fmla="*/ 480960 h 480600"/>
                </a:gdLst>
                <a:ahLst/>
                <a:rect l="textAreaLeft" t="textAreaTop" r="textAreaRight" b="textAreaBottom"/>
                <a:pathLst>
                  <a:path w="93" h="303">
                    <a:moveTo>
                      <a:pt x="93" y="303"/>
                    </a:moveTo>
                    <a:lnTo>
                      <a:pt x="78" y="303"/>
                    </a:lnTo>
                    <a:lnTo>
                      <a:pt x="78" y="78"/>
                    </a:lnTo>
                    <a:lnTo>
                      <a:pt x="0" y="12"/>
                    </a:lnTo>
                    <a:lnTo>
                      <a:pt x="12" y="0"/>
                    </a:lnTo>
                    <a:lnTo>
                      <a:pt x="93" y="69"/>
                    </a:lnTo>
                    <a:lnTo>
                      <a:pt x="93" y="303"/>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63" name="Forma libre 19"/>
              <p:cNvSpPr/>
              <p:nvPr/>
            </p:nvSpPr>
            <p:spPr>
              <a:xfrm>
                <a:off x="128520" y="1382760"/>
                <a:ext cx="142560" cy="475920"/>
              </a:xfrm>
              <a:custGeom>
                <a:avLst/>
                <a:gdLst>
                  <a:gd name="textAreaLeft" fmla="*/ 0 w 142560"/>
                  <a:gd name="textAreaRight" fmla="*/ 142920 w 142560"/>
                  <a:gd name="textAreaTop" fmla="*/ 0 h 475920"/>
                  <a:gd name="textAreaBottom" fmla="*/ 476280 h 475920"/>
                </a:gdLst>
                <a:ahLst/>
                <a:rect l="textAreaLeft" t="textAreaTop" r="textAreaRight" b="textAreaBottom"/>
                <a:pathLst>
                  <a:path w="90" h="300">
                    <a:moveTo>
                      <a:pt x="90" y="300"/>
                    </a:moveTo>
                    <a:lnTo>
                      <a:pt x="78" y="300"/>
                    </a:lnTo>
                    <a:lnTo>
                      <a:pt x="78" y="84"/>
                    </a:lnTo>
                    <a:lnTo>
                      <a:pt x="0" y="9"/>
                    </a:lnTo>
                    <a:lnTo>
                      <a:pt x="9" y="0"/>
                    </a:lnTo>
                    <a:lnTo>
                      <a:pt x="90" y="81"/>
                    </a:lnTo>
                    <a:lnTo>
                      <a:pt x="90" y="300"/>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64" name="Forma libre 20"/>
              <p:cNvSpPr/>
              <p:nvPr/>
            </p:nvSpPr>
            <p:spPr>
              <a:xfrm>
                <a:off x="204840" y="1849320"/>
                <a:ext cx="114120" cy="107640"/>
              </a:xfrm>
              <a:custGeom>
                <a:avLst/>
                <a:gdLst>
                  <a:gd name="textAreaLeft" fmla="*/ 0 w 114120"/>
                  <a:gd name="textAreaRight" fmla="*/ 114480 w 114120"/>
                  <a:gd name="textAreaTop" fmla="*/ 0 h 107640"/>
                  <a:gd name="textAreaBottom" fmla="*/ 108000 h 107640"/>
                </a:gdLst>
                <a:ahLst/>
                <a:rect l="textAreaLeft" t="textAreaTop" r="textAreaRight" b="textAreaBottom"/>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65" name="Rectángulo 21"/>
              <p:cNvSpPr/>
              <p:nvPr/>
            </p:nvSpPr>
            <p:spPr>
              <a:xfrm>
                <a:off x="133200" y="4662360"/>
                <a:ext cx="23400" cy="2180880"/>
              </a:xfrm>
              <a:prstGeom prst="rect">
                <a:avLst/>
              </a:pr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66" name="Forma libre 22"/>
              <p:cNvSpPr/>
              <p:nvPr/>
            </p:nvSpPr>
            <p:spPr>
              <a:xfrm>
                <a:off x="223920" y="5041800"/>
                <a:ext cx="369360" cy="1801440"/>
              </a:xfrm>
              <a:custGeom>
                <a:avLst/>
                <a:gdLst>
                  <a:gd name="textAreaLeft" fmla="*/ 0 w 369360"/>
                  <a:gd name="textAreaRight" fmla="*/ 369720 w 369360"/>
                  <a:gd name="textAreaTop" fmla="*/ 0 h 1801440"/>
                  <a:gd name="textAreaBottom" fmla="*/ 1801800 h 1801440"/>
                </a:gdLst>
                <a:ahLst/>
                <a:rect l="textAreaLeft" t="textAreaTop" r="textAreaRight" b="textAreaBottom"/>
                <a:pathLst>
                  <a:path w="233" h="1135">
                    <a:moveTo>
                      <a:pt x="15" y="1135"/>
                    </a:moveTo>
                    <a:lnTo>
                      <a:pt x="0" y="1135"/>
                    </a:lnTo>
                    <a:lnTo>
                      <a:pt x="0" y="515"/>
                    </a:lnTo>
                    <a:lnTo>
                      <a:pt x="0" y="512"/>
                    </a:lnTo>
                    <a:lnTo>
                      <a:pt x="218" y="0"/>
                    </a:lnTo>
                    <a:lnTo>
                      <a:pt x="233" y="6"/>
                    </a:lnTo>
                    <a:lnTo>
                      <a:pt x="15" y="518"/>
                    </a:lnTo>
                    <a:lnTo>
                      <a:pt x="15" y="113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67" name="Forma libre 23"/>
              <p:cNvSpPr/>
              <p:nvPr/>
            </p:nvSpPr>
            <p:spPr>
              <a:xfrm>
                <a:off x="52560" y="44816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68" name="Forma libre 24"/>
              <p:cNvSpPr/>
              <p:nvPr/>
            </p:nvSpPr>
            <p:spPr>
              <a:xfrm>
                <a:off x="-14400" y="5627520"/>
                <a:ext cx="85320" cy="1215720"/>
              </a:xfrm>
              <a:custGeom>
                <a:avLst/>
                <a:gdLst>
                  <a:gd name="textAreaLeft" fmla="*/ 0 w 85320"/>
                  <a:gd name="textAreaRight" fmla="*/ 85680 w 85320"/>
                  <a:gd name="textAreaTop" fmla="*/ 0 h 1215720"/>
                  <a:gd name="textAreaBottom" fmla="*/ 1216080 h 1215720"/>
                </a:gdLst>
                <a:ahLst/>
                <a:rect l="textAreaLeft" t="textAreaTop" r="textAreaRight" b="textAreaBottom"/>
                <a:pathLst>
                  <a:path w="54" h="766">
                    <a:moveTo>
                      <a:pt x="54" y="766"/>
                    </a:moveTo>
                    <a:lnTo>
                      <a:pt x="36" y="766"/>
                    </a:lnTo>
                    <a:lnTo>
                      <a:pt x="36" y="149"/>
                    </a:lnTo>
                    <a:lnTo>
                      <a:pt x="0" y="3"/>
                    </a:lnTo>
                    <a:lnTo>
                      <a:pt x="18" y="0"/>
                    </a:lnTo>
                    <a:lnTo>
                      <a:pt x="54" y="146"/>
                    </a:lnTo>
                    <a:lnTo>
                      <a:pt x="54" y="766"/>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69" name="Forma libre 25"/>
              <p:cNvSpPr/>
              <p:nvPr/>
            </p:nvSpPr>
            <p:spPr>
              <a:xfrm>
                <a:off x="527040" y="486720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70" name="Forma libre 26"/>
              <p:cNvSpPr/>
              <p:nvPr/>
            </p:nvSpPr>
            <p:spPr>
              <a:xfrm>
                <a:off x="309600" y="5423040"/>
                <a:ext cx="374400" cy="1425240"/>
              </a:xfrm>
              <a:custGeom>
                <a:avLst/>
                <a:gdLst>
                  <a:gd name="textAreaLeft" fmla="*/ 0 w 374400"/>
                  <a:gd name="textAreaRight" fmla="*/ 374760 w 374400"/>
                  <a:gd name="textAreaTop" fmla="*/ 0 h 1425240"/>
                  <a:gd name="textAreaBottom" fmla="*/ 1425600 h 1425240"/>
                </a:gdLst>
                <a:ahLst/>
                <a:rect l="textAreaLeft" t="textAreaTop" r="textAreaRight" b="textAreaBottom"/>
                <a:pathLst>
                  <a:path w="236" h="898">
                    <a:moveTo>
                      <a:pt x="18" y="898"/>
                    </a:moveTo>
                    <a:lnTo>
                      <a:pt x="0" y="898"/>
                    </a:lnTo>
                    <a:lnTo>
                      <a:pt x="0" y="515"/>
                    </a:lnTo>
                    <a:lnTo>
                      <a:pt x="3" y="512"/>
                    </a:lnTo>
                    <a:lnTo>
                      <a:pt x="221" y="0"/>
                    </a:lnTo>
                    <a:lnTo>
                      <a:pt x="236" y="6"/>
                    </a:lnTo>
                    <a:lnTo>
                      <a:pt x="18" y="518"/>
                    </a:lnTo>
                    <a:lnTo>
                      <a:pt x="18" y="898"/>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71" name="Forma libre 27"/>
              <p:cNvSpPr/>
              <p:nvPr/>
            </p:nvSpPr>
            <p:spPr>
              <a:xfrm>
                <a:off x="569880" y="5945040"/>
                <a:ext cx="151920" cy="912600"/>
              </a:xfrm>
              <a:custGeom>
                <a:avLst/>
                <a:gdLst>
                  <a:gd name="textAreaLeft" fmla="*/ 0 w 151920"/>
                  <a:gd name="textAreaRight" fmla="*/ 152280 w 151920"/>
                  <a:gd name="textAreaTop" fmla="*/ 0 h 912600"/>
                  <a:gd name="textAreaBottom" fmla="*/ 912960 h 912600"/>
                </a:gdLst>
                <a:ahLst/>
                <a:rect l="textAreaLeft" t="textAreaTop" r="textAreaRight" b="textAreaBottom"/>
                <a:pathLst>
                  <a:path w="96" h="575">
                    <a:moveTo>
                      <a:pt x="15" y="575"/>
                    </a:moveTo>
                    <a:lnTo>
                      <a:pt x="0" y="569"/>
                    </a:lnTo>
                    <a:lnTo>
                      <a:pt x="81" y="383"/>
                    </a:lnTo>
                    <a:lnTo>
                      <a:pt x="81" y="0"/>
                    </a:lnTo>
                    <a:lnTo>
                      <a:pt x="96" y="0"/>
                    </a:lnTo>
                    <a:lnTo>
                      <a:pt x="96" y="386"/>
                    </a:lnTo>
                    <a:lnTo>
                      <a:pt x="15" y="57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72" name="Forma libre 28"/>
              <p:cNvSpPr/>
              <p:nvPr/>
            </p:nvSpPr>
            <p:spPr>
              <a:xfrm>
                <a:off x="612720" y="52466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73" name="Forma libre 29"/>
              <p:cNvSpPr/>
              <p:nvPr/>
            </p:nvSpPr>
            <p:spPr>
              <a:xfrm>
                <a:off x="612720" y="576432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74" name="Forma libre 30"/>
              <p:cNvSpPr/>
              <p:nvPr/>
            </p:nvSpPr>
            <p:spPr>
              <a:xfrm>
                <a:off x="669960" y="6330960"/>
                <a:ext cx="417240" cy="517320"/>
              </a:xfrm>
              <a:custGeom>
                <a:avLst/>
                <a:gdLst>
                  <a:gd name="textAreaLeft" fmla="*/ 0 w 417240"/>
                  <a:gd name="textAreaRight" fmla="*/ 417600 w 417240"/>
                  <a:gd name="textAreaTop" fmla="*/ 0 h 517320"/>
                  <a:gd name="textAreaBottom" fmla="*/ 517680 h 517320"/>
                </a:gdLst>
                <a:ahLst/>
                <a:rect l="textAreaLeft" t="textAreaTop" r="textAreaRight" b="textAreaBottom"/>
                <a:pathLst>
                  <a:path w="263" h="326">
                    <a:moveTo>
                      <a:pt x="15" y="326"/>
                    </a:moveTo>
                    <a:lnTo>
                      <a:pt x="0" y="320"/>
                    </a:lnTo>
                    <a:lnTo>
                      <a:pt x="45" y="206"/>
                    </a:lnTo>
                    <a:lnTo>
                      <a:pt x="48" y="206"/>
                    </a:lnTo>
                    <a:lnTo>
                      <a:pt x="254" y="0"/>
                    </a:lnTo>
                    <a:lnTo>
                      <a:pt x="263" y="12"/>
                    </a:lnTo>
                    <a:lnTo>
                      <a:pt x="60" y="215"/>
                    </a:lnTo>
                    <a:lnTo>
                      <a:pt x="15" y="326"/>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75" name="Forma libre 31"/>
              <p:cNvSpPr/>
              <p:nvPr/>
            </p:nvSpPr>
            <p:spPr>
              <a:xfrm>
                <a:off x="1049400" y="6221520"/>
                <a:ext cx="156960" cy="147240"/>
              </a:xfrm>
              <a:custGeom>
                <a:avLst/>
                <a:gdLst>
                  <a:gd name="textAreaLeft" fmla="*/ 0 w 156960"/>
                  <a:gd name="textAreaRight" fmla="*/ 157320 w 156960"/>
                  <a:gd name="textAreaTop" fmla="*/ 0 h 147240"/>
                  <a:gd name="textAreaBottom" fmla="*/ 147600 h 147240"/>
                </a:gdLst>
                <a:ahLst/>
                <a:rect l="textAreaLeft" t="textAreaTop" r="textAreaRight" b="textAreaBottom"/>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grpSp>
        <p:grpSp>
          <p:nvGrpSpPr>
            <p:cNvPr id="276" name="Grupo 9"/>
            <p:cNvGrpSpPr/>
            <p:nvPr/>
          </p:nvGrpSpPr>
          <p:grpSpPr>
            <a:xfrm>
              <a:off x="11364840" y="0"/>
              <a:ext cx="674280" cy="6848280"/>
              <a:chOff x="11364840" y="0"/>
              <a:chExt cx="674280" cy="6848280"/>
            </a:xfrm>
          </p:grpSpPr>
          <p:sp>
            <p:nvSpPr>
              <p:cNvPr id="277" name="Forma libre 32"/>
              <p:cNvSpPr/>
              <p:nvPr/>
            </p:nvSpPr>
            <p:spPr>
              <a:xfrm>
                <a:off x="11484000" y="0"/>
                <a:ext cx="417240" cy="512280"/>
              </a:xfrm>
              <a:custGeom>
                <a:avLst/>
                <a:gdLst>
                  <a:gd name="textAreaLeft" fmla="*/ 0 w 417240"/>
                  <a:gd name="textAreaRight" fmla="*/ 417600 w 417240"/>
                  <a:gd name="textAreaTop" fmla="*/ 0 h 512280"/>
                  <a:gd name="textAreaBottom" fmla="*/ 512640 h 512280"/>
                </a:gdLst>
                <a:ahLst/>
                <a:rect l="textAreaLeft" t="textAreaTop" r="textAreaRight" b="textAreaBottom"/>
                <a:pathLst>
                  <a:path w="263" h="323">
                    <a:moveTo>
                      <a:pt x="12" y="323"/>
                    </a:moveTo>
                    <a:lnTo>
                      <a:pt x="0" y="314"/>
                    </a:lnTo>
                    <a:lnTo>
                      <a:pt x="203" y="108"/>
                    </a:lnTo>
                    <a:lnTo>
                      <a:pt x="248" y="0"/>
                    </a:lnTo>
                    <a:lnTo>
                      <a:pt x="263" y="6"/>
                    </a:lnTo>
                    <a:lnTo>
                      <a:pt x="218" y="117"/>
                    </a:lnTo>
                    <a:lnTo>
                      <a:pt x="218" y="117"/>
                    </a:lnTo>
                    <a:lnTo>
                      <a:pt x="12" y="323"/>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78" name="Forma libre 33"/>
              <p:cNvSpPr/>
              <p:nvPr/>
            </p:nvSpPr>
            <p:spPr>
              <a:xfrm>
                <a:off x="11364840" y="474840"/>
                <a:ext cx="156960" cy="151920"/>
              </a:xfrm>
              <a:custGeom>
                <a:avLst/>
                <a:gdLst>
                  <a:gd name="textAreaLeft" fmla="*/ 0 w 156960"/>
                  <a:gd name="textAreaRight" fmla="*/ 157320 w 156960"/>
                  <a:gd name="textAreaTop" fmla="*/ 0 h 151920"/>
                  <a:gd name="textAreaBottom" fmla="*/ 152280 h 151920"/>
                </a:gdLst>
                <a:ahLst/>
                <a:rect l="textAreaLeft" t="textAreaTop" r="textAreaRight" b="textAreaBottom"/>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79" name="Forma libre 34"/>
              <p:cNvSpPr/>
              <p:nvPr/>
            </p:nvSpPr>
            <p:spPr>
              <a:xfrm>
                <a:off x="11631600" y="1539720"/>
                <a:ext cx="188640" cy="190080"/>
              </a:xfrm>
              <a:custGeom>
                <a:avLst/>
                <a:gdLst>
                  <a:gd name="textAreaLeft" fmla="*/ 0 w 188640"/>
                  <a:gd name="textAreaRight" fmla="*/ 189000 w 18864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80" name="Forma libre 35"/>
              <p:cNvSpPr/>
              <p:nvPr/>
            </p:nvSpPr>
            <p:spPr>
              <a:xfrm>
                <a:off x="11531520" y="5694480"/>
                <a:ext cx="298080" cy="1153800"/>
              </a:xfrm>
              <a:custGeom>
                <a:avLst/>
                <a:gdLst>
                  <a:gd name="textAreaLeft" fmla="*/ 0 w 298080"/>
                  <a:gd name="textAreaRight" fmla="*/ 298440 w 298080"/>
                  <a:gd name="textAreaTop" fmla="*/ 0 h 1153800"/>
                  <a:gd name="textAreaBottom" fmla="*/ 1154160 h 1153800"/>
                </a:gdLst>
                <a:ahLst/>
                <a:rect l="textAreaLeft" t="textAreaTop" r="textAreaRight" b="textAreaBottom"/>
                <a:pathLst>
                  <a:path w="188" h="727">
                    <a:moveTo>
                      <a:pt x="15" y="727"/>
                    </a:moveTo>
                    <a:lnTo>
                      <a:pt x="0" y="727"/>
                    </a:lnTo>
                    <a:lnTo>
                      <a:pt x="0" y="407"/>
                    </a:lnTo>
                    <a:lnTo>
                      <a:pt x="0" y="407"/>
                    </a:lnTo>
                    <a:lnTo>
                      <a:pt x="176" y="0"/>
                    </a:lnTo>
                    <a:lnTo>
                      <a:pt x="188" y="6"/>
                    </a:lnTo>
                    <a:lnTo>
                      <a:pt x="15" y="410"/>
                    </a:lnTo>
                    <a:lnTo>
                      <a:pt x="15" y="727"/>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81" name="Forma libre 36"/>
              <p:cNvSpPr/>
              <p:nvPr/>
            </p:nvSpPr>
            <p:spPr>
              <a:xfrm>
                <a:off x="11773080" y="5551560"/>
                <a:ext cx="156960" cy="155160"/>
              </a:xfrm>
              <a:custGeom>
                <a:avLst/>
                <a:gdLst>
                  <a:gd name="textAreaLeft" fmla="*/ 0 w 156960"/>
                  <a:gd name="textAreaRight" fmla="*/ 157320 w 156960"/>
                  <a:gd name="textAreaTop" fmla="*/ 0 h 155160"/>
                  <a:gd name="textAreaBottom" fmla="*/ 155520 h 155160"/>
                </a:gdLst>
                <a:ahLst/>
                <a:rect l="textAreaLeft" t="textAreaTop" r="textAreaRight" b="textAreaBottom"/>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82" name="Forma libre 37"/>
              <p:cNvSpPr/>
              <p:nvPr/>
            </p:nvSpPr>
            <p:spPr>
              <a:xfrm>
                <a:off x="11711160" y="4680"/>
                <a:ext cx="304560" cy="1544400"/>
              </a:xfrm>
              <a:custGeom>
                <a:avLst/>
                <a:gdLst>
                  <a:gd name="textAreaLeft" fmla="*/ 0 w 304560"/>
                  <a:gd name="textAreaRight" fmla="*/ 304920 w 304560"/>
                  <a:gd name="textAreaTop" fmla="*/ 0 h 1544400"/>
                  <a:gd name="textAreaBottom" fmla="*/ 1544760 h 1544400"/>
                </a:gdLst>
                <a:ahLst/>
                <a:rect l="textAreaLeft" t="textAreaTop" r="textAreaRight" b="textAreaBottom"/>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83" name="Forma libre 38"/>
              <p:cNvSpPr/>
              <p:nvPr/>
            </p:nvSpPr>
            <p:spPr>
              <a:xfrm>
                <a:off x="11636280" y="4867200"/>
                <a:ext cx="188640" cy="188640"/>
              </a:xfrm>
              <a:custGeom>
                <a:avLst/>
                <a:gdLst>
                  <a:gd name="textAreaLeft" fmla="*/ 0 w 188640"/>
                  <a:gd name="textAreaRight" fmla="*/ 189000 w 18864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84" name="Forma libre 39"/>
              <p:cNvSpPr/>
              <p:nvPr/>
            </p:nvSpPr>
            <p:spPr>
              <a:xfrm>
                <a:off x="11441160" y="5046840"/>
                <a:ext cx="307440" cy="1801440"/>
              </a:xfrm>
              <a:custGeom>
                <a:avLst/>
                <a:gdLst>
                  <a:gd name="textAreaLeft" fmla="*/ 0 w 307440"/>
                  <a:gd name="textAreaRight" fmla="*/ 307800 w 307440"/>
                  <a:gd name="textAreaTop" fmla="*/ 0 h 1801440"/>
                  <a:gd name="textAreaBottom" fmla="*/ 1801800 h 1801440"/>
                </a:gdLst>
                <a:ahLst/>
                <a:rect l="textAreaLeft" t="textAreaTop" r="textAreaRight" b="textAreaBottom"/>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85" name="Forma libre 40"/>
              <p:cNvSpPr/>
              <p:nvPr/>
            </p:nvSpPr>
            <p:spPr>
              <a:xfrm>
                <a:off x="11849040" y="641664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86" name="Rectángulo 41"/>
              <p:cNvSpPr/>
              <p:nvPr/>
            </p:nvSpPr>
            <p:spPr>
              <a:xfrm>
                <a:off x="11939760" y="6595920"/>
                <a:ext cx="23400" cy="252000"/>
              </a:xfrm>
              <a:prstGeom prst="rect">
                <a:avLst/>
              </a:pr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grpSp>
      </p:grpSp>
      <p:sp>
        <p:nvSpPr>
          <p:cNvPr id="287" name="PlaceHolder 1"/>
          <p:cNvSpPr>
            <a:spLocks noGrp="1"/>
          </p:cNvSpPr>
          <p:nvPr>
            <p:ph type="title"/>
          </p:nvPr>
        </p:nvSpPr>
        <p:spPr>
          <a:xfrm>
            <a:off x="1141560" y="2134080"/>
            <a:ext cx="9905760" cy="2511360"/>
          </a:xfrm>
          <a:prstGeom prst="rect">
            <a:avLst/>
          </a:prstGeom>
          <a:noFill/>
          <a:ln w="0">
            <a:noFill/>
          </a:ln>
        </p:spPr>
        <p:txBody>
          <a:bodyPr lIns="91440" rIns="91440" tIns="45720" bIns="45720" anchor="b">
            <a:normAutofit/>
          </a:bodyPr>
          <a:p>
            <a:pPr indent="0" defTabSz="914400">
              <a:lnSpc>
                <a:spcPct val="90000"/>
              </a:lnSpc>
              <a:buNone/>
            </a:pPr>
            <a:r>
              <a:rPr b="0" lang="es-ES" sz="3600" spc="-1" strike="noStrike" cap="all">
                <a:solidFill>
                  <a:schemeClr val="dk1"/>
                </a:solidFill>
                <a:latin typeface="Tw Cen MT"/>
              </a:rPr>
              <a:t>Haga clic para modificar el estilo de título del patrón</a:t>
            </a:r>
            <a:endParaRPr b="0" lang="es-ES" sz="3600" spc="-1" strike="noStrike">
              <a:solidFill>
                <a:schemeClr val="dk1"/>
              </a:solidFill>
              <a:latin typeface="Tw Cen MT"/>
            </a:endParaRPr>
          </a:p>
        </p:txBody>
      </p:sp>
      <p:sp>
        <p:nvSpPr>
          <p:cNvPr id="288" name="PlaceHolder 2"/>
          <p:cNvSpPr>
            <a:spLocks noGrp="1"/>
          </p:cNvSpPr>
          <p:nvPr>
            <p:ph type="body"/>
          </p:nvPr>
        </p:nvSpPr>
        <p:spPr>
          <a:xfrm>
            <a:off x="1141200" y="4657680"/>
            <a:ext cx="9904320" cy="1140120"/>
          </a:xfrm>
          <a:prstGeom prst="rect">
            <a:avLst/>
          </a:prstGeom>
          <a:noFill/>
          <a:ln w="0">
            <a:noFill/>
          </a:ln>
        </p:spPr>
        <p:txBody>
          <a:bodyPr lIns="91440" rIns="91440" tIns="45720" bIns="45720" anchor="t">
            <a:normAutofit/>
          </a:bodyPr>
          <a:p>
            <a:pPr indent="0" defTabSz="914400">
              <a:lnSpc>
                <a:spcPct val="120000"/>
              </a:lnSpc>
              <a:spcBef>
                <a:spcPts val="1001"/>
              </a:spcBef>
              <a:buNone/>
              <a:tabLst>
                <a:tab algn="l" pos="0"/>
              </a:tabLst>
            </a:pPr>
            <a:r>
              <a:rPr b="0" lang="es-ES" sz="1800" spc="-1" strike="noStrike">
                <a:solidFill>
                  <a:schemeClr val="dk1"/>
                </a:solidFill>
                <a:latin typeface="Tw Cen MT"/>
              </a:rPr>
              <a:t>Editar estilos de texto del patrón</a:t>
            </a:r>
            <a:endParaRPr b="0" lang="es-ES" sz="1800" spc="-1" strike="noStrike">
              <a:solidFill>
                <a:schemeClr val="dk1"/>
              </a:solidFill>
              <a:latin typeface="Tw Cen MT"/>
            </a:endParaRPr>
          </a:p>
        </p:txBody>
      </p:sp>
      <p:sp>
        <p:nvSpPr>
          <p:cNvPr id="289" name="PlaceHolder 3"/>
          <p:cNvSpPr>
            <a:spLocks noGrp="1"/>
          </p:cNvSpPr>
          <p:nvPr>
            <p:ph type="dt" idx="13"/>
          </p:nvPr>
        </p:nvSpPr>
        <p:spPr>
          <a:xfrm>
            <a:off x="7457040" y="5883120"/>
            <a:ext cx="2742840" cy="364680"/>
          </a:xfrm>
          <a:prstGeom prst="rect">
            <a:avLst/>
          </a:prstGeom>
          <a:noFill/>
          <a:ln w="0">
            <a:noFill/>
          </a:ln>
        </p:spPr>
        <p:txBody>
          <a:bodyPr lIns="91440" rIns="91440" tIns="45720" bIns="45720" anchor="ctr">
            <a:noAutofit/>
          </a:bodyPr>
          <a:lstStyle>
            <a:lvl1pPr indent="0" algn="r" defTabSz="457200">
              <a:lnSpc>
                <a:spcPct val="100000"/>
              </a:lnSpc>
              <a:buNone/>
              <a:defRPr b="0" lang="es-ES" sz="1050" spc="-1" strike="noStrike">
                <a:solidFill>
                  <a:schemeClr val="dk1">
                    <a:tint val="75000"/>
                  </a:schemeClr>
                </a:solidFill>
                <a:latin typeface="Tw Cen MT"/>
              </a:defRPr>
            </a:lvl1pPr>
          </a:lstStyle>
          <a:p>
            <a:pPr indent="0" algn="r" defTabSz="457200">
              <a:lnSpc>
                <a:spcPct val="100000"/>
              </a:lnSpc>
              <a:buNone/>
            </a:pPr>
            <a:r>
              <a:rPr b="0" lang="es-ES" sz="1050" spc="-1" strike="noStrike">
                <a:solidFill>
                  <a:schemeClr val="dk1">
                    <a:tint val="75000"/>
                  </a:schemeClr>
                </a:solidFill>
                <a:latin typeface="Tw Cen MT"/>
              </a:rPr>
              <a:t>&lt;date/time&gt;</a:t>
            </a:r>
            <a:endParaRPr b="0" lang="es-MX" sz="1050" spc="-1" strike="noStrike">
              <a:solidFill>
                <a:srgbClr val="000000"/>
              </a:solidFill>
              <a:latin typeface="Times New Roman"/>
            </a:endParaRPr>
          </a:p>
        </p:txBody>
      </p:sp>
      <p:sp>
        <p:nvSpPr>
          <p:cNvPr id="290" name="PlaceHolder 4"/>
          <p:cNvSpPr>
            <a:spLocks noGrp="1"/>
          </p:cNvSpPr>
          <p:nvPr>
            <p:ph type="ftr" idx="14"/>
          </p:nvPr>
        </p:nvSpPr>
        <p:spPr>
          <a:xfrm>
            <a:off x="1141560" y="5883120"/>
            <a:ext cx="6238800" cy="364680"/>
          </a:xfrm>
          <a:prstGeom prst="rect">
            <a:avLst/>
          </a:prstGeom>
          <a:noFill/>
          <a:ln w="0">
            <a:noFill/>
          </a:ln>
        </p:spPr>
        <p:txBody>
          <a:bodyPr lIns="91440" rIns="91440" tIns="45720" bIns="45720" anchor="ctr">
            <a:noAutofit/>
          </a:bodyPr>
          <a:lstStyle>
            <a:lvl1pPr indent="0" algn="ctr">
              <a:buNone/>
              <a:defRPr b="0" lang="es-MX" sz="1400" spc="-1" strike="noStrike">
                <a:solidFill>
                  <a:srgbClr val="000000"/>
                </a:solidFill>
                <a:latin typeface="Times New Roman"/>
              </a:defRPr>
            </a:lvl1pPr>
          </a:lstStyle>
          <a:p>
            <a:pPr indent="0" algn="ctr">
              <a:buNone/>
            </a:pPr>
            <a:r>
              <a:rPr b="0" lang="es-MX" sz="1400" spc="-1" strike="noStrike">
                <a:solidFill>
                  <a:srgbClr val="000000"/>
                </a:solidFill>
                <a:latin typeface="Times New Roman"/>
              </a:rPr>
              <a:t>&lt;footer&gt;</a:t>
            </a:r>
            <a:endParaRPr b="0" lang="es-MX" sz="1400" spc="-1" strike="noStrike">
              <a:solidFill>
                <a:srgbClr val="000000"/>
              </a:solidFill>
              <a:latin typeface="Times New Roman"/>
            </a:endParaRPr>
          </a:p>
        </p:txBody>
      </p:sp>
      <p:sp>
        <p:nvSpPr>
          <p:cNvPr id="291" name="PlaceHolder 5"/>
          <p:cNvSpPr>
            <a:spLocks noGrp="1"/>
          </p:cNvSpPr>
          <p:nvPr>
            <p:ph type="sldNum" idx="15"/>
          </p:nvPr>
        </p:nvSpPr>
        <p:spPr>
          <a:xfrm>
            <a:off x="10276200" y="5883120"/>
            <a:ext cx="770760" cy="364680"/>
          </a:xfrm>
          <a:prstGeom prst="rect">
            <a:avLst/>
          </a:prstGeom>
          <a:noFill/>
          <a:ln w="0">
            <a:noFill/>
          </a:ln>
        </p:spPr>
        <p:txBody>
          <a:bodyPr lIns="91440" rIns="91440" tIns="45720" bIns="45720" anchor="ctr">
            <a:noAutofit/>
          </a:bodyPr>
          <a:lstStyle>
            <a:lvl1pPr indent="0" algn="r" defTabSz="457200">
              <a:lnSpc>
                <a:spcPct val="100000"/>
              </a:lnSpc>
              <a:buNone/>
              <a:defRPr b="0" lang="es-ES" sz="1050" spc="-1" strike="noStrike">
                <a:solidFill>
                  <a:schemeClr val="dk1">
                    <a:tint val="75000"/>
                  </a:schemeClr>
                </a:solidFill>
                <a:latin typeface="Tw Cen MT"/>
              </a:defRPr>
            </a:lvl1pPr>
          </a:lstStyle>
          <a:p>
            <a:pPr indent="0" algn="r" defTabSz="457200">
              <a:lnSpc>
                <a:spcPct val="100000"/>
              </a:lnSpc>
              <a:buNone/>
            </a:pPr>
            <a:fld id="{FF0F111D-6DF6-4DEC-B31D-7318FD76A37E}" type="slidenum">
              <a:rPr b="0" lang="es-ES" sz="1050" spc="-1" strike="noStrike">
                <a:solidFill>
                  <a:schemeClr val="dk1">
                    <a:tint val="75000"/>
                  </a:schemeClr>
                </a:solidFill>
                <a:latin typeface="Tw Cen MT"/>
              </a:rPr>
              <a:t>&lt;number&gt;</a:t>
            </a:fld>
            <a:endParaRPr b="0" lang="es-MX" sz="105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57" r:id="rId4"/>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pic>
        <p:nvPicPr>
          <p:cNvPr id="292" name="Imagen 2" descr="\\DROBO-FS\QuickDrops\JB\PPTX NG\Droplets\LightingOverlay.png"/>
          <p:cNvPicPr/>
          <p:nvPr/>
        </p:nvPicPr>
        <p:blipFill>
          <a:blip r:embed="rId3">
            <a:alphaModFix amt="30000"/>
          </a:blip>
          <a:stretch/>
        </p:blipFill>
        <p:spPr>
          <a:xfrm>
            <a:off x="0" y="0"/>
            <a:ext cx="12191760" cy="6857640"/>
          </a:xfrm>
          <a:prstGeom prst="rect">
            <a:avLst/>
          </a:prstGeom>
          <a:ln w="0">
            <a:noFill/>
          </a:ln>
        </p:spPr>
      </p:pic>
      <p:grpSp>
        <p:nvGrpSpPr>
          <p:cNvPr id="293" name="Grupo 7"/>
          <p:cNvGrpSpPr/>
          <p:nvPr/>
        </p:nvGrpSpPr>
        <p:grpSpPr>
          <a:xfrm>
            <a:off x="-14400" y="0"/>
            <a:ext cx="12053520" cy="6857640"/>
            <a:chOff x="-14400" y="0"/>
            <a:chExt cx="12053520" cy="6857640"/>
          </a:xfrm>
        </p:grpSpPr>
        <p:grpSp>
          <p:nvGrpSpPr>
            <p:cNvPr id="294" name="Grupo 8"/>
            <p:cNvGrpSpPr/>
            <p:nvPr/>
          </p:nvGrpSpPr>
          <p:grpSpPr>
            <a:xfrm>
              <a:off x="-14400" y="0"/>
              <a:ext cx="1220760" cy="6857640"/>
              <a:chOff x="-14400" y="0"/>
              <a:chExt cx="1220760" cy="6857640"/>
            </a:xfrm>
          </p:grpSpPr>
          <p:sp>
            <p:nvSpPr>
              <p:cNvPr id="295" name="Rectángulo 5"/>
              <p:cNvSpPr/>
              <p:nvPr/>
            </p:nvSpPr>
            <p:spPr>
              <a:xfrm>
                <a:off x="114480" y="4680"/>
                <a:ext cx="23400" cy="2180880"/>
              </a:xfrm>
              <a:prstGeom prst="rect">
                <a:avLst/>
              </a:pr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96" name="Forma libre 6"/>
              <p:cNvSpPr/>
              <p:nvPr/>
            </p:nvSpPr>
            <p:spPr>
              <a:xfrm>
                <a:off x="33480" y="217656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97" name="Forma libre 7"/>
              <p:cNvSpPr/>
              <p:nvPr/>
            </p:nvSpPr>
            <p:spPr>
              <a:xfrm>
                <a:off x="28440" y="402120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98" name="Forma libre 8"/>
              <p:cNvSpPr/>
              <p:nvPr/>
            </p:nvSpPr>
            <p:spPr>
              <a:xfrm>
                <a:off x="200160" y="4680"/>
                <a:ext cx="369360" cy="1810800"/>
              </a:xfrm>
              <a:custGeom>
                <a:avLst/>
                <a:gdLst>
                  <a:gd name="textAreaLeft" fmla="*/ 0 w 369360"/>
                  <a:gd name="textAreaRight" fmla="*/ 369720 w 369360"/>
                  <a:gd name="textAreaTop" fmla="*/ 0 h 1810800"/>
                  <a:gd name="textAreaBottom" fmla="*/ 1811160 h 1810800"/>
                </a:gdLst>
                <a:ahLst/>
                <a:rect l="textAreaLeft" t="textAreaTop" r="textAreaRight" b="textAreaBottom"/>
                <a:pathLst>
                  <a:path w="233" h="1141">
                    <a:moveTo>
                      <a:pt x="218" y="1141"/>
                    </a:moveTo>
                    <a:lnTo>
                      <a:pt x="0" y="626"/>
                    </a:lnTo>
                    <a:lnTo>
                      <a:pt x="0" y="0"/>
                    </a:lnTo>
                    <a:lnTo>
                      <a:pt x="15" y="0"/>
                    </a:lnTo>
                    <a:lnTo>
                      <a:pt x="15" y="623"/>
                    </a:lnTo>
                    <a:lnTo>
                      <a:pt x="233" y="1135"/>
                    </a:lnTo>
                    <a:lnTo>
                      <a:pt x="218" y="1141"/>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299" name="Forma libre 9"/>
              <p:cNvSpPr/>
              <p:nvPr/>
            </p:nvSpPr>
            <p:spPr>
              <a:xfrm>
                <a:off x="503280" y="180180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00" name="Forma libre 10"/>
              <p:cNvSpPr/>
              <p:nvPr/>
            </p:nvSpPr>
            <p:spPr>
              <a:xfrm>
                <a:off x="285840" y="4680"/>
                <a:ext cx="369360" cy="1429920"/>
              </a:xfrm>
              <a:custGeom>
                <a:avLst/>
                <a:gdLst>
                  <a:gd name="textAreaLeft" fmla="*/ 0 w 369360"/>
                  <a:gd name="textAreaRight" fmla="*/ 369720 w 369360"/>
                  <a:gd name="textAreaTop" fmla="*/ 0 h 1429920"/>
                  <a:gd name="textAreaBottom" fmla="*/ 1430280 h 1429920"/>
                </a:gdLst>
                <a:ahLst/>
                <a:rect l="textAreaLeft" t="textAreaTop" r="textAreaRight" b="textAreaBottom"/>
                <a:pathLst>
                  <a:path w="233" h="901">
                    <a:moveTo>
                      <a:pt x="221" y="901"/>
                    </a:moveTo>
                    <a:lnTo>
                      <a:pt x="0" y="383"/>
                    </a:lnTo>
                    <a:lnTo>
                      <a:pt x="0" y="0"/>
                    </a:lnTo>
                    <a:lnTo>
                      <a:pt x="18" y="0"/>
                    </a:lnTo>
                    <a:lnTo>
                      <a:pt x="18" y="380"/>
                    </a:lnTo>
                    <a:lnTo>
                      <a:pt x="233" y="895"/>
                    </a:lnTo>
                    <a:lnTo>
                      <a:pt x="221" y="901"/>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01" name="Forma libre 11"/>
              <p:cNvSpPr/>
              <p:nvPr/>
            </p:nvSpPr>
            <p:spPr>
              <a:xfrm>
                <a:off x="546120" y="0"/>
                <a:ext cx="151920" cy="912600"/>
              </a:xfrm>
              <a:custGeom>
                <a:avLst/>
                <a:gdLst>
                  <a:gd name="textAreaLeft" fmla="*/ 0 w 151920"/>
                  <a:gd name="textAreaRight" fmla="*/ 152280 w 151920"/>
                  <a:gd name="textAreaTop" fmla="*/ 0 h 912600"/>
                  <a:gd name="textAreaBottom" fmla="*/ 912960 h 912600"/>
                </a:gdLst>
                <a:ahLst/>
                <a:rect l="textAreaLeft" t="textAreaTop" r="textAreaRight" b="textAreaBottom"/>
                <a:pathLst>
                  <a:path w="96" h="575">
                    <a:moveTo>
                      <a:pt x="96" y="575"/>
                    </a:moveTo>
                    <a:lnTo>
                      <a:pt x="78" y="575"/>
                    </a:lnTo>
                    <a:lnTo>
                      <a:pt x="78" y="192"/>
                    </a:lnTo>
                    <a:lnTo>
                      <a:pt x="0" y="6"/>
                    </a:lnTo>
                    <a:lnTo>
                      <a:pt x="15" y="0"/>
                    </a:lnTo>
                    <a:lnTo>
                      <a:pt x="96" y="189"/>
                    </a:lnTo>
                    <a:lnTo>
                      <a:pt x="96" y="57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02" name="Forma libre 12"/>
              <p:cNvSpPr/>
              <p:nvPr/>
            </p:nvSpPr>
            <p:spPr>
              <a:xfrm>
                <a:off x="588960" y="142092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03" name="Forma libre 13"/>
              <p:cNvSpPr/>
              <p:nvPr/>
            </p:nvSpPr>
            <p:spPr>
              <a:xfrm>
                <a:off x="588960" y="9032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04" name="Forma libre 14"/>
              <p:cNvSpPr/>
              <p:nvPr/>
            </p:nvSpPr>
            <p:spPr>
              <a:xfrm>
                <a:off x="641520" y="0"/>
                <a:ext cx="421920" cy="526680"/>
              </a:xfrm>
              <a:custGeom>
                <a:avLst/>
                <a:gdLst>
                  <a:gd name="textAreaLeft" fmla="*/ 0 w 421920"/>
                  <a:gd name="textAreaRight" fmla="*/ 422280 w 421920"/>
                  <a:gd name="textAreaTop" fmla="*/ 0 h 526680"/>
                  <a:gd name="textAreaBottom" fmla="*/ 527040 h 526680"/>
                </a:gdLst>
                <a:ahLst/>
                <a:rect l="textAreaLeft" t="textAreaTop" r="textAreaRight" b="textAreaBottom"/>
                <a:pathLst>
                  <a:path w="266" h="332">
                    <a:moveTo>
                      <a:pt x="257" y="332"/>
                    </a:moveTo>
                    <a:lnTo>
                      <a:pt x="48" y="123"/>
                    </a:lnTo>
                    <a:lnTo>
                      <a:pt x="0" y="6"/>
                    </a:lnTo>
                    <a:lnTo>
                      <a:pt x="15" y="0"/>
                    </a:lnTo>
                    <a:lnTo>
                      <a:pt x="63" y="114"/>
                    </a:lnTo>
                    <a:lnTo>
                      <a:pt x="266" y="320"/>
                    </a:lnTo>
                    <a:lnTo>
                      <a:pt x="257" y="332"/>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05" name="Forma libre 15"/>
              <p:cNvSpPr/>
              <p:nvPr/>
            </p:nvSpPr>
            <p:spPr>
              <a:xfrm>
                <a:off x="1020600" y="488880"/>
                <a:ext cx="161640" cy="147240"/>
              </a:xfrm>
              <a:custGeom>
                <a:avLst/>
                <a:gdLst>
                  <a:gd name="textAreaLeft" fmla="*/ 0 w 161640"/>
                  <a:gd name="textAreaRight" fmla="*/ 162000 w 161640"/>
                  <a:gd name="textAreaTop" fmla="*/ 0 h 147240"/>
                  <a:gd name="textAreaBottom" fmla="*/ 147600 h 147240"/>
                </a:gdLst>
                <a:ahLst/>
                <a:rect l="textAreaLeft" t="textAreaTop" r="textAreaRight" b="textAreaBottom"/>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06" name="Línea 16"/>
              <p:cNvSpPr/>
              <p:nvPr/>
            </p:nvSpPr>
            <p:spPr>
              <a:xfrm>
                <a:off x="-4680" y="9360"/>
                <a:ext cx="360" cy="360"/>
              </a:xfrm>
              <a:prstGeom prst="line">
                <a:avLst/>
              </a:prstGeom>
              <a:ln w="15">
                <a:solidFill>
                  <a:srgbClr val="ffffff"/>
                </a:solidFill>
              </a:ln>
            </p:spPr>
            <p:style>
              <a:lnRef idx="0"/>
              <a:fillRef idx="0"/>
              <a:effectRef idx="0"/>
              <a:fontRef idx="minor"/>
            </p:style>
            <p:txBody>
              <a:bodyPr lIns="90000" rIns="90000" tIns="-44640" bIns="-44640" anchor="t" anchorCtr="1">
                <a:noAutofit/>
              </a:bodyPr>
              <a:p>
                <a:endParaRPr b="0" lang="es-MX" sz="1800" spc="-1" strike="noStrike">
                  <a:solidFill>
                    <a:srgbClr val="000000"/>
                  </a:solidFill>
                  <a:latin typeface="Arial"/>
                </a:endParaRPr>
              </a:p>
            </p:txBody>
          </p:sp>
          <p:sp>
            <p:nvSpPr>
              <p:cNvPr id="307" name="Forma libre 17"/>
              <p:cNvSpPr/>
              <p:nvPr/>
            </p:nvSpPr>
            <p:spPr>
              <a:xfrm>
                <a:off x="9360" y="1801800"/>
                <a:ext cx="123480" cy="126720"/>
              </a:xfrm>
              <a:custGeom>
                <a:avLst/>
                <a:gdLst>
                  <a:gd name="textAreaLeft" fmla="*/ 0 w 123480"/>
                  <a:gd name="textAreaRight" fmla="*/ 123840 w 123480"/>
                  <a:gd name="textAreaTop" fmla="*/ 0 h 126720"/>
                  <a:gd name="textAreaBottom" fmla="*/ 127080 h 126720"/>
                </a:gdLst>
                <a:ahLst/>
                <a:rect l="textAreaLeft" t="textAreaTop" r="textAreaRight" b="textAreaBottom"/>
                <a:pathLst>
                  <a:path w="78" h="80">
                    <a:moveTo>
                      <a:pt x="6" y="80"/>
                    </a:moveTo>
                    <a:lnTo>
                      <a:pt x="0" y="71"/>
                    </a:lnTo>
                    <a:lnTo>
                      <a:pt x="69" y="0"/>
                    </a:lnTo>
                    <a:lnTo>
                      <a:pt x="78" y="9"/>
                    </a:lnTo>
                    <a:lnTo>
                      <a:pt x="6" y="80"/>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08" name="Forma libre 18"/>
              <p:cNvSpPr/>
              <p:nvPr/>
            </p:nvSpPr>
            <p:spPr>
              <a:xfrm>
                <a:off x="-9360" y="3549600"/>
                <a:ext cx="147240" cy="480600"/>
              </a:xfrm>
              <a:custGeom>
                <a:avLst/>
                <a:gdLst>
                  <a:gd name="textAreaLeft" fmla="*/ 0 w 147240"/>
                  <a:gd name="textAreaRight" fmla="*/ 147600 w 147240"/>
                  <a:gd name="textAreaTop" fmla="*/ 0 h 480600"/>
                  <a:gd name="textAreaBottom" fmla="*/ 480960 h 480600"/>
                </a:gdLst>
                <a:ahLst/>
                <a:rect l="textAreaLeft" t="textAreaTop" r="textAreaRight" b="textAreaBottom"/>
                <a:pathLst>
                  <a:path w="93" h="303">
                    <a:moveTo>
                      <a:pt x="93" y="303"/>
                    </a:moveTo>
                    <a:lnTo>
                      <a:pt x="78" y="303"/>
                    </a:lnTo>
                    <a:lnTo>
                      <a:pt x="78" y="78"/>
                    </a:lnTo>
                    <a:lnTo>
                      <a:pt x="0" y="12"/>
                    </a:lnTo>
                    <a:lnTo>
                      <a:pt x="12" y="0"/>
                    </a:lnTo>
                    <a:lnTo>
                      <a:pt x="93" y="69"/>
                    </a:lnTo>
                    <a:lnTo>
                      <a:pt x="93" y="303"/>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09" name="Forma libre 19"/>
              <p:cNvSpPr/>
              <p:nvPr/>
            </p:nvSpPr>
            <p:spPr>
              <a:xfrm>
                <a:off x="128520" y="1382760"/>
                <a:ext cx="142560" cy="475920"/>
              </a:xfrm>
              <a:custGeom>
                <a:avLst/>
                <a:gdLst>
                  <a:gd name="textAreaLeft" fmla="*/ 0 w 142560"/>
                  <a:gd name="textAreaRight" fmla="*/ 142920 w 142560"/>
                  <a:gd name="textAreaTop" fmla="*/ 0 h 475920"/>
                  <a:gd name="textAreaBottom" fmla="*/ 476280 h 475920"/>
                </a:gdLst>
                <a:ahLst/>
                <a:rect l="textAreaLeft" t="textAreaTop" r="textAreaRight" b="textAreaBottom"/>
                <a:pathLst>
                  <a:path w="90" h="300">
                    <a:moveTo>
                      <a:pt x="90" y="300"/>
                    </a:moveTo>
                    <a:lnTo>
                      <a:pt x="78" y="300"/>
                    </a:lnTo>
                    <a:lnTo>
                      <a:pt x="78" y="84"/>
                    </a:lnTo>
                    <a:lnTo>
                      <a:pt x="0" y="9"/>
                    </a:lnTo>
                    <a:lnTo>
                      <a:pt x="9" y="0"/>
                    </a:lnTo>
                    <a:lnTo>
                      <a:pt x="90" y="81"/>
                    </a:lnTo>
                    <a:lnTo>
                      <a:pt x="90" y="300"/>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10" name="Forma libre 20"/>
              <p:cNvSpPr/>
              <p:nvPr/>
            </p:nvSpPr>
            <p:spPr>
              <a:xfrm>
                <a:off x="204840" y="1849320"/>
                <a:ext cx="114120" cy="107640"/>
              </a:xfrm>
              <a:custGeom>
                <a:avLst/>
                <a:gdLst>
                  <a:gd name="textAreaLeft" fmla="*/ 0 w 114120"/>
                  <a:gd name="textAreaRight" fmla="*/ 114480 w 114120"/>
                  <a:gd name="textAreaTop" fmla="*/ 0 h 107640"/>
                  <a:gd name="textAreaBottom" fmla="*/ 108000 h 107640"/>
                </a:gdLst>
                <a:ahLst/>
                <a:rect l="textAreaLeft" t="textAreaTop" r="textAreaRight" b="textAreaBottom"/>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11" name="Rectángulo 21"/>
              <p:cNvSpPr/>
              <p:nvPr/>
            </p:nvSpPr>
            <p:spPr>
              <a:xfrm>
                <a:off x="133200" y="4662360"/>
                <a:ext cx="23400" cy="2180880"/>
              </a:xfrm>
              <a:prstGeom prst="rect">
                <a:avLst/>
              </a:pr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12" name="Forma libre 22"/>
              <p:cNvSpPr/>
              <p:nvPr/>
            </p:nvSpPr>
            <p:spPr>
              <a:xfrm>
                <a:off x="223920" y="5041800"/>
                <a:ext cx="369360" cy="1801440"/>
              </a:xfrm>
              <a:custGeom>
                <a:avLst/>
                <a:gdLst>
                  <a:gd name="textAreaLeft" fmla="*/ 0 w 369360"/>
                  <a:gd name="textAreaRight" fmla="*/ 369720 w 369360"/>
                  <a:gd name="textAreaTop" fmla="*/ 0 h 1801440"/>
                  <a:gd name="textAreaBottom" fmla="*/ 1801800 h 1801440"/>
                </a:gdLst>
                <a:ahLst/>
                <a:rect l="textAreaLeft" t="textAreaTop" r="textAreaRight" b="textAreaBottom"/>
                <a:pathLst>
                  <a:path w="233" h="1135">
                    <a:moveTo>
                      <a:pt x="15" y="1135"/>
                    </a:moveTo>
                    <a:lnTo>
                      <a:pt x="0" y="1135"/>
                    </a:lnTo>
                    <a:lnTo>
                      <a:pt x="0" y="515"/>
                    </a:lnTo>
                    <a:lnTo>
                      <a:pt x="0" y="512"/>
                    </a:lnTo>
                    <a:lnTo>
                      <a:pt x="218" y="0"/>
                    </a:lnTo>
                    <a:lnTo>
                      <a:pt x="233" y="6"/>
                    </a:lnTo>
                    <a:lnTo>
                      <a:pt x="15" y="518"/>
                    </a:lnTo>
                    <a:lnTo>
                      <a:pt x="15" y="113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13" name="Forma libre 23"/>
              <p:cNvSpPr/>
              <p:nvPr/>
            </p:nvSpPr>
            <p:spPr>
              <a:xfrm>
                <a:off x="52560" y="44816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14" name="Forma libre 24"/>
              <p:cNvSpPr/>
              <p:nvPr/>
            </p:nvSpPr>
            <p:spPr>
              <a:xfrm>
                <a:off x="-14400" y="5627520"/>
                <a:ext cx="85320" cy="1215720"/>
              </a:xfrm>
              <a:custGeom>
                <a:avLst/>
                <a:gdLst>
                  <a:gd name="textAreaLeft" fmla="*/ 0 w 85320"/>
                  <a:gd name="textAreaRight" fmla="*/ 85680 w 85320"/>
                  <a:gd name="textAreaTop" fmla="*/ 0 h 1215720"/>
                  <a:gd name="textAreaBottom" fmla="*/ 1216080 h 1215720"/>
                </a:gdLst>
                <a:ahLst/>
                <a:rect l="textAreaLeft" t="textAreaTop" r="textAreaRight" b="textAreaBottom"/>
                <a:pathLst>
                  <a:path w="54" h="766">
                    <a:moveTo>
                      <a:pt x="54" y="766"/>
                    </a:moveTo>
                    <a:lnTo>
                      <a:pt x="36" y="766"/>
                    </a:lnTo>
                    <a:lnTo>
                      <a:pt x="36" y="149"/>
                    </a:lnTo>
                    <a:lnTo>
                      <a:pt x="0" y="3"/>
                    </a:lnTo>
                    <a:lnTo>
                      <a:pt x="18" y="0"/>
                    </a:lnTo>
                    <a:lnTo>
                      <a:pt x="54" y="146"/>
                    </a:lnTo>
                    <a:lnTo>
                      <a:pt x="54" y="766"/>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15" name="Forma libre 25"/>
              <p:cNvSpPr/>
              <p:nvPr/>
            </p:nvSpPr>
            <p:spPr>
              <a:xfrm>
                <a:off x="527040" y="486720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16" name="Forma libre 26"/>
              <p:cNvSpPr/>
              <p:nvPr/>
            </p:nvSpPr>
            <p:spPr>
              <a:xfrm>
                <a:off x="309600" y="5423040"/>
                <a:ext cx="374400" cy="1425240"/>
              </a:xfrm>
              <a:custGeom>
                <a:avLst/>
                <a:gdLst>
                  <a:gd name="textAreaLeft" fmla="*/ 0 w 374400"/>
                  <a:gd name="textAreaRight" fmla="*/ 374760 w 374400"/>
                  <a:gd name="textAreaTop" fmla="*/ 0 h 1425240"/>
                  <a:gd name="textAreaBottom" fmla="*/ 1425600 h 1425240"/>
                </a:gdLst>
                <a:ahLst/>
                <a:rect l="textAreaLeft" t="textAreaTop" r="textAreaRight" b="textAreaBottom"/>
                <a:pathLst>
                  <a:path w="236" h="898">
                    <a:moveTo>
                      <a:pt x="18" y="898"/>
                    </a:moveTo>
                    <a:lnTo>
                      <a:pt x="0" y="898"/>
                    </a:lnTo>
                    <a:lnTo>
                      <a:pt x="0" y="515"/>
                    </a:lnTo>
                    <a:lnTo>
                      <a:pt x="3" y="512"/>
                    </a:lnTo>
                    <a:lnTo>
                      <a:pt x="221" y="0"/>
                    </a:lnTo>
                    <a:lnTo>
                      <a:pt x="236" y="6"/>
                    </a:lnTo>
                    <a:lnTo>
                      <a:pt x="18" y="518"/>
                    </a:lnTo>
                    <a:lnTo>
                      <a:pt x="18" y="898"/>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17" name="Forma libre 27"/>
              <p:cNvSpPr/>
              <p:nvPr/>
            </p:nvSpPr>
            <p:spPr>
              <a:xfrm>
                <a:off x="569880" y="5945040"/>
                <a:ext cx="151920" cy="912600"/>
              </a:xfrm>
              <a:custGeom>
                <a:avLst/>
                <a:gdLst>
                  <a:gd name="textAreaLeft" fmla="*/ 0 w 151920"/>
                  <a:gd name="textAreaRight" fmla="*/ 152280 w 151920"/>
                  <a:gd name="textAreaTop" fmla="*/ 0 h 912600"/>
                  <a:gd name="textAreaBottom" fmla="*/ 912960 h 912600"/>
                </a:gdLst>
                <a:ahLst/>
                <a:rect l="textAreaLeft" t="textAreaTop" r="textAreaRight" b="textAreaBottom"/>
                <a:pathLst>
                  <a:path w="96" h="575">
                    <a:moveTo>
                      <a:pt x="15" y="575"/>
                    </a:moveTo>
                    <a:lnTo>
                      <a:pt x="0" y="569"/>
                    </a:lnTo>
                    <a:lnTo>
                      <a:pt x="81" y="383"/>
                    </a:lnTo>
                    <a:lnTo>
                      <a:pt x="81" y="0"/>
                    </a:lnTo>
                    <a:lnTo>
                      <a:pt x="96" y="0"/>
                    </a:lnTo>
                    <a:lnTo>
                      <a:pt x="96" y="386"/>
                    </a:lnTo>
                    <a:lnTo>
                      <a:pt x="15" y="57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18" name="Forma libre 28"/>
              <p:cNvSpPr/>
              <p:nvPr/>
            </p:nvSpPr>
            <p:spPr>
              <a:xfrm>
                <a:off x="612720" y="52466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19" name="Forma libre 29"/>
              <p:cNvSpPr/>
              <p:nvPr/>
            </p:nvSpPr>
            <p:spPr>
              <a:xfrm>
                <a:off x="612720" y="576432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20" name="Forma libre 30"/>
              <p:cNvSpPr/>
              <p:nvPr/>
            </p:nvSpPr>
            <p:spPr>
              <a:xfrm>
                <a:off x="669960" y="6330960"/>
                <a:ext cx="417240" cy="517320"/>
              </a:xfrm>
              <a:custGeom>
                <a:avLst/>
                <a:gdLst>
                  <a:gd name="textAreaLeft" fmla="*/ 0 w 417240"/>
                  <a:gd name="textAreaRight" fmla="*/ 417600 w 417240"/>
                  <a:gd name="textAreaTop" fmla="*/ 0 h 517320"/>
                  <a:gd name="textAreaBottom" fmla="*/ 517680 h 517320"/>
                </a:gdLst>
                <a:ahLst/>
                <a:rect l="textAreaLeft" t="textAreaTop" r="textAreaRight" b="textAreaBottom"/>
                <a:pathLst>
                  <a:path w="263" h="326">
                    <a:moveTo>
                      <a:pt x="15" y="326"/>
                    </a:moveTo>
                    <a:lnTo>
                      <a:pt x="0" y="320"/>
                    </a:lnTo>
                    <a:lnTo>
                      <a:pt x="45" y="206"/>
                    </a:lnTo>
                    <a:lnTo>
                      <a:pt x="48" y="206"/>
                    </a:lnTo>
                    <a:lnTo>
                      <a:pt x="254" y="0"/>
                    </a:lnTo>
                    <a:lnTo>
                      <a:pt x="263" y="12"/>
                    </a:lnTo>
                    <a:lnTo>
                      <a:pt x="60" y="215"/>
                    </a:lnTo>
                    <a:lnTo>
                      <a:pt x="15" y="326"/>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21" name="Forma libre 31"/>
              <p:cNvSpPr/>
              <p:nvPr/>
            </p:nvSpPr>
            <p:spPr>
              <a:xfrm>
                <a:off x="1049400" y="6221520"/>
                <a:ext cx="156960" cy="147240"/>
              </a:xfrm>
              <a:custGeom>
                <a:avLst/>
                <a:gdLst>
                  <a:gd name="textAreaLeft" fmla="*/ 0 w 156960"/>
                  <a:gd name="textAreaRight" fmla="*/ 157320 w 156960"/>
                  <a:gd name="textAreaTop" fmla="*/ 0 h 147240"/>
                  <a:gd name="textAreaBottom" fmla="*/ 147600 h 147240"/>
                </a:gdLst>
                <a:ahLst/>
                <a:rect l="textAreaLeft" t="textAreaTop" r="textAreaRight" b="textAreaBottom"/>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grpSp>
        <p:grpSp>
          <p:nvGrpSpPr>
            <p:cNvPr id="322" name="Grupo 9"/>
            <p:cNvGrpSpPr/>
            <p:nvPr/>
          </p:nvGrpSpPr>
          <p:grpSpPr>
            <a:xfrm>
              <a:off x="11364840" y="0"/>
              <a:ext cx="674280" cy="6848280"/>
              <a:chOff x="11364840" y="0"/>
              <a:chExt cx="674280" cy="6848280"/>
            </a:xfrm>
          </p:grpSpPr>
          <p:sp>
            <p:nvSpPr>
              <p:cNvPr id="323" name="Forma libre 32"/>
              <p:cNvSpPr/>
              <p:nvPr/>
            </p:nvSpPr>
            <p:spPr>
              <a:xfrm>
                <a:off x="11484000" y="0"/>
                <a:ext cx="417240" cy="512280"/>
              </a:xfrm>
              <a:custGeom>
                <a:avLst/>
                <a:gdLst>
                  <a:gd name="textAreaLeft" fmla="*/ 0 w 417240"/>
                  <a:gd name="textAreaRight" fmla="*/ 417600 w 417240"/>
                  <a:gd name="textAreaTop" fmla="*/ 0 h 512280"/>
                  <a:gd name="textAreaBottom" fmla="*/ 512640 h 512280"/>
                </a:gdLst>
                <a:ahLst/>
                <a:rect l="textAreaLeft" t="textAreaTop" r="textAreaRight" b="textAreaBottom"/>
                <a:pathLst>
                  <a:path w="263" h="323">
                    <a:moveTo>
                      <a:pt x="12" y="323"/>
                    </a:moveTo>
                    <a:lnTo>
                      <a:pt x="0" y="314"/>
                    </a:lnTo>
                    <a:lnTo>
                      <a:pt x="203" y="108"/>
                    </a:lnTo>
                    <a:lnTo>
                      <a:pt x="248" y="0"/>
                    </a:lnTo>
                    <a:lnTo>
                      <a:pt x="263" y="6"/>
                    </a:lnTo>
                    <a:lnTo>
                      <a:pt x="218" y="117"/>
                    </a:lnTo>
                    <a:lnTo>
                      <a:pt x="218" y="117"/>
                    </a:lnTo>
                    <a:lnTo>
                      <a:pt x="12" y="323"/>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24" name="Forma libre 33"/>
              <p:cNvSpPr/>
              <p:nvPr/>
            </p:nvSpPr>
            <p:spPr>
              <a:xfrm>
                <a:off x="11364840" y="474840"/>
                <a:ext cx="156960" cy="151920"/>
              </a:xfrm>
              <a:custGeom>
                <a:avLst/>
                <a:gdLst>
                  <a:gd name="textAreaLeft" fmla="*/ 0 w 156960"/>
                  <a:gd name="textAreaRight" fmla="*/ 157320 w 156960"/>
                  <a:gd name="textAreaTop" fmla="*/ 0 h 151920"/>
                  <a:gd name="textAreaBottom" fmla="*/ 152280 h 151920"/>
                </a:gdLst>
                <a:ahLst/>
                <a:rect l="textAreaLeft" t="textAreaTop" r="textAreaRight" b="textAreaBottom"/>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25" name="Forma libre 34"/>
              <p:cNvSpPr/>
              <p:nvPr/>
            </p:nvSpPr>
            <p:spPr>
              <a:xfrm>
                <a:off x="11631600" y="1539720"/>
                <a:ext cx="188640" cy="190080"/>
              </a:xfrm>
              <a:custGeom>
                <a:avLst/>
                <a:gdLst>
                  <a:gd name="textAreaLeft" fmla="*/ 0 w 188640"/>
                  <a:gd name="textAreaRight" fmla="*/ 189000 w 18864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26" name="Forma libre 35"/>
              <p:cNvSpPr/>
              <p:nvPr/>
            </p:nvSpPr>
            <p:spPr>
              <a:xfrm>
                <a:off x="11531520" y="5694480"/>
                <a:ext cx="298080" cy="1153800"/>
              </a:xfrm>
              <a:custGeom>
                <a:avLst/>
                <a:gdLst>
                  <a:gd name="textAreaLeft" fmla="*/ 0 w 298080"/>
                  <a:gd name="textAreaRight" fmla="*/ 298440 w 298080"/>
                  <a:gd name="textAreaTop" fmla="*/ 0 h 1153800"/>
                  <a:gd name="textAreaBottom" fmla="*/ 1154160 h 1153800"/>
                </a:gdLst>
                <a:ahLst/>
                <a:rect l="textAreaLeft" t="textAreaTop" r="textAreaRight" b="textAreaBottom"/>
                <a:pathLst>
                  <a:path w="188" h="727">
                    <a:moveTo>
                      <a:pt x="15" y="727"/>
                    </a:moveTo>
                    <a:lnTo>
                      <a:pt x="0" y="727"/>
                    </a:lnTo>
                    <a:lnTo>
                      <a:pt x="0" y="407"/>
                    </a:lnTo>
                    <a:lnTo>
                      <a:pt x="0" y="407"/>
                    </a:lnTo>
                    <a:lnTo>
                      <a:pt x="176" y="0"/>
                    </a:lnTo>
                    <a:lnTo>
                      <a:pt x="188" y="6"/>
                    </a:lnTo>
                    <a:lnTo>
                      <a:pt x="15" y="410"/>
                    </a:lnTo>
                    <a:lnTo>
                      <a:pt x="15" y="727"/>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27" name="Forma libre 36"/>
              <p:cNvSpPr/>
              <p:nvPr/>
            </p:nvSpPr>
            <p:spPr>
              <a:xfrm>
                <a:off x="11773080" y="5551560"/>
                <a:ext cx="156960" cy="155160"/>
              </a:xfrm>
              <a:custGeom>
                <a:avLst/>
                <a:gdLst>
                  <a:gd name="textAreaLeft" fmla="*/ 0 w 156960"/>
                  <a:gd name="textAreaRight" fmla="*/ 157320 w 156960"/>
                  <a:gd name="textAreaTop" fmla="*/ 0 h 155160"/>
                  <a:gd name="textAreaBottom" fmla="*/ 155520 h 155160"/>
                </a:gdLst>
                <a:ahLst/>
                <a:rect l="textAreaLeft" t="textAreaTop" r="textAreaRight" b="textAreaBottom"/>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28" name="Forma libre 37"/>
              <p:cNvSpPr/>
              <p:nvPr/>
            </p:nvSpPr>
            <p:spPr>
              <a:xfrm>
                <a:off x="11711160" y="4680"/>
                <a:ext cx="304560" cy="1544400"/>
              </a:xfrm>
              <a:custGeom>
                <a:avLst/>
                <a:gdLst>
                  <a:gd name="textAreaLeft" fmla="*/ 0 w 304560"/>
                  <a:gd name="textAreaRight" fmla="*/ 304920 w 304560"/>
                  <a:gd name="textAreaTop" fmla="*/ 0 h 1544400"/>
                  <a:gd name="textAreaBottom" fmla="*/ 1544760 h 1544400"/>
                </a:gdLst>
                <a:ahLst/>
                <a:rect l="textAreaLeft" t="textAreaTop" r="textAreaRight" b="textAreaBottom"/>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29" name="Forma libre 38"/>
              <p:cNvSpPr/>
              <p:nvPr/>
            </p:nvSpPr>
            <p:spPr>
              <a:xfrm>
                <a:off x="11636280" y="4867200"/>
                <a:ext cx="188640" cy="188640"/>
              </a:xfrm>
              <a:custGeom>
                <a:avLst/>
                <a:gdLst>
                  <a:gd name="textAreaLeft" fmla="*/ 0 w 188640"/>
                  <a:gd name="textAreaRight" fmla="*/ 189000 w 18864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30" name="Forma libre 39"/>
              <p:cNvSpPr/>
              <p:nvPr/>
            </p:nvSpPr>
            <p:spPr>
              <a:xfrm>
                <a:off x="11441160" y="5046840"/>
                <a:ext cx="307440" cy="1801440"/>
              </a:xfrm>
              <a:custGeom>
                <a:avLst/>
                <a:gdLst>
                  <a:gd name="textAreaLeft" fmla="*/ 0 w 307440"/>
                  <a:gd name="textAreaRight" fmla="*/ 307800 w 307440"/>
                  <a:gd name="textAreaTop" fmla="*/ 0 h 1801440"/>
                  <a:gd name="textAreaBottom" fmla="*/ 1801800 h 1801440"/>
                </a:gdLst>
                <a:ahLst/>
                <a:rect l="textAreaLeft" t="textAreaTop" r="textAreaRight" b="textAreaBottom"/>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31" name="Forma libre 40"/>
              <p:cNvSpPr/>
              <p:nvPr/>
            </p:nvSpPr>
            <p:spPr>
              <a:xfrm>
                <a:off x="11849040" y="641664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32" name="Rectángulo 41"/>
              <p:cNvSpPr/>
              <p:nvPr/>
            </p:nvSpPr>
            <p:spPr>
              <a:xfrm>
                <a:off x="11939760" y="6595920"/>
                <a:ext cx="23400" cy="252000"/>
              </a:xfrm>
              <a:prstGeom prst="rect">
                <a:avLst/>
              </a:pr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grpSp>
      </p:grpSp>
      <p:sp>
        <p:nvSpPr>
          <p:cNvPr id="333" name="PlaceHolder 1"/>
          <p:cNvSpPr>
            <a:spLocks noGrp="1"/>
          </p:cNvSpPr>
          <p:nvPr>
            <p:ph type="title"/>
          </p:nvPr>
        </p:nvSpPr>
        <p:spPr>
          <a:xfrm>
            <a:off x="1141560" y="609480"/>
            <a:ext cx="9905760" cy="1904760"/>
          </a:xfrm>
          <a:prstGeom prst="rect">
            <a:avLst/>
          </a:prstGeom>
          <a:noFill/>
          <a:ln w="0">
            <a:noFill/>
          </a:ln>
        </p:spPr>
        <p:txBody>
          <a:bodyPr lIns="91440" rIns="91440" tIns="45720" bIns="45720" anchor="ctr">
            <a:noAutofit/>
          </a:bodyPr>
          <a:p>
            <a:pPr indent="0" defTabSz="914400">
              <a:lnSpc>
                <a:spcPct val="90000"/>
              </a:lnSpc>
              <a:buNone/>
            </a:pPr>
            <a:r>
              <a:rPr b="0" lang="es-ES" sz="3600" spc="-1" strike="noStrike" cap="all">
                <a:solidFill>
                  <a:schemeClr val="dk1"/>
                </a:solidFill>
                <a:latin typeface="Tw Cen MT"/>
              </a:rPr>
              <a:t>Haga clic para modificar el estilo de título del patrón</a:t>
            </a:r>
            <a:endParaRPr b="0" lang="es-ES" sz="3600" spc="-1" strike="noStrike">
              <a:solidFill>
                <a:schemeClr val="dk1"/>
              </a:solidFill>
              <a:latin typeface="Tw Cen MT"/>
            </a:endParaRPr>
          </a:p>
        </p:txBody>
      </p:sp>
      <p:sp>
        <p:nvSpPr>
          <p:cNvPr id="334" name="PlaceHolder 2"/>
          <p:cNvSpPr>
            <a:spLocks noGrp="1"/>
          </p:cNvSpPr>
          <p:nvPr>
            <p:ph type="body"/>
          </p:nvPr>
        </p:nvSpPr>
        <p:spPr>
          <a:xfrm>
            <a:off x="1141560" y="2674440"/>
            <a:ext cx="3196440" cy="685440"/>
          </a:xfrm>
          <a:prstGeom prst="rect">
            <a:avLst/>
          </a:prstGeom>
          <a:noFill/>
          <a:ln w="0">
            <a:noFill/>
          </a:ln>
        </p:spPr>
        <p:txBody>
          <a:bodyPr lIns="91440" rIns="91440" tIns="45720" bIns="45720" anchor="b">
            <a:noAutofit/>
          </a:bodyPr>
          <a:p>
            <a:pPr indent="0" defTabSz="914400">
              <a:lnSpc>
                <a:spcPct val="90000"/>
              </a:lnSpc>
              <a:spcBef>
                <a:spcPts val="1001"/>
              </a:spcBef>
              <a:buNone/>
              <a:tabLst>
                <a:tab algn="l" pos="0"/>
              </a:tabLst>
            </a:pPr>
            <a:r>
              <a:rPr b="0" lang="es-ES" sz="2400" spc="-1" strike="noStrike" cap="all">
                <a:solidFill>
                  <a:schemeClr val="dk1"/>
                </a:solidFill>
                <a:latin typeface="Tw Cen MT"/>
              </a:rPr>
              <a:t>Editar estilos de texto del patrón</a:t>
            </a:r>
            <a:endParaRPr b="0" lang="es-ES" sz="2400" spc="-1" strike="noStrike">
              <a:solidFill>
                <a:schemeClr val="dk1"/>
              </a:solidFill>
              <a:latin typeface="Tw Cen MT"/>
            </a:endParaRPr>
          </a:p>
        </p:txBody>
      </p:sp>
      <p:sp>
        <p:nvSpPr>
          <p:cNvPr id="335" name="PlaceHolder 3"/>
          <p:cNvSpPr>
            <a:spLocks noGrp="1"/>
          </p:cNvSpPr>
          <p:nvPr>
            <p:ph type="body"/>
          </p:nvPr>
        </p:nvSpPr>
        <p:spPr>
          <a:xfrm>
            <a:off x="1127880" y="3360240"/>
            <a:ext cx="3208320" cy="2430720"/>
          </a:xfrm>
          <a:prstGeom prst="rect">
            <a:avLst/>
          </a:prstGeom>
          <a:noFill/>
          <a:ln w="0">
            <a:noFill/>
          </a:ln>
        </p:spPr>
        <p:txBody>
          <a:bodyPr lIns="91440" rIns="91440" tIns="45720" bIns="45720" anchor="t">
            <a:normAutofit/>
          </a:bodyPr>
          <a:p>
            <a:pPr indent="0" defTabSz="914400">
              <a:lnSpc>
                <a:spcPct val="120000"/>
              </a:lnSpc>
              <a:spcBef>
                <a:spcPts val="1001"/>
              </a:spcBef>
              <a:buNone/>
              <a:tabLst>
                <a:tab algn="l" pos="0"/>
              </a:tabLst>
            </a:pPr>
            <a:r>
              <a:rPr b="0" lang="es-ES" sz="1400" spc="-1" strike="noStrike">
                <a:solidFill>
                  <a:schemeClr val="dk1"/>
                </a:solidFill>
                <a:latin typeface="Tw Cen MT"/>
              </a:rPr>
              <a:t>Editar estilos de texto del patrón</a:t>
            </a:r>
            <a:endParaRPr b="0" lang="es-ES" sz="1400" spc="-1" strike="noStrike">
              <a:solidFill>
                <a:schemeClr val="dk1"/>
              </a:solidFill>
              <a:latin typeface="Tw Cen MT"/>
            </a:endParaRPr>
          </a:p>
        </p:txBody>
      </p:sp>
      <p:sp>
        <p:nvSpPr>
          <p:cNvPr id="336" name="PlaceHolder 4"/>
          <p:cNvSpPr>
            <a:spLocks noGrp="1"/>
          </p:cNvSpPr>
          <p:nvPr>
            <p:ph type="body"/>
          </p:nvPr>
        </p:nvSpPr>
        <p:spPr>
          <a:xfrm>
            <a:off x="4514760" y="2677680"/>
            <a:ext cx="3184200" cy="685440"/>
          </a:xfrm>
          <a:prstGeom prst="rect">
            <a:avLst/>
          </a:prstGeom>
          <a:noFill/>
          <a:ln w="0">
            <a:noFill/>
          </a:ln>
        </p:spPr>
        <p:txBody>
          <a:bodyPr lIns="91440" rIns="91440" tIns="45720" bIns="45720" anchor="b">
            <a:noAutofit/>
          </a:bodyPr>
          <a:p>
            <a:pPr indent="0" defTabSz="914400">
              <a:lnSpc>
                <a:spcPct val="90000"/>
              </a:lnSpc>
              <a:spcBef>
                <a:spcPts val="1001"/>
              </a:spcBef>
              <a:buNone/>
              <a:tabLst>
                <a:tab algn="l" pos="0"/>
              </a:tabLst>
            </a:pPr>
            <a:r>
              <a:rPr b="0" lang="es-ES" sz="2400" spc="-1" strike="noStrike" cap="all">
                <a:solidFill>
                  <a:schemeClr val="dk1"/>
                </a:solidFill>
                <a:latin typeface="Tw Cen MT"/>
              </a:rPr>
              <a:t>Editar estilos de texto del patrón</a:t>
            </a:r>
            <a:endParaRPr b="0" lang="es-ES" sz="2400" spc="-1" strike="noStrike">
              <a:solidFill>
                <a:schemeClr val="dk1"/>
              </a:solidFill>
              <a:latin typeface="Tw Cen MT"/>
            </a:endParaRPr>
          </a:p>
        </p:txBody>
      </p:sp>
      <p:sp>
        <p:nvSpPr>
          <p:cNvPr id="337" name="PlaceHolder 5"/>
          <p:cNvSpPr>
            <a:spLocks noGrp="1"/>
          </p:cNvSpPr>
          <p:nvPr>
            <p:ph type="body"/>
          </p:nvPr>
        </p:nvSpPr>
        <p:spPr>
          <a:xfrm>
            <a:off x="4504320" y="3363480"/>
            <a:ext cx="3195360" cy="2430720"/>
          </a:xfrm>
          <a:prstGeom prst="rect">
            <a:avLst/>
          </a:prstGeom>
          <a:noFill/>
          <a:ln w="0">
            <a:noFill/>
          </a:ln>
        </p:spPr>
        <p:txBody>
          <a:bodyPr lIns="91440" rIns="91440" tIns="45720" bIns="45720" anchor="t">
            <a:normAutofit/>
          </a:bodyPr>
          <a:p>
            <a:pPr indent="0" defTabSz="914400">
              <a:lnSpc>
                <a:spcPct val="120000"/>
              </a:lnSpc>
              <a:spcBef>
                <a:spcPts val="1001"/>
              </a:spcBef>
              <a:buNone/>
              <a:tabLst>
                <a:tab algn="l" pos="0"/>
              </a:tabLst>
            </a:pPr>
            <a:r>
              <a:rPr b="0" lang="es-ES" sz="1400" spc="-1" strike="noStrike">
                <a:solidFill>
                  <a:schemeClr val="dk1"/>
                </a:solidFill>
                <a:latin typeface="Tw Cen MT"/>
              </a:rPr>
              <a:t>Editar estilos de texto del patrón</a:t>
            </a:r>
            <a:endParaRPr b="0" lang="es-ES" sz="1400" spc="-1" strike="noStrike">
              <a:solidFill>
                <a:schemeClr val="dk1"/>
              </a:solidFill>
              <a:latin typeface="Tw Cen MT"/>
            </a:endParaRPr>
          </a:p>
        </p:txBody>
      </p:sp>
      <p:sp>
        <p:nvSpPr>
          <p:cNvPr id="338" name="PlaceHolder 6"/>
          <p:cNvSpPr>
            <a:spLocks noGrp="1"/>
          </p:cNvSpPr>
          <p:nvPr>
            <p:ph type="body"/>
          </p:nvPr>
        </p:nvSpPr>
        <p:spPr>
          <a:xfrm>
            <a:off x="7852320" y="2674440"/>
            <a:ext cx="3194640" cy="685440"/>
          </a:xfrm>
          <a:prstGeom prst="rect">
            <a:avLst/>
          </a:prstGeom>
          <a:noFill/>
          <a:ln w="0">
            <a:noFill/>
          </a:ln>
        </p:spPr>
        <p:txBody>
          <a:bodyPr lIns="91440" rIns="91440" tIns="45720" bIns="45720" anchor="b">
            <a:noAutofit/>
          </a:bodyPr>
          <a:p>
            <a:pPr indent="0" defTabSz="914400">
              <a:lnSpc>
                <a:spcPct val="90000"/>
              </a:lnSpc>
              <a:spcBef>
                <a:spcPts val="1001"/>
              </a:spcBef>
              <a:buNone/>
              <a:tabLst>
                <a:tab algn="l" pos="0"/>
              </a:tabLst>
            </a:pPr>
            <a:r>
              <a:rPr b="0" lang="es-ES" sz="2400" spc="-1" strike="noStrike" cap="all">
                <a:solidFill>
                  <a:schemeClr val="dk1"/>
                </a:solidFill>
                <a:latin typeface="Tw Cen MT"/>
              </a:rPr>
              <a:t>Editar estilos de texto del patrón</a:t>
            </a:r>
            <a:endParaRPr b="0" lang="es-ES" sz="2400" spc="-1" strike="noStrike">
              <a:solidFill>
                <a:schemeClr val="dk1"/>
              </a:solidFill>
              <a:latin typeface="Tw Cen MT"/>
            </a:endParaRPr>
          </a:p>
        </p:txBody>
      </p:sp>
      <p:sp>
        <p:nvSpPr>
          <p:cNvPr id="339" name="PlaceHolder 7"/>
          <p:cNvSpPr>
            <a:spLocks noGrp="1"/>
          </p:cNvSpPr>
          <p:nvPr>
            <p:ph type="body"/>
          </p:nvPr>
        </p:nvSpPr>
        <p:spPr>
          <a:xfrm>
            <a:off x="7852320" y="3360240"/>
            <a:ext cx="3194640" cy="2430720"/>
          </a:xfrm>
          <a:prstGeom prst="rect">
            <a:avLst/>
          </a:prstGeom>
          <a:noFill/>
          <a:ln w="0">
            <a:noFill/>
          </a:ln>
        </p:spPr>
        <p:txBody>
          <a:bodyPr lIns="91440" rIns="91440" tIns="45720" bIns="45720" anchor="t">
            <a:normAutofit/>
          </a:bodyPr>
          <a:p>
            <a:pPr indent="0" defTabSz="914400">
              <a:lnSpc>
                <a:spcPct val="120000"/>
              </a:lnSpc>
              <a:spcBef>
                <a:spcPts val="1001"/>
              </a:spcBef>
              <a:buNone/>
              <a:tabLst>
                <a:tab algn="l" pos="0"/>
              </a:tabLst>
            </a:pPr>
            <a:r>
              <a:rPr b="0" lang="es-ES" sz="1400" spc="-1" strike="noStrike">
                <a:solidFill>
                  <a:schemeClr val="dk1"/>
                </a:solidFill>
                <a:latin typeface="Tw Cen MT"/>
              </a:rPr>
              <a:t>Editar estilos de texto del patrón</a:t>
            </a:r>
            <a:endParaRPr b="0" lang="es-ES" sz="1400" spc="-1" strike="noStrike">
              <a:solidFill>
                <a:schemeClr val="dk1"/>
              </a:solidFill>
              <a:latin typeface="Tw Cen MT"/>
            </a:endParaRPr>
          </a:p>
        </p:txBody>
      </p:sp>
      <p:sp>
        <p:nvSpPr>
          <p:cNvPr id="340" name="PlaceHolder 8"/>
          <p:cNvSpPr>
            <a:spLocks noGrp="1"/>
          </p:cNvSpPr>
          <p:nvPr>
            <p:ph type="dt" idx="16"/>
          </p:nvPr>
        </p:nvSpPr>
        <p:spPr>
          <a:xfrm>
            <a:off x="7457040" y="5883120"/>
            <a:ext cx="2742840" cy="364680"/>
          </a:xfrm>
          <a:prstGeom prst="rect">
            <a:avLst/>
          </a:prstGeom>
          <a:noFill/>
          <a:ln w="0">
            <a:noFill/>
          </a:ln>
        </p:spPr>
        <p:txBody>
          <a:bodyPr lIns="91440" rIns="91440" tIns="45720" bIns="45720" anchor="ctr">
            <a:noAutofit/>
          </a:bodyPr>
          <a:lstStyle>
            <a:lvl1pPr indent="0" algn="r" defTabSz="457200">
              <a:lnSpc>
                <a:spcPct val="100000"/>
              </a:lnSpc>
              <a:buNone/>
              <a:defRPr b="0" lang="es-ES" sz="1050" spc="-1" strike="noStrike">
                <a:solidFill>
                  <a:schemeClr val="dk1">
                    <a:tint val="75000"/>
                  </a:schemeClr>
                </a:solidFill>
                <a:latin typeface="Tw Cen MT"/>
              </a:defRPr>
            </a:lvl1pPr>
          </a:lstStyle>
          <a:p>
            <a:pPr indent="0" algn="r" defTabSz="457200">
              <a:lnSpc>
                <a:spcPct val="100000"/>
              </a:lnSpc>
              <a:buNone/>
            </a:pPr>
            <a:r>
              <a:rPr b="0" lang="es-ES" sz="1050" spc="-1" strike="noStrike">
                <a:solidFill>
                  <a:schemeClr val="dk1">
                    <a:tint val="75000"/>
                  </a:schemeClr>
                </a:solidFill>
                <a:latin typeface="Tw Cen MT"/>
              </a:rPr>
              <a:t>&lt;date/time&gt;</a:t>
            </a:r>
            <a:endParaRPr b="0" lang="es-MX" sz="1050" spc="-1" strike="noStrike">
              <a:solidFill>
                <a:srgbClr val="000000"/>
              </a:solidFill>
              <a:latin typeface="Times New Roman"/>
            </a:endParaRPr>
          </a:p>
        </p:txBody>
      </p:sp>
      <p:sp>
        <p:nvSpPr>
          <p:cNvPr id="341" name="PlaceHolder 9"/>
          <p:cNvSpPr>
            <a:spLocks noGrp="1"/>
          </p:cNvSpPr>
          <p:nvPr>
            <p:ph type="ftr" idx="17"/>
          </p:nvPr>
        </p:nvSpPr>
        <p:spPr>
          <a:xfrm>
            <a:off x="1141560" y="5883120"/>
            <a:ext cx="6238800" cy="364680"/>
          </a:xfrm>
          <a:prstGeom prst="rect">
            <a:avLst/>
          </a:prstGeom>
          <a:noFill/>
          <a:ln w="0">
            <a:noFill/>
          </a:ln>
        </p:spPr>
        <p:txBody>
          <a:bodyPr lIns="91440" rIns="91440" tIns="45720" bIns="45720" anchor="ctr">
            <a:noAutofit/>
          </a:bodyPr>
          <a:lstStyle>
            <a:lvl1pPr indent="0" algn="ctr">
              <a:buNone/>
              <a:defRPr b="0" lang="es-MX" sz="1400" spc="-1" strike="noStrike">
                <a:solidFill>
                  <a:srgbClr val="000000"/>
                </a:solidFill>
                <a:latin typeface="Times New Roman"/>
              </a:defRPr>
            </a:lvl1pPr>
          </a:lstStyle>
          <a:p>
            <a:pPr indent="0" algn="ctr">
              <a:buNone/>
            </a:pPr>
            <a:r>
              <a:rPr b="0" lang="es-MX" sz="1400" spc="-1" strike="noStrike">
                <a:solidFill>
                  <a:srgbClr val="000000"/>
                </a:solidFill>
                <a:latin typeface="Times New Roman"/>
              </a:rPr>
              <a:t>&lt;footer&gt;</a:t>
            </a:r>
            <a:endParaRPr b="0" lang="es-MX" sz="1400" spc="-1" strike="noStrike">
              <a:solidFill>
                <a:srgbClr val="000000"/>
              </a:solidFill>
              <a:latin typeface="Times New Roman"/>
            </a:endParaRPr>
          </a:p>
        </p:txBody>
      </p:sp>
      <p:sp>
        <p:nvSpPr>
          <p:cNvPr id="342" name="PlaceHolder 10"/>
          <p:cNvSpPr>
            <a:spLocks noGrp="1"/>
          </p:cNvSpPr>
          <p:nvPr>
            <p:ph type="sldNum" idx="18"/>
          </p:nvPr>
        </p:nvSpPr>
        <p:spPr>
          <a:xfrm>
            <a:off x="10276200" y="5883120"/>
            <a:ext cx="770760" cy="364680"/>
          </a:xfrm>
          <a:prstGeom prst="rect">
            <a:avLst/>
          </a:prstGeom>
          <a:noFill/>
          <a:ln w="0">
            <a:noFill/>
          </a:ln>
        </p:spPr>
        <p:txBody>
          <a:bodyPr lIns="91440" rIns="91440" tIns="45720" bIns="45720" anchor="ctr">
            <a:noAutofit/>
          </a:bodyPr>
          <a:lstStyle>
            <a:lvl1pPr indent="0" algn="r" defTabSz="457200">
              <a:lnSpc>
                <a:spcPct val="100000"/>
              </a:lnSpc>
              <a:buNone/>
              <a:defRPr b="0" lang="es-ES" sz="1050" spc="-1" strike="noStrike">
                <a:solidFill>
                  <a:schemeClr val="dk1">
                    <a:tint val="75000"/>
                  </a:schemeClr>
                </a:solidFill>
                <a:latin typeface="Tw Cen MT"/>
              </a:defRPr>
            </a:lvl1pPr>
          </a:lstStyle>
          <a:p>
            <a:pPr indent="0" algn="r" defTabSz="457200">
              <a:lnSpc>
                <a:spcPct val="100000"/>
              </a:lnSpc>
              <a:buNone/>
            </a:pPr>
            <a:fld id="{AB41F277-E7F1-4C82-9785-0D65C54CE48E}" type="slidenum">
              <a:rPr b="0" lang="es-ES" sz="1050" spc="-1" strike="noStrike">
                <a:solidFill>
                  <a:schemeClr val="dk1">
                    <a:tint val="75000"/>
                  </a:schemeClr>
                </a:solidFill>
                <a:latin typeface="Tw Cen MT"/>
              </a:rPr>
              <a:t>&lt;number&gt;</a:t>
            </a:fld>
            <a:endParaRPr b="0" lang="es-MX" sz="105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59" r:id="rId4"/>
  </p:sldLayoutIdLst>
</p:sldMaster>
</file>

<file path=ppt/slideMasters/slideMaster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pic>
        <p:nvPicPr>
          <p:cNvPr id="343" name="Imagen 2" descr="\\DROBO-FS\QuickDrops\JB\PPTX NG\Droplets\LightingOverlay.png"/>
          <p:cNvPicPr/>
          <p:nvPr/>
        </p:nvPicPr>
        <p:blipFill>
          <a:blip r:embed="rId3">
            <a:alphaModFix amt="30000"/>
          </a:blip>
          <a:stretch/>
        </p:blipFill>
        <p:spPr>
          <a:xfrm>
            <a:off x="0" y="0"/>
            <a:ext cx="12191760" cy="6857640"/>
          </a:xfrm>
          <a:prstGeom prst="rect">
            <a:avLst/>
          </a:prstGeom>
          <a:ln w="0">
            <a:noFill/>
          </a:ln>
        </p:spPr>
      </p:pic>
      <p:grpSp>
        <p:nvGrpSpPr>
          <p:cNvPr id="344" name="Grupo 7"/>
          <p:cNvGrpSpPr/>
          <p:nvPr/>
        </p:nvGrpSpPr>
        <p:grpSpPr>
          <a:xfrm>
            <a:off x="-14400" y="0"/>
            <a:ext cx="12053520" cy="6857640"/>
            <a:chOff x="-14400" y="0"/>
            <a:chExt cx="12053520" cy="6857640"/>
          </a:xfrm>
        </p:grpSpPr>
        <p:grpSp>
          <p:nvGrpSpPr>
            <p:cNvPr id="345" name="Grupo 8"/>
            <p:cNvGrpSpPr/>
            <p:nvPr/>
          </p:nvGrpSpPr>
          <p:grpSpPr>
            <a:xfrm>
              <a:off x="-14400" y="0"/>
              <a:ext cx="1220760" cy="6857640"/>
              <a:chOff x="-14400" y="0"/>
              <a:chExt cx="1220760" cy="6857640"/>
            </a:xfrm>
          </p:grpSpPr>
          <p:sp>
            <p:nvSpPr>
              <p:cNvPr id="346" name="Rectángulo 5"/>
              <p:cNvSpPr/>
              <p:nvPr/>
            </p:nvSpPr>
            <p:spPr>
              <a:xfrm>
                <a:off x="114480" y="4680"/>
                <a:ext cx="23400" cy="2180880"/>
              </a:xfrm>
              <a:prstGeom prst="rect">
                <a:avLst/>
              </a:pr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47" name="Forma libre 6"/>
              <p:cNvSpPr/>
              <p:nvPr/>
            </p:nvSpPr>
            <p:spPr>
              <a:xfrm>
                <a:off x="33480" y="217656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48" name="Forma libre 7"/>
              <p:cNvSpPr/>
              <p:nvPr/>
            </p:nvSpPr>
            <p:spPr>
              <a:xfrm>
                <a:off x="28440" y="402120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49" name="Forma libre 8"/>
              <p:cNvSpPr/>
              <p:nvPr/>
            </p:nvSpPr>
            <p:spPr>
              <a:xfrm>
                <a:off x="200160" y="4680"/>
                <a:ext cx="369360" cy="1810800"/>
              </a:xfrm>
              <a:custGeom>
                <a:avLst/>
                <a:gdLst>
                  <a:gd name="textAreaLeft" fmla="*/ 0 w 369360"/>
                  <a:gd name="textAreaRight" fmla="*/ 369720 w 369360"/>
                  <a:gd name="textAreaTop" fmla="*/ 0 h 1810800"/>
                  <a:gd name="textAreaBottom" fmla="*/ 1811160 h 1810800"/>
                </a:gdLst>
                <a:ahLst/>
                <a:rect l="textAreaLeft" t="textAreaTop" r="textAreaRight" b="textAreaBottom"/>
                <a:pathLst>
                  <a:path w="233" h="1141">
                    <a:moveTo>
                      <a:pt x="218" y="1141"/>
                    </a:moveTo>
                    <a:lnTo>
                      <a:pt x="0" y="626"/>
                    </a:lnTo>
                    <a:lnTo>
                      <a:pt x="0" y="0"/>
                    </a:lnTo>
                    <a:lnTo>
                      <a:pt x="15" y="0"/>
                    </a:lnTo>
                    <a:lnTo>
                      <a:pt x="15" y="623"/>
                    </a:lnTo>
                    <a:lnTo>
                      <a:pt x="233" y="1135"/>
                    </a:lnTo>
                    <a:lnTo>
                      <a:pt x="218" y="1141"/>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50" name="Forma libre 9"/>
              <p:cNvSpPr/>
              <p:nvPr/>
            </p:nvSpPr>
            <p:spPr>
              <a:xfrm>
                <a:off x="503280" y="180180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51" name="Forma libre 10"/>
              <p:cNvSpPr/>
              <p:nvPr/>
            </p:nvSpPr>
            <p:spPr>
              <a:xfrm>
                <a:off x="285840" y="4680"/>
                <a:ext cx="369360" cy="1429920"/>
              </a:xfrm>
              <a:custGeom>
                <a:avLst/>
                <a:gdLst>
                  <a:gd name="textAreaLeft" fmla="*/ 0 w 369360"/>
                  <a:gd name="textAreaRight" fmla="*/ 369720 w 369360"/>
                  <a:gd name="textAreaTop" fmla="*/ 0 h 1429920"/>
                  <a:gd name="textAreaBottom" fmla="*/ 1430280 h 1429920"/>
                </a:gdLst>
                <a:ahLst/>
                <a:rect l="textAreaLeft" t="textAreaTop" r="textAreaRight" b="textAreaBottom"/>
                <a:pathLst>
                  <a:path w="233" h="901">
                    <a:moveTo>
                      <a:pt x="221" y="901"/>
                    </a:moveTo>
                    <a:lnTo>
                      <a:pt x="0" y="383"/>
                    </a:lnTo>
                    <a:lnTo>
                      <a:pt x="0" y="0"/>
                    </a:lnTo>
                    <a:lnTo>
                      <a:pt x="18" y="0"/>
                    </a:lnTo>
                    <a:lnTo>
                      <a:pt x="18" y="380"/>
                    </a:lnTo>
                    <a:lnTo>
                      <a:pt x="233" y="895"/>
                    </a:lnTo>
                    <a:lnTo>
                      <a:pt x="221" y="901"/>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52" name="Forma libre 11"/>
              <p:cNvSpPr/>
              <p:nvPr/>
            </p:nvSpPr>
            <p:spPr>
              <a:xfrm>
                <a:off x="546120" y="0"/>
                <a:ext cx="151920" cy="912600"/>
              </a:xfrm>
              <a:custGeom>
                <a:avLst/>
                <a:gdLst>
                  <a:gd name="textAreaLeft" fmla="*/ 0 w 151920"/>
                  <a:gd name="textAreaRight" fmla="*/ 152280 w 151920"/>
                  <a:gd name="textAreaTop" fmla="*/ 0 h 912600"/>
                  <a:gd name="textAreaBottom" fmla="*/ 912960 h 912600"/>
                </a:gdLst>
                <a:ahLst/>
                <a:rect l="textAreaLeft" t="textAreaTop" r="textAreaRight" b="textAreaBottom"/>
                <a:pathLst>
                  <a:path w="96" h="575">
                    <a:moveTo>
                      <a:pt x="96" y="575"/>
                    </a:moveTo>
                    <a:lnTo>
                      <a:pt x="78" y="575"/>
                    </a:lnTo>
                    <a:lnTo>
                      <a:pt x="78" y="192"/>
                    </a:lnTo>
                    <a:lnTo>
                      <a:pt x="0" y="6"/>
                    </a:lnTo>
                    <a:lnTo>
                      <a:pt x="15" y="0"/>
                    </a:lnTo>
                    <a:lnTo>
                      <a:pt x="96" y="189"/>
                    </a:lnTo>
                    <a:lnTo>
                      <a:pt x="96" y="57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53" name="Forma libre 12"/>
              <p:cNvSpPr/>
              <p:nvPr/>
            </p:nvSpPr>
            <p:spPr>
              <a:xfrm>
                <a:off x="588960" y="142092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54" name="Forma libre 13"/>
              <p:cNvSpPr/>
              <p:nvPr/>
            </p:nvSpPr>
            <p:spPr>
              <a:xfrm>
                <a:off x="588960" y="9032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55" name="Forma libre 14"/>
              <p:cNvSpPr/>
              <p:nvPr/>
            </p:nvSpPr>
            <p:spPr>
              <a:xfrm>
                <a:off x="641520" y="0"/>
                <a:ext cx="421920" cy="526680"/>
              </a:xfrm>
              <a:custGeom>
                <a:avLst/>
                <a:gdLst>
                  <a:gd name="textAreaLeft" fmla="*/ 0 w 421920"/>
                  <a:gd name="textAreaRight" fmla="*/ 422280 w 421920"/>
                  <a:gd name="textAreaTop" fmla="*/ 0 h 526680"/>
                  <a:gd name="textAreaBottom" fmla="*/ 527040 h 526680"/>
                </a:gdLst>
                <a:ahLst/>
                <a:rect l="textAreaLeft" t="textAreaTop" r="textAreaRight" b="textAreaBottom"/>
                <a:pathLst>
                  <a:path w="266" h="332">
                    <a:moveTo>
                      <a:pt x="257" y="332"/>
                    </a:moveTo>
                    <a:lnTo>
                      <a:pt x="48" y="123"/>
                    </a:lnTo>
                    <a:lnTo>
                      <a:pt x="0" y="6"/>
                    </a:lnTo>
                    <a:lnTo>
                      <a:pt x="15" y="0"/>
                    </a:lnTo>
                    <a:lnTo>
                      <a:pt x="63" y="114"/>
                    </a:lnTo>
                    <a:lnTo>
                      <a:pt x="266" y="320"/>
                    </a:lnTo>
                    <a:lnTo>
                      <a:pt x="257" y="332"/>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56" name="Forma libre 15"/>
              <p:cNvSpPr/>
              <p:nvPr/>
            </p:nvSpPr>
            <p:spPr>
              <a:xfrm>
                <a:off x="1020600" y="488880"/>
                <a:ext cx="161640" cy="147240"/>
              </a:xfrm>
              <a:custGeom>
                <a:avLst/>
                <a:gdLst>
                  <a:gd name="textAreaLeft" fmla="*/ 0 w 161640"/>
                  <a:gd name="textAreaRight" fmla="*/ 162000 w 161640"/>
                  <a:gd name="textAreaTop" fmla="*/ 0 h 147240"/>
                  <a:gd name="textAreaBottom" fmla="*/ 147600 h 147240"/>
                </a:gdLst>
                <a:ahLst/>
                <a:rect l="textAreaLeft" t="textAreaTop" r="textAreaRight" b="textAreaBottom"/>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57" name="Línea 16"/>
              <p:cNvSpPr/>
              <p:nvPr/>
            </p:nvSpPr>
            <p:spPr>
              <a:xfrm>
                <a:off x="-4680" y="9360"/>
                <a:ext cx="360" cy="360"/>
              </a:xfrm>
              <a:prstGeom prst="line">
                <a:avLst/>
              </a:prstGeom>
              <a:ln w="15">
                <a:solidFill>
                  <a:srgbClr val="ffffff"/>
                </a:solidFill>
              </a:ln>
            </p:spPr>
            <p:style>
              <a:lnRef idx="0"/>
              <a:fillRef idx="0"/>
              <a:effectRef idx="0"/>
              <a:fontRef idx="minor"/>
            </p:style>
            <p:txBody>
              <a:bodyPr lIns="90000" rIns="90000" tIns="-44640" bIns="-44640" anchor="t" anchorCtr="1">
                <a:noAutofit/>
              </a:bodyPr>
              <a:p>
                <a:endParaRPr b="0" lang="es-MX" sz="1800" spc="-1" strike="noStrike">
                  <a:solidFill>
                    <a:srgbClr val="000000"/>
                  </a:solidFill>
                  <a:latin typeface="Arial"/>
                </a:endParaRPr>
              </a:p>
            </p:txBody>
          </p:sp>
          <p:sp>
            <p:nvSpPr>
              <p:cNvPr id="358" name="Forma libre 17"/>
              <p:cNvSpPr/>
              <p:nvPr/>
            </p:nvSpPr>
            <p:spPr>
              <a:xfrm>
                <a:off x="9360" y="1801800"/>
                <a:ext cx="123480" cy="126720"/>
              </a:xfrm>
              <a:custGeom>
                <a:avLst/>
                <a:gdLst>
                  <a:gd name="textAreaLeft" fmla="*/ 0 w 123480"/>
                  <a:gd name="textAreaRight" fmla="*/ 123840 w 123480"/>
                  <a:gd name="textAreaTop" fmla="*/ 0 h 126720"/>
                  <a:gd name="textAreaBottom" fmla="*/ 127080 h 126720"/>
                </a:gdLst>
                <a:ahLst/>
                <a:rect l="textAreaLeft" t="textAreaTop" r="textAreaRight" b="textAreaBottom"/>
                <a:pathLst>
                  <a:path w="78" h="80">
                    <a:moveTo>
                      <a:pt x="6" y="80"/>
                    </a:moveTo>
                    <a:lnTo>
                      <a:pt x="0" y="71"/>
                    </a:lnTo>
                    <a:lnTo>
                      <a:pt x="69" y="0"/>
                    </a:lnTo>
                    <a:lnTo>
                      <a:pt x="78" y="9"/>
                    </a:lnTo>
                    <a:lnTo>
                      <a:pt x="6" y="80"/>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59" name="Forma libre 18"/>
              <p:cNvSpPr/>
              <p:nvPr/>
            </p:nvSpPr>
            <p:spPr>
              <a:xfrm>
                <a:off x="-9360" y="3549600"/>
                <a:ext cx="147240" cy="480600"/>
              </a:xfrm>
              <a:custGeom>
                <a:avLst/>
                <a:gdLst>
                  <a:gd name="textAreaLeft" fmla="*/ 0 w 147240"/>
                  <a:gd name="textAreaRight" fmla="*/ 147600 w 147240"/>
                  <a:gd name="textAreaTop" fmla="*/ 0 h 480600"/>
                  <a:gd name="textAreaBottom" fmla="*/ 480960 h 480600"/>
                </a:gdLst>
                <a:ahLst/>
                <a:rect l="textAreaLeft" t="textAreaTop" r="textAreaRight" b="textAreaBottom"/>
                <a:pathLst>
                  <a:path w="93" h="303">
                    <a:moveTo>
                      <a:pt x="93" y="303"/>
                    </a:moveTo>
                    <a:lnTo>
                      <a:pt x="78" y="303"/>
                    </a:lnTo>
                    <a:lnTo>
                      <a:pt x="78" y="78"/>
                    </a:lnTo>
                    <a:lnTo>
                      <a:pt x="0" y="12"/>
                    </a:lnTo>
                    <a:lnTo>
                      <a:pt x="12" y="0"/>
                    </a:lnTo>
                    <a:lnTo>
                      <a:pt x="93" y="69"/>
                    </a:lnTo>
                    <a:lnTo>
                      <a:pt x="93" y="303"/>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60" name="Forma libre 19"/>
              <p:cNvSpPr/>
              <p:nvPr/>
            </p:nvSpPr>
            <p:spPr>
              <a:xfrm>
                <a:off x="128520" y="1382760"/>
                <a:ext cx="142560" cy="475920"/>
              </a:xfrm>
              <a:custGeom>
                <a:avLst/>
                <a:gdLst>
                  <a:gd name="textAreaLeft" fmla="*/ 0 w 142560"/>
                  <a:gd name="textAreaRight" fmla="*/ 142920 w 142560"/>
                  <a:gd name="textAreaTop" fmla="*/ 0 h 475920"/>
                  <a:gd name="textAreaBottom" fmla="*/ 476280 h 475920"/>
                </a:gdLst>
                <a:ahLst/>
                <a:rect l="textAreaLeft" t="textAreaTop" r="textAreaRight" b="textAreaBottom"/>
                <a:pathLst>
                  <a:path w="90" h="300">
                    <a:moveTo>
                      <a:pt x="90" y="300"/>
                    </a:moveTo>
                    <a:lnTo>
                      <a:pt x="78" y="300"/>
                    </a:lnTo>
                    <a:lnTo>
                      <a:pt x="78" y="84"/>
                    </a:lnTo>
                    <a:lnTo>
                      <a:pt x="0" y="9"/>
                    </a:lnTo>
                    <a:lnTo>
                      <a:pt x="9" y="0"/>
                    </a:lnTo>
                    <a:lnTo>
                      <a:pt x="90" y="81"/>
                    </a:lnTo>
                    <a:lnTo>
                      <a:pt x="90" y="300"/>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61" name="Forma libre 20"/>
              <p:cNvSpPr/>
              <p:nvPr/>
            </p:nvSpPr>
            <p:spPr>
              <a:xfrm>
                <a:off x="204840" y="1849320"/>
                <a:ext cx="114120" cy="107640"/>
              </a:xfrm>
              <a:custGeom>
                <a:avLst/>
                <a:gdLst>
                  <a:gd name="textAreaLeft" fmla="*/ 0 w 114120"/>
                  <a:gd name="textAreaRight" fmla="*/ 114480 w 114120"/>
                  <a:gd name="textAreaTop" fmla="*/ 0 h 107640"/>
                  <a:gd name="textAreaBottom" fmla="*/ 108000 h 107640"/>
                </a:gdLst>
                <a:ahLst/>
                <a:rect l="textAreaLeft" t="textAreaTop" r="textAreaRight" b="textAreaBottom"/>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62" name="Rectángulo 21"/>
              <p:cNvSpPr/>
              <p:nvPr/>
            </p:nvSpPr>
            <p:spPr>
              <a:xfrm>
                <a:off x="133200" y="4662360"/>
                <a:ext cx="23400" cy="2180880"/>
              </a:xfrm>
              <a:prstGeom prst="rect">
                <a:avLst/>
              </a:pr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63" name="Forma libre 22"/>
              <p:cNvSpPr/>
              <p:nvPr/>
            </p:nvSpPr>
            <p:spPr>
              <a:xfrm>
                <a:off x="223920" y="5041800"/>
                <a:ext cx="369360" cy="1801440"/>
              </a:xfrm>
              <a:custGeom>
                <a:avLst/>
                <a:gdLst>
                  <a:gd name="textAreaLeft" fmla="*/ 0 w 369360"/>
                  <a:gd name="textAreaRight" fmla="*/ 369720 w 369360"/>
                  <a:gd name="textAreaTop" fmla="*/ 0 h 1801440"/>
                  <a:gd name="textAreaBottom" fmla="*/ 1801800 h 1801440"/>
                </a:gdLst>
                <a:ahLst/>
                <a:rect l="textAreaLeft" t="textAreaTop" r="textAreaRight" b="textAreaBottom"/>
                <a:pathLst>
                  <a:path w="233" h="1135">
                    <a:moveTo>
                      <a:pt x="15" y="1135"/>
                    </a:moveTo>
                    <a:lnTo>
                      <a:pt x="0" y="1135"/>
                    </a:lnTo>
                    <a:lnTo>
                      <a:pt x="0" y="515"/>
                    </a:lnTo>
                    <a:lnTo>
                      <a:pt x="0" y="512"/>
                    </a:lnTo>
                    <a:lnTo>
                      <a:pt x="218" y="0"/>
                    </a:lnTo>
                    <a:lnTo>
                      <a:pt x="233" y="6"/>
                    </a:lnTo>
                    <a:lnTo>
                      <a:pt x="15" y="518"/>
                    </a:lnTo>
                    <a:lnTo>
                      <a:pt x="15" y="113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64" name="Forma libre 23"/>
              <p:cNvSpPr/>
              <p:nvPr/>
            </p:nvSpPr>
            <p:spPr>
              <a:xfrm>
                <a:off x="52560" y="44816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65" name="Forma libre 24"/>
              <p:cNvSpPr/>
              <p:nvPr/>
            </p:nvSpPr>
            <p:spPr>
              <a:xfrm>
                <a:off x="-14400" y="5627520"/>
                <a:ext cx="85320" cy="1215720"/>
              </a:xfrm>
              <a:custGeom>
                <a:avLst/>
                <a:gdLst>
                  <a:gd name="textAreaLeft" fmla="*/ 0 w 85320"/>
                  <a:gd name="textAreaRight" fmla="*/ 85680 w 85320"/>
                  <a:gd name="textAreaTop" fmla="*/ 0 h 1215720"/>
                  <a:gd name="textAreaBottom" fmla="*/ 1216080 h 1215720"/>
                </a:gdLst>
                <a:ahLst/>
                <a:rect l="textAreaLeft" t="textAreaTop" r="textAreaRight" b="textAreaBottom"/>
                <a:pathLst>
                  <a:path w="54" h="766">
                    <a:moveTo>
                      <a:pt x="54" y="766"/>
                    </a:moveTo>
                    <a:lnTo>
                      <a:pt x="36" y="766"/>
                    </a:lnTo>
                    <a:lnTo>
                      <a:pt x="36" y="149"/>
                    </a:lnTo>
                    <a:lnTo>
                      <a:pt x="0" y="3"/>
                    </a:lnTo>
                    <a:lnTo>
                      <a:pt x="18" y="0"/>
                    </a:lnTo>
                    <a:lnTo>
                      <a:pt x="54" y="146"/>
                    </a:lnTo>
                    <a:lnTo>
                      <a:pt x="54" y="766"/>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66" name="Forma libre 25"/>
              <p:cNvSpPr/>
              <p:nvPr/>
            </p:nvSpPr>
            <p:spPr>
              <a:xfrm>
                <a:off x="527040" y="486720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67" name="Forma libre 26"/>
              <p:cNvSpPr/>
              <p:nvPr/>
            </p:nvSpPr>
            <p:spPr>
              <a:xfrm>
                <a:off x="309600" y="5423040"/>
                <a:ext cx="374400" cy="1425240"/>
              </a:xfrm>
              <a:custGeom>
                <a:avLst/>
                <a:gdLst>
                  <a:gd name="textAreaLeft" fmla="*/ 0 w 374400"/>
                  <a:gd name="textAreaRight" fmla="*/ 374760 w 374400"/>
                  <a:gd name="textAreaTop" fmla="*/ 0 h 1425240"/>
                  <a:gd name="textAreaBottom" fmla="*/ 1425600 h 1425240"/>
                </a:gdLst>
                <a:ahLst/>
                <a:rect l="textAreaLeft" t="textAreaTop" r="textAreaRight" b="textAreaBottom"/>
                <a:pathLst>
                  <a:path w="236" h="898">
                    <a:moveTo>
                      <a:pt x="18" y="898"/>
                    </a:moveTo>
                    <a:lnTo>
                      <a:pt x="0" y="898"/>
                    </a:lnTo>
                    <a:lnTo>
                      <a:pt x="0" y="515"/>
                    </a:lnTo>
                    <a:lnTo>
                      <a:pt x="3" y="512"/>
                    </a:lnTo>
                    <a:lnTo>
                      <a:pt x="221" y="0"/>
                    </a:lnTo>
                    <a:lnTo>
                      <a:pt x="236" y="6"/>
                    </a:lnTo>
                    <a:lnTo>
                      <a:pt x="18" y="518"/>
                    </a:lnTo>
                    <a:lnTo>
                      <a:pt x="18" y="898"/>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68" name="Forma libre 27"/>
              <p:cNvSpPr/>
              <p:nvPr/>
            </p:nvSpPr>
            <p:spPr>
              <a:xfrm>
                <a:off x="569880" y="5945040"/>
                <a:ext cx="151920" cy="912600"/>
              </a:xfrm>
              <a:custGeom>
                <a:avLst/>
                <a:gdLst>
                  <a:gd name="textAreaLeft" fmla="*/ 0 w 151920"/>
                  <a:gd name="textAreaRight" fmla="*/ 152280 w 151920"/>
                  <a:gd name="textAreaTop" fmla="*/ 0 h 912600"/>
                  <a:gd name="textAreaBottom" fmla="*/ 912960 h 912600"/>
                </a:gdLst>
                <a:ahLst/>
                <a:rect l="textAreaLeft" t="textAreaTop" r="textAreaRight" b="textAreaBottom"/>
                <a:pathLst>
                  <a:path w="96" h="575">
                    <a:moveTo>
                      <a:pt x="15" y="575"/>
                    </a:moveTo>
                    <a:lnTo>
                      <a:pt x="0" y="569"/>
                    </a:lnTo>
                    <a:lnTo>
                      <a:pt x="81" y="383"/>
                    </a:lnTo>
                    <a:lnTo>
                      <a:pt x="81" y="0"/>
                    </a:lnTo>
                    <a:lnTo>
                      <a:pt x="96" y="0"/>
                    </a:lnTo>
                    <a:lnTo>
                      <a:pt x="96" y="386"/>
                    </a:lnTo>
                    <a:lnTo>
                      <a:pt x="15" y="57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69" name="Forma libre 28"/>
              <p:cNvSpPr/>
              <p:nvPr/>
            </p:nvSpPr>
            <p:spPr>
              <a:xfrm>
                <a:off x="612720" y="52466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70" name="Forma libre 29"/>
              <p:cNvSpPr/>
              <p:nvPr/>
            </p:nvSpPr>
            <p:spPr>
              <a:xfrm>
                <a:off x="612720" y="576432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71" name="Forma libre 30"/>
              <p:cNvSpPr/>
              <p:nvPr/>
            </p:nvSpPr>
            <p:spPr>
              <a:xfrm>
                <a:off x="669960" y="6330960"/>
                <a:ext cx="417240" cy="517320"/>
              </a:xfrm>
              <a:custGeom>
                <a:avLst/>
                <a:gdLst>
                  <a:gd name="textAreaLeft" fmla="*/ 0 w 417240"/>
                  <a:gd name="textAreaRight" fmla="*/ 417600 w 417240"/>
                  <a:gd name="textAreaTop" fmla="*/ 0 h 517320"/>
                  <a:gd name="textAreaBottom" fmla="*/ 517680 h 517320"/>
                </a:gdLst>
                <a:ahLst/>
                <a:rect l="textAreaLeft" t="textAreaTop" r="textAreaRight" b="textAreaBottom"/>
                <a:pathLst>
                  <a:path w="263" h="326">
                    <a:moveTo>
                      <a:pt x="15" y="326"/>
                    </a:moveTo>
                    <a:lnTo>
                      <a:pt x="0" y="320"/>
                    </a:lnTo>
                    <a:lnTo>
                      <a:pt x="45" y="206"/>
                    </a:lnTo>
                    <a:lnTo>
                      <a:pt x="48" y="206"/>
                    </a:lnTo>
                    <a:lnTo>
                      <a:pt x="254" y="0"/>
                    </a:lnTo>
                    <a:lnTo>
                      <a:pt x="263" y="12"/>
                    </a:lnTo>
                    <a:lnTo>
                      <a:pt x="60" y="215"/>
                    </a:lnTo>
                    <a:lnTo>
                      <a:pt x="15" y="326"/>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72" name="Forma libre 31"/>
              <p:cNvSpPr/>
              <p:nvPr/>
            </p:nvSpPr>
            <p:spPr>
              <a:xfrm>
                <a:off x="1049400" y="6221520"/>
                <a:ext cx="156960" cy="147240"/>
              </a:xfrm>
              <a:custGeom>
                <a:avLst/>
                <a:gdLst>
                  <a:gd name="textAreaLeft" fmla="*/ 0 w 156960"/>
                  <a:gd name="textAreaRight" fmla="*/ 157320 w 156960"/>
                  <a:gd name="textAreaTop" fmla="*/ 0 h 147240"/>
                  <a:gd name="textAreaBottom" fmla="*/ 147600 h 147240"/>
                </a:gdLst>
                <a:ahLst/>
                <a:rect l="textAreaLeft" t="textAreaTop" r="textAreaRight" b="textAreaBottom"/>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grpSp>
        <p:grpSp>
          <p:nvGrpSpPr>
            <p:cNvPr id="373" name="Grupo 9"/>
            <p:cNvGrpSpPr/>
            <p:nvPr/>
          </p:nvGrpSpPr>
          <p:grpSpPr>
            <a:xfrm>
              <a:off x="11364840" y="0"/>
              <a:ext cx="674280" cy="6848280"/>
              <a:chOff x="11364840" y="0"/>
              <a:chExt cx="674280" cy="6848280"/>
            </a:xfrm>
          </p:grpSpPr>
          <p:sp>
            <p:nvSpPr>
              <p:cNvPr id="374" name="Forma libre 32"/>
              <p:cNvSpPr/>
              <p:nvPr/>
            </p:nvSpPr>
            <p:spPr>
              <a:xfrm>
                <a:off x="11484000" y="0"/>
                <a:ext cx="417240" cy="512280"/>
              </a:xfrm>
              <a:custGeom>
                <a:avLst/>
                <a:gdLst>
                  <a:gd name="textAreaLeft" fmla="*/ 0 w 417240"/>
                  <a:gd name="textAreaRight" fmla="*/ 417600 w 417240"/>
                  <a:gd name="textAreaTop" fmla="*/ 0 h 512280"/>
                  <a:gd name="textAreaBottom" fmla="*/ 512640 h 512280"/>
                </a:gdLst>
                <a:ahLst/>
                <a:rect l="textAreaLeft" t="textAreaTop" r="textAreaRight" b="textAreaBottom"/>
                <a:pathLst>
                  <a:path w="263" h="323">
                    <a:moveTo>
                      <a:pt x="12" y="323"/>
                    </a:moveTo>
                    <a:lnTo>
                      <a:pt x="0" y="314"/>
                    </a:lnTo>
                    <a:lnTo>
                      <a:pt x="203" y="108"/>
                    </a:lnTo>
                    <a:lnTo>
                      <a:pt x="248" y="0"/>
                    </a:lnTo>
                    <a:lnTo>
                      <a:pt x="263" y="6"/>
                    </a:lnTo>
                    <a:lnTo>
                      <a:pt x="218" y="117"/>
                    </a:lnTo>
                    <a:lnTo>
                      <a:pt x="218" y="117"/>
                    </a:lnTo>
                    <a:lnTo>
                      <a:pt x="12" y="323"/>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75" name="Forma libre 33"/>
              <p:cNvSpPr/>
              <p:nvPr/>
            </p:nvSpPr>
            <p:spPr>
              <a:xfrm>
                <a:off x="11364840" y="474840"/>
                <a:ext cx="156960" cy="151920"/>
              </a:xfrm>
              <a:custGeom>
                <a:avLst/>
                <a:gdLst>
                  <a:gd name="textAreaLeft" fmla="*/ 0 w 156960"/>
                  <a:gd name="textAreaRight" fmla="*/ 157320 w 156960"/>
                  <a:gd name="textAreaTop" fmla="*/ 0 h 151920"/>
                  <a:gd name="textAreaBottom" fmla="*/ 152280 h 151920"/>
                </a:gdLst>
                <a:ahLst/>
                <a:rect l="textAreaLeft" t="textAreaTop" r="textAreaRight" b="textAreaBottom"/>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76" name="Forma libre 34"/>
              <p:cNvSpPr/>
              <p:nvPr/>
            </p:nvSpPr>
            <p:spPr>
              <a:xfrm>
                <a:off x="11631600" y="1539720"/>
                <a:ext cx="188640" cy="190080"/>
              </a:xfrm>
              <a:custGeom>
                <a:avLst/>
                <a:gdLst>
                  <a:gd name="textAreaLeft" fmla="*/ 0 w 188640"/>
                  <a:gd name="textAreaRight" fmla="*/ 189000 w 18864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77" name="Forma libre 35"/>
              <p:cNvSpPr/>
              <p:nvPr/>
            </p:nvSpPr>
            <p:spPr>
              <a:xfrm>
                <a:off x="11531520" y="5694480"/>
                <a:ext cx="298080" cy="1153800"/>
              </a:xfrm>
              <a:custGeom>
                <a:avLst/>
                <a:gdLst>
                  <a:gd name="textAreaLeft" fmla="*/ 0 w 298080"/>
                  <a:gd name="textAreaRight" fmla="*/ 298440 w 298080"/>
                  <a:gd name="textAreaTop" fmla="*/ 0 h 1153800"/>
                  <a:gd name="textAreaBottom" fmla="*/ 1154160 h 1153800"/>
                </a:gdLst>
                <a:ahLst/>
                <a:rect l="textAreaLeft" t="textAreaTop" r="textAreaRight" b="textAreaBottom"/>
                <a:pathLst>
                  <a:path w="188" h="727">
                    <a:moveTo>
                      <a:pt x="15" y="727"/>
                    </a:moveTo>
                    <a:lnTo>
                      <a:pt x="0" y="727"/>
                    </a:lnTo>
                    <a:lnTo>
                      <a:pt x="0" y="407"/>
                    </a:lnTo>
                    <a:lnTo>
                      <a:pt x="0" y="407"/>
                    </a:lnTo>
                    <a:lnTo>
                      <a:pt x="176" y="0"/>
                    </a:lnTo>
                    <a:lnTo>
                      <a:pt x="188" y="6"/>
                    </a:lnTo>
                    <a:lnTo>
                      <a:pt x="15" y="410"/>
                    </a:lnTo>
                    <a:lnTo>
                      <a:pt x="15" y="727"/>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78" name="Forma libre 36"/>
              <p:cNvSpPr/>
              <p:nvPr/>
            </p:nvSpPr>
            <p:spPr>
              <a:xfrm>
                <a:off x="11773080" y="5551560"/>
                <a:ext cx="156960" cy="155160"/>
              </a:xfrm>
              <a:custGeom>
                <a:avLst/>
                <a:gdLst>
                  <a:gd name="textAreaLeft" fmla="*/ 0 w 156960"/>
                  <a:gd name="textAreaRight" fmla="*/ 157320 w 156960"/>
                  <a:gd name="textAreaTop" fmla="*/ 0 h 155160"/>
                  <a:gd name="textAreaBottom" fmla="*/ 155520 h 155160"/>
                </a:gdLst>
                <a:ahLst/>
                <a:rect l="textAreaLeft" t="textAreaTop" r="textAreaRight" b="textAreaBottom"/>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79" name="Forma libre 37"/>
              <p:cNvSpPr/>
              <p:nvPr/>
            </p:nvSpPr>
            <p:spPr>
              <a:xfrm>
                <a:off x="11711160" y="4680"/>
                <a:ext cx="304560" cy="1544400"/>
              </a:xfrm>
              <a:custGeom>
                <a:avLst/>
                <a:gdLst>
                  <a:gd name="textAreaLeft" fmla="*/ 0 w 304560"/>
                  <a:gd name="textAreaRight" fmla="*/ 304920 w 304560"/>
                  <a:gd name="textAreaTop" fmla="*/ 0 h 1544400"/>
                  <a:gd name="textAreaBottom" fmla="*/ 1544760 h 1544400"/>
                </a:gdLst>
                <a:ahLst/>
                <a:rect l="textAreaLeft" t="textAreaTop" r="textAreaRight" b="textAreaBottom"/>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80" name="Forma libre 38"/>
              <p:cNvSpPr/>
              <p:nvPr/>
            </p:nvSpPr>
            <p:spPr>
              <a:xfrm>
                <a:off x="11636280" y="4867200"/>
                <a:ext cx="188640" cy="188640"/>
              </a:xfrm>
              <a:custGeom>
                <a:avLst/>
                <a:gdLst>
                  <a:gd name="textAreaLeft" fmla="*/ 0 w 188640"/>
                  <a:gd name="textAreaRight" fmla="*/ 189000 w 18864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81" name="Forma libre 39"/>
              <p:cNvSpPr/>
              <p:nvPr/>
            </p:nvSpPr>
            <p:spPr>
              <a:xfrm>
                <a:off x="11441160" y="5046840"/>
                <a:ext cx="307440" cy="1801440"/>
              </a:xfrm>
              <a:custGeom>
                <a:avLst/>
                <a:gdLst>
                  <a:gd name="textAreaLeft" fmla="*/ 0 w 307440"/>
                  <a:gd name="textAreaRight" fmla="*/ 307800 w 307440"/>
                  <a:gd name="textAreaTop" fmla="*/ 0 h 1801440"/>
                  <a:gd name="textAreaBottom" fmla="*/ 1801800 h 1801440"/>
                </a:gdLst>
                <a:ahLst/>
                <a:rect l="textAreaLeft" t="textAreaTop" r="textAreaRight" b="textAreaBottom"/>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82" name="Forma libre 40"/>
              <p:cNvSpPr/>
              <p:nvPr/>
            </p:nvSpPr>
            <p:spPr>
              <a:xfrm>
                <a:off x="11849040" y="641664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383" name="Rectángulo 41"/>
              <p:cNvSpPr/>
              <p:nvPr/>
            </p:nvSpPr>
            <p:spPr>
              <a:xfrm>
                <a:off x="11939760" y="6595920"/>
                <a:ext cx="23400" cy="252000"/>
              </a:xfrm>
              <a:prstGeom prst="rect">
                <a:avLst/>
              </a:pr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grpSp>
      </p:grpSp>
      <p:sp>
        <p:nvSpPr>
          <p:cNvPr id="384" name="PlaceHolder 1"/>
          <p:cNvSpPr>
            <a:spLocks noGrp="1"/>
          </p:cNvSpPr>
          <p:nvPr>
            <p:ph type="title"/>
          </p:nvPr>
        </p:nvSpPr>
        <p:spPr>
          <a:xfrm>
            <a:off x="1141560" y="609480"/>
            <a:ext cx="9905760" cy="1904760"/>
          </a:xfrm>
          <a:prstGeom prst="rect">
            <a:avLst/>
          </a:prstGeom>
          <a:noFill/>
          <a:ln w="0">
            <a:noFill/>
          </a:ln>
        </p:spPr>
        <p:txBody>
          <a:bodyPr lIns="91440" rIns="91440" tIns="45720" bIns="45720" anchor="ctr">
            <a:noAutofit/>
          </a:bodyPr>
          <a:p>
            <a:pPr indent="0" defTabSz="914400">
              <a:lnSpc>
                <a:spcPct val="90000"/>
              </a:lnSpc>
              <a:buNone/>
            </a:pPr>
            <a:r>
              <a:rPr b="0" lang="es-ES" sz="3600" spc="-1" strike="noStrike" cap="all">
                <a:solidFill>
                  <a:schemeClr val="dk1"/>
                </a:solidFill>
                <a:latin typeface="Tw Cen MT"/>
              </a:rPr>
              <a:t>Haga clic para modificar el estilo de título del patrón</a:t>
            </a:r>
            <a:endParaRPr b="0" lang="es-ES" sz="3600" spc="-1" strike="noStrike">
              <a:solidFill>
                <a:schemeClr val="dk1"/>
              </a:solidFill>
              <a:latin typeface="Tw Cen MT"/>
            </a:endParaRPr>
          </a:p>
        </p:txBody>
      </p:sp>
      <p:sp>
        <p:nvSpPr>
          <p:cNvPr id="385" name="PlaceHolder 2"/>
          <p:cNvSpPr>
            <a:spLocks noGrp="1"/>
          </p:cNvSpPr>
          <p:nvPr>
            <p:ph type="body"/>
          </p:nvPr>
        </p:nvSpPr>
        <p:spPr>
          <a:xfrm>
            <a:off x="1141560" y="4404600"/>
            <a:ext cx="3195000" cy="576000"/>
          </a:xfrm>
          <a:prstGeom prst="rect">
            <a:avLst/>
          </a:prstGeom>
          <a:noFill/>
          <a:ln w="0">
            <a:noFill/>
          </a:ln>
        </p:spPr>
        <p:txBody>
          <a:bodyPr lIns="91440" rIns="91440" tIns="45720" bIns="45720" anchor="b">
            <a:noAutofit/>
          </a:bodyPr>
          <a:p>
            <a:pPr indent="0" defTabSz="914400">
              <a:lnSpc>
                <a:spcPct val="90000"/>
              </a:lnSpc>
              <a:spcBef>
                <a:spcPts val="1001"/>
              </a:spcBef>
              <a:buNone/>
              <a:tabLst>
                <a:tab algn="l" pos="0"/>
              </a:tabLst>
            </a:pPr>
            <a:r>
              <a:rPr b="0" lang="es-ES" sz="2000" spc="-1" strike="noStrike" cap="all">
                <a:solidFill>
                  <a:schemeClr val="dk1"/>
                </a:solidFill>
                <a:latin typeface="Tw Cen MT"/>
              </a:rPr>
              <a:t>Editar estilos de texto del patrón</a:t>
            </a:r>
            <a:endParaRPr b="0" lang="es-ES" sz="2000" spc="-1" strike="noStrike">
              <a:solidFill>
                <a:schemeClr val="dk1"/>
              </a:solidFill>
              <a:latin typeface="Tw Cen MT"/>
            </a:endParaRPr>
          </a:p>
        </p:txBody>
      </p:sp>
      <p:sp>
        <p:nvSpPr>
          <p:cNvPr id="386" name="PlaceHolder 3"/>
          <p:cNvSpPr>
            <a:spLocks noGrp="1"/>
          </p:cNvSpPr>
          <p:nvPr>
            <p:ph type="body"/>
          </p:nvPr>
        </p:nvSpPr>
        <p:spPr>
          <a:xfrm>
            <a:off x="1141560" y="2666880"/>
            <a:ext cx="3195000" cy="1523520"/>
          </a:xfrm>
          <a:prstGeom prst="rect">
            <a:avLst/>
          </a:prstGeom>
          <a:noFill/>
          <a:ln cap="sq" w="19080">
            <a:solidFill>
              <a:schemeClr val="dk2">
                <a:lumMod val="60000"/>
                <a:lumOff val="40000"/>
                <a:alpha val="60000"/>
              </a:schemeClr>
            </a:solidFill>
            <a:miter/>
          </a:ln>
          <a:effectLst>
            <a:outerShdw dist="38160" dir="5400000" blurRad="88920" rotWithShape="0">
              <a:srgbClr val="000000">
                <a:alpha val="40000"/>
              </a:srgbClr>
            </a:outerShdw>
          </a:effectLst>
        </p:spPr>
        <p:txBody>
          <a:bodyPr lIns="91440" rIns="91440" tIns="45720" bIns="45720" anchor="t">
            <a:normAutofit/>
          </a:bodyPr>
          <a:p>
            <a:pPr indent="0" defTabSz="457200">
              <a:lnSpc>
                <a:spcPct val="100000"/>
              </a:lnSpc>
              <a:buNone/>
              <a:tabLst>
                <a:tab algn="l" pos="0"/>
              </a:tabLst>
            </a:pPr>
            <a:r>
              <a:rPr b="0" lang="es-ES" sz="2000" spc="-1" strike="noStrike">
                <a:solidFill>
                  <a:schemeClr val="dk1"/>
                </a:solidFill>
                <a:latin typeface="Tw Cen MT"/>
              </a:rPr>
              <a:t>Haga clic en el icono para agregar una imagen</a:t>
            </a:r>
            <a:endParaRPr b="0" lang="es-ES" sz="2000" spc="-1" strike="noStrike">
              <a:solidFill>
                <a:schemeClr val="dk1"/>
              </a:solidFill>
              <a:latin typeface="Tw Cen MT"/>
            </a:endParaRPr>
          </a:p>
        </p:txBody>
      </p:sp>
      <p:sp>
        <p:nvSpPr>
          <p:cNvPr id="387" name="PlaceHolder 4"/>
          <p:cNvSpPr>
            <a:spLocks noGrp="1"/>
          </p:cNvSpPr>
          <p:nvPr>
            <p:ph type="body"/>
          </p:nvPr>
        </p:nvSpPr>
        <p:spPr>
          <a:xfrm>
            <a:off x="1141560" y="4980960"/>
            <a:ext cx="3195000" cy="817560"/>
          </a:xfrm>
          <a:prstGeom prst="rect">
            <a:avLst/>
          </a:prstGeom>
          <a:noFill/>
          <a:ln w="0">
            <a:noFill/>
          </a:ln>
        </p:spPr>
        <p:txBody>
          <a:bodyPr lIns="91440" rIns="91440" tIns="45720" bIns="45720" anchor="t">
            <a:normAutofit/>
          </a:bodyPr>
          <a:p>
            <a:pPr indent="0" defTabSz="914400">
              <a:lnSpc>
                <a:spcPct val="120000"/>
              </a:lnSpc>
              <a:spcBef>
                <a:spcPts val="1001"/>
              </a:spcBef>
              <a:buNone/>
              <a:tabLst>
                <a:tab algn="l" pos="0"/>
              </a:tabLst>
            </a:pPr>
            <a:r>
              <a:rPr b="0" lang="es-ES" sz="1400" spc="-1" strike="noStrike">
                <a:solidFill>
                  <a:schemeClr val="dk1"/>
                </a:solidFill>
                <a:latin typeface="Tw Cen MT"/>
              </a:rPr>
              <a:t>Editar estilos de texto del patrón</a:t>
            </a:r>
            <a:endParaRPr b="0" lang="es-ES" sz="1400" spc="-1" strike="noStrike">
              <a:solidFill>
                <a:schemeClr val="dk1"/>
              </a:solidFill>
              <a:latin typeface="Tw Cen MT"/>
            </a:endParaRPr>
          </a:p>
        </p:txBody>
      </p:sp>
      <p:sp>
        <p:nvSpPr>
          <p:cNvPr id="388" name="PlaceHolder 5"/>
          <p:cNvSpPr>
            <a:spLocks noGrp="1"/>
          </p:cNvSpPr>
          <p:nvPr>
            <p:ph type="body"/>
          </p:nvPr>
        </p:nvSpPr>
        <p:spPr>
          <a:xfrm>
            <a:off x="4489200" y="4404600"/>
            <a:ext cx="3200040" cy="576000"/>
          </a:xfrm>
          <a:prstGeom prst="rect">
            <a:avLst/>
          </a:prstGeom>
          <a:noFill/>
          <a:ln w="0">
            <a:noFill/>
          </a:ln>
        </p:spPr>
        <p:txBody>
          <a:bodyPr lIns="91440" rIns="91440" tIns="45720" bIns="45720" anchor="b">
            <a:noAutofit/>
          </a:bodyPr>
          <a:p>
            <a:pPr indent="0" defTabSz="914400">
              <a:lnSpc>
                <a:spcPct val="90000"/>
              </a:lnSpc>
              <a:spcBef>
                <a:spcPts val="1001"/>
              </a:spcBef>
              <a:buNone/>
              <a:tabLst>
                <a:tab algn="l" pos="0"/>
              </a:tabLst>
            </a:pPr>
            <a:r>
              <a:rPr b="0" lang="es-ES" sz="2000" spc="-1" strike="noStrike" cap="all">
                <a:solidFill>
                  <a:schemeClr val="dk1"/>
                </a:solidFill>
                <a:latin typeface="Tw Cen MT"/>
              </a:rPr>
              <a:t>Editar estilos de texto del patrón</a:t>
            </a:r>
            <a:endParaRPr b="0" lang="es-ES" sz="2000" spc="-1" strike="noStrike">
              <a:solidFill>
                <a:schemeClr val="dk1"/>
              </a:solidFill>
              <a:latin typeface="Tw Cen MT"/>
            </a:endParaRPr>
          </a:p>
        </p:txBody>
      </p:sp>
      <p:sp>
        <p:nvSpPr>
          <p:cNvPr id="389" name="PlaceHolder 6"/>
          <p:cNvSpPr>
            <a:spLocks noGrp="1"/>
          </p:cNvSpPr>
          <p:nvPr>
            <p:ph type="body"/>
          </p:nvPr>
        </p:nvSpPr>
        <p:spPr>
          <a:xfrm>
            <a:off x="4489200" y="2666880"/>
            <a:ext cx="3198600" cy="1523520"/>
          </a:xfrm>
          <a:prstGeom prst="rect">
            <a:avLst/>
          </a:prstGeom>
          <a:noFill/>
          <a:ln cap="sq" w="19080">
            <a:solidFill>
              <a:schemeClr val="dk2">
                <a:lumMod val="60000"/>
                <a:lumOff val="40000"/>
                <a:alpha val="60000"/>
              </a:schemeClr>
            </a:solidFill>
            <a:miter/>
          </a:ln>
          <a:effectLst>
            <a:outerShdw dist="38160" dir="5400000" blurRad="88920" rotWithShape="0">
              <a:srgbClr val="000000">
                <a:alpha val="40000"/>
              </a:srgbClr>
            </a:outerShdw>
          </a:effectLst>
        </p:spPr>
        <p:txBody>
          <a:bodyPr lIns="91440" rIns="91440" tIns="45720" bIns="45720" anchor="t">
            <a:normAutofit/>
          </a:bodyPr>
          <a:p>
            <a:pPr indent="0" defTabSz="457200">
              <a:lnSpc>
                <a:spcPct val="100000"/>
              </a:lnSpc>
              <a:buNone/>
              <a:tabLst>
                <a:tab algn="l" pos="0"/>
              </a:tabLst>
            </a:pPr>
            <a:r>
              <a:rPr b="0" lang="es-ES" sz="2000" spc="-1" strike="noStrike">
                <a:solidFill>
                  <a:schemeClr val="dk1"/>
                </a:solidFill>
                <a:latin typeface="Tw Cen MT"/>
              </a:rPr>
              <a:t>Haga clic en el icono para agregar una imagen</a:t>
            </a:r>
            <a:endParaRPr b="0" lang="es-ES" sz="2000" spc="-1" strike="noStrike">
              <a:solidFill>
                <a:schemeClr val="dk1"/>
              </a:solidFill>
              <a:latin typeface="Tw Cen MT"/>
            </a:endParaRPr>
          </a:p>
        </p:txBody>
      </p:sp>
      <p:sp>
        <p:nvSpPr>
          <p:cNvPr id="390" name="PlaceHolder 7"/>
          <p:cNvSpPr>
            <a:spLocks noGrp="1"/>
          </p:cNvSpPr>
          <p:nvPr>
            <p:ph type="body"/>
          </p:nvPr>
        </p:nvSpPr>
        <p:spPr>
          <a:xfrm>
            <a:off x="4487760" y="4980960"/>
            <a:ext cx="3200040" cy="810000"/>
          </a:xfrm>
          <a:prstGeom prst="rect">
            <a:avLst/>
          </a:prstGeom>
          <a:noFill/>
          <a:ln w="0">
            <a:noFill/>
          </a:ln>
        </p:spPr>
        <p:txBody>
          <a:bodyPr lIns="91440" rIns="91440" tIns="45720" bIns="45720" anchor="t">
            <a:normAutofit/>
          </a:bodyPr>
          <a:p>
            <a:pPr indent="0" defTabSz="914400">
              <a:lnSpc>
                <a:spcPct val="120000"/>
              </a:lnSpc>
              <a:spcBef>
                <a:spcPts val="1001"/>
              </a:spcBef>
              <a:buNone/>
              <a:tabLst>
                <a:tab algn="l" pos="0"/>
              </a:tabLst>
            </a:pPr>
            <a:r>
              <a:rPr b="0" lang="es-ES" sz="1400" spc="-1" strike="noStrike">
                <a:solidFill>
                  <a:schemeClr val="dk1"/>
                </a:solidFill>
                <a:latin typeface="Tw Cen MT"/>
              </a:rPr>
              <a:t>Editar estilos de texto del patrón</a:t>
            </a:r>
            <a:endParaRPr b="0" lang="es-ES" sz="1400" spc="-1" strike="noStrike">
              <a:solidFill>
                <a:schemeClr val="dk1"/>
              </a:solidFill>
              <a:latin typeface="Tw Cen MT"/>
            </a:endParaRPr>
          </a:p>
        </p:txBody>
      </p:sp>
      <p:sp>
        <p:nvSpPr>
          <p:cNvPr id="391" name="PlaceHolder 8"/>
          <p:cNvSpPr>
            <a:spLocks noGrp="1"/>
          </p:cNvSpPr>
          <p:nvPr>
            <p:ph type="body"/>
          </p:nvPr>
        </p:nvSpPr>
        <p:spPr>
          <a:xfrm>
            <a:off x="7852680" y="4404600"/>
            <a:ext cx="3190320" cy="576000"/>
          </a:xfrm>
          <a:prstGeom prst="rect">
            <a:avLst/>
          </a:prstGeom>
          <a:noFill/>
          <a:ln w="0">
            <a:noFill/>
          </a:ln>
        </p:spPr>
        <p:txBody>
          <a:bodyPr lIns="91440" rIns="91440" tIns="45720" bIns="45720" anchor="b">
            <a:noAutofit/>
          </a:bodyPr>
          <a:p>
            <a:pPr indent="0" defTabSz="914400">
              <a:lnSpc>
                <a:spcPct val="90000"/>
              </a:lnSpc>
              <a:spcBef>
                <a:spcPts val="1001"/>
              </a:spcBef>
              <a:buNone/>
              <a:tabLst>
                <a:tab algn="l" pos="0"/>
              </a:tabLst>
            </a:pPr>
            <a:r>
              <a:rPr b="0" lang="es-ES" sz="2000" spc="-1" strike="noStrike" cap="all">
                <a:solidFill>
                  <a:schemeClr val="dk1"/>
                </a:solidFill>
                <a:latin typeface="Tw Cen MT"/>
              </a:rPr>
              <a:t>Editar estilos de texto del patrón</a:t>
            </a:r>
            <a:endParaRPr b="0" lang="es-ES" sz="2000" spc="-1" strike="noStrike">
              <a:solidFill>
                <a:schemeClr val="dk1"/>
              </a:solidFill>
              <a:latin typeface="Tw Cen MT"/>
            </a:endParaRPr>
          </a:p>
        </p:txBody>
      </p:sp>
      <p:sp>
        <p:nvSpPr>
          <p:cNvPr id="392" name="PlaceHolder 9"/>
          <p:cNvSpPr>
            <a:spLocks noGrp="1"/>
          </p:cNvSpPr>
          <p:nvPr>
            <p:ph type="body"/>
          </p:nvPr>
        </p:nvSpPr>
        <p:spPr>
          <a:xfrm>
            <a:off x="7852320" y="2666880"/>
            <a:ext cx="3194640" cy="1523520"/>
          </a:xfrm>
          <a:prstGeom prst="rect">
            <a:avLst/>
          </a:prstGeom>
          <a:noFill/>
          <a:ln cap="sq" w="19080">
            <a:solidFill>
              <a:schemeClr val="dk2">
                <a:lumMod val="60000"/>
                <a:lumOff val="40000"/>
                <a:alpha val="60000"/>
              </a:schemeClr>
            </a:solidFill>
            <a:miter/>
          </a:ln>
          <a:effectLst>
            <a:outerShdw dist="38160" dir="5400000" blurRad="88920" rotWithShape="0">
              <a:srgbClr val="000000">
                <a:alpha val="40000"/>
              </a:srgbClr>
            </a:outerShdw>
          </a:effectLst>
        </p:spPr>
        <p:txBody>
          <a:bodyPr lIns="91440" rIns="91440" tIns="45720" bIns="45720" anchor="t">
            <a:normAutofit/>
          </a:bodyPr>
          <a:p>
            <a:pPr indent="0" defTabSz="457200">
              <a:lnSpc>
                <a:spcPct val="100000"/>
              </a:lnSpc>
              <a:buNone/>
              <a:tabLst>
                <a:tab algn="l" pos="0"/>
              </a:tabLst>
            </a:pPr>
            <a:r>
              <a:rPr b="0" lang="es-ES" sz="2000" spc="-1" strike="noStrike">
                <a:solidFill>
                  <a:schemeClr val="dk1"/>
                </a:solidFill>
                <a:latin typeface="Tw Cen MT"/>
              </a:rPr>
              <a:t>Haga clic en el icono para agregar una imagen</a:t>
            </a:r>
            <a:endParaRPr b="0" lang="es-ES" sz="2000" spc="-1" strike="noStrike">
              <a:solidFill>
                <a:schemeClr val="dk1"/>
              </a:solidFill>
              <a:latin typeface="Tw Cen MT"/>
            </a:endParaRPr>
          </a:p>
        </p:txBody>
      </p:sp>
      <p:sp>
        <p:nvSpPr>
          <p:cNvPr id="393" name="PlaceHolder 10"/>
          <p:cNvSpPr>
            <a:spLocks noGrp="1"/>
          </p:cNvSpPr>
          <p:nvPr>
            <p:ph type="body"/>
          </p:nvPr>
        </p:nvSpPr>
        <p:spPr>
          <a:xfrm>
            <a:off x="7852320" y="4980960"/>
            <a:ext cx="3194640" cy="810000"/>
          </a:xfrm>
          <a:prstGeom prst="rect">
            <a:avLst/>
          </a:prstGeom>
          <a:noFill/>
          <a:ln w="0">
            <a:noFill/>
          </a:ln>
        </p:spPr>
        <p:txBody>
          <a:bodyPr lIns="91440" rIns="91440" tIns="45720" bIns="45720" anchor="t">
            <a:normAutofit/>
          </a:bodyPr>
          <a:p>
            <a:pPr indent="0" defTabSz="914400">
              <a:lnSpc>
                <a:spcPct val="120000"/>
              </a:lnSpc>
              <a:spcBef>
                <a:spcPts val="1001"/>
              </a:spcBef>
              <a:buNone/>
              <a:tabLst>
                <a:tab algn="l" pos="0"/>
              </a:tabLst>
            </a:pPr>
            <a:r>
              <a:rPr b="0" lang="es-ES" sz="1400" spc="-1" strike="noStrike">
                <a:solidFill>
                  <a:schemeClr val="dk1"/>
                </a:solidFill>
                <a:latin typeface="Tw Cen MT"/>
              </a:rPr>
              <a:t>Editar estilos de texto del patrón</a:t>
            </a:r>
            <a:endParaRPr b="0" lang="es-ES" sz="1400" spc="-1" strike="noStrike">
              <a:solidFill>
                <a:schemeClr val="dk1"/>
              </a:solidFill>
              <a:latin typeface="Tw Cen MT"/>
            </a:endParaRPr>
          </a:p>
        </p:txBody>
      </p:sp>
      <p:sp>
        <p:nvSpPr>
          <p:cNvPr id="394" name="PlaceHolder 11"/>
          <p:cNvSpPr>
            <a:spLocks noGrp="1"/>
          </p:cNvSpPr>
          <p:nvPr>
            <p:ph type="dt" idx="19"/>
          </p:nvPr>
        </p:nvSpPr>
        <p:spPr>
          <a:xfrm>
            <a:off x="7457040" y="5883120"/>
            <a:ext cx="2742840" cy="364680"/>
          </a:xfrm>
          <a:prstGeom prst="rect">
            <a:avLst/>
          </a:prstGeom>
          <a:noFill/>
          <a:ln w="0">
            <a:noFill/>
          </a:ln>
        </p:spPr>
        <p:txBody>
          <a:bodyPr lIns="91440" rIns="91440" tIns="45720" bIns="45720" anchor="ctr">
            <a:noAutofit/>
          </a:bodyPr>
          <a:lstStyle>
            <a:lvl1pPr indent="0" algn="r" defTabSz="457200">
              <a:lnSpc>
                <a:spcPct val="100000"/>
              </a:lnSpc>
              <a:buNone/>
              <a:defRPr b="0" lang="es-ES" sz="1050" spc="-1" strike="noStrike">
                <a:solidFill>
                  <a:schemeClr val="dk1">
                    <a:tint val="75000"/>
                  </a:schemeClr>
                </a:solidFill>
                <a:latin typeface="Tw Cen MT"/>
              </a:defRPr>
            </a:lvl1pPr>
          </a:lstStyle>
          <a:p>
            <a:pPr indent="0" algn="r" defTabSz="457200">
              <a:lnSpc>
                <a:spcPct val="100000"/>
              </a:lnSpc>
              <a:buNone/>
            </a:pPr>
            <a:r>
              <a:rPr b="0" lang="es-ES" sz="1050" spc="-1" strike="noStrike">
                <a:solidFill>
                  <a:schemeClr val="dk1">
                    <a:tint val="75000"/>
                  </a:schemeClr>
                </a:solidFill>
                <a:latin typeface="Tw Cen MT"/>
              </a:rPr>
              <a:t>&lt;date/time&gt;</a:t>
            </a:r>
            <a:endParaRPr b="0" lang="es-MX" sz="1050" spc="-1" strike="noStrike">
              <a:solidFill>
                <a:srgbClr val="000000"/>
              </a:solidFill>
              <a:latin typeface="Times New Roman"/>
            </a:endParaRPr>
          </a:p>
        </p:txBody>
      </p:sp>
      <p:sp>
        <p:nvSpPr>
          <p:cNvPr id="395" name="PlaceHolder 12"/>
          <p:cNvSpPr>
            <a:spLocks noGrp="1"/>
          </p:cNvSpPr>
          <p:nvPr>
            <p:ph type="ftr" idx="20"/>
          </p:nvPr>
        </p:nvSpPr>
        <p:spPr>
          <a:xfrm>
            <a:off x="1141560" y="5883120"/>
            <a:ext cx="6238800" cy="364680"/>
          </a:xfrm>
          <a:prstGeom prst="rect">
            <a:avLst/>
          </a:prstGeom>
          <a:noFill/>
          <a:ln w="0">
            <a:noFill/>
          </a:ln>
        </p:spPr>
        <p:txBody>
          <a:bodyPr lIns="91440" rIns="91440" tIns="45720" bIns="45720" anchor="ctr">
            <a:noAutofit/>
          </a:bodyPr>
          <a:lstStyle>
            <a:lvl1pPr indent="0" algn="ctr">
              <a:buNone/>
              <a:defRPr b="0" lang="es-MX" sz="1400" spc="-1" strike="noStrike">
                <a:solidFill>
                  <a:srgbClr val="000000"/>
                </a:solidFill>
                <a:latin typeface="Times New Roman"/>
              </a:defRPr>
            </a:lvl1pPr>
          </a:lstStyle>
          <a:p>
            <a:pPr indent="0" algn="ctr">
              <a:buNone/>
            </a:pPr>
            <a:r>
              <a:rPr b="0" lang="es-MX" sz="1400" spc="-1" strike="noStrike">
                <a:solidFill>
                  <a:srgbClr val="000000"/>
                </a:solidFill>
                <a:latin typeface="Times New Roman"/>
              </a:rPr>
              <a:t>&lt;footer&gt;</a:t>
            </a:r>
            <a:endParaRPr b="0" lang="es-MX" sz="1400" spc="-1" strike="noStrike">
              <a:solidFill>
                <a:srgbClr val="000000"/>
              </a:solidFill>
              <a:latin typeface="Times New Roman"/>
            </a:endParaRPr>
          </a:p>
        </p:txBody>
      </p:sp>
      <p:sp>
        <p:nvSpPr>
          <p:cNvPr id="396" name="PlaceHolder 13"/>
          <p:cNvSpPr>
            <a:spLocks noGrp="1"/>
          </p:cNvSpPr>
          <p:nvPr>
            <p:ph type="sldNum" idx="21"/>
          </p:nvPr>
        </p:nvSpPr>
        <p:spPr>
          <a:xfrm>
            <a:off x="10276200" y="5883120"/>
            <a:ext cx="770760" cy="364680"/>
          </a:xfrm>
          <a:prstGeom prst="rect">
            <a:avLst/>
          </a:prstGeom>
          <a:noFill/>
          <a:ln w="0">
            <a:noFill/>
          </a:ln>
        </p:spPr>
        <p:txBody>
          <a:bodyPr lIns="91440" rIns="91440" tIns="45720" bIns="45720" anchor="ctr">
            <a:noAutofit/>
          </a:bodyPr>
          <a:lstStyle>
            <a:lvl1pPr indent="0" algn="r" defTabSz="457200">
              <a:lnSpc>
                <a:spcPct val="100000"/>
              </a:lnSpc>
              <a:buNone/>
              <a:defRPr b="0" lang="es-ES" sz="1050" spc="-1" strike="noStrike">
                <a:solidFill>
                  <a:schemeClr val="dk1">
                    <a:tint val="75000"/>
                  </a:schemeClr>
                </a:solidFill>
                <a:latin typeface="Tw Cen MT"/>
              </a:defRPr>
            </a:lvl1pPr>
          </a:lstStyle>
          <a:p>
            <a:pPr indent="0" algn="r" defTabSz="457200">
              <a:lnSpc>
                <a:spcPct val="100000"/>
              </a:lnSpc>
              <a:buNone/>
            </a:pPr>
            <a:fld id="{1F8F731F-388A-4A66-87C6-EDCF42BF8FD5}" type="slidenum">
              <a:rPr b="0" lang="es-ES" sz="1050" spc="-1" strike="noStrike">
                <a:solidFill>
                  <a:schemeClr val="dk1">
                    <a:tint val="75000"/>
                  </a:schemeClr>
                </a:solidFill>
                <a:latin typeface="Tw Cen MT"/>
              </a:rPr>
              <a:t>&lt;number&gt;</a:t>
            </a:fld>
            <a:endParaRPr b="0" lang="es-MX" sz="105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61" r:id="rId4"/>
  </p:sldLayoutIdLst>
</p:sldMaster>
</file>

<file path=ppt/slideMasters/slideMaster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pic>
        <p:nvPicPr>
          <p:cNvPr id="397" name="Imagen 2" descr="\\DROBO-FS\QuickDrops\JB\PPTX NG\Droplets\LightingOverlay.png"/>
          <p:cNvPicPr/>
          <p:nvPr/>
        </p:nvPicPr>
        <p:blipFill>
          <a:blip r:embed="rId3">
            <a:alphaModFix amt="30000"/>
          </a:blip>
          <a:stretch/>
        </p:blipFill>
        <p:spPr>
          <a:xfrm>
            <a:off x="0" y="0"/>
            <a:ext cx="12191760" cy="6857640"/>
          </a:xfrm>
          <a:prstGeom prst="rect">
            <a:avLst/>
          </a:prstGeom>
          <a:ln w="0">
            <a:noFill/>
          </a:ln>
        </p:spPr>
      </p:pic>
      <p:grpSp>
        <p:nvGrpSpPr>
          <p:cNvPr id="398" name="Grupo 7"/>
          <p:cNvGrpSpPr/>
          <p:nvPr/>
        </p:nvGrpSpPr>
        <p:grpSpPr>
          <a:xfrm>
            <a:off x="-14400" y="0"/>
            <a:ext cx="12053520" cy="6857640"/>
            <a:chOff x="-14400" y="0"/>
            <a:chExt cx="12053520" cy="6857640"/>
          </a:xfrm>
        </p:grpSpPr>
        <p:grpSp>
          <p:nvGrpSpPr>
            <p:cNvPr id="399" name="Grupo 8"/>
            <p:cNvGrpSpPr/>
            <p:nvPr/>
          </p:nvGrpSpPr>
          <p:grpSpPr>
            <a:xfrm>
              <a:off x="-14400" y="0"/>
              <a:ext cx="1220760" cy="6857640"/>
              <a:chOff x="-14400" y="0"/>
              <a:chExt cx="1220760" cy="6857640"/>
            </a:xfrm>
          </p:grpSpPr>
          <p:sp>
            <p:nvSpPr>
              <p:cNvPr id="400" name="Rectángulo 5"/>
              <p:cNvSpPr/>
              <p:nvPr/>
            </p:nvSpPr>
            <p:spPr>
              <a:xfrm>
                <a:off x="114480" y="4680"/>
                <a:ext cx="23400" cy="2180880"/>
              </a:xfrm>
              <a:prstGeom prst="rect">
                <a:avLst/>
              </a:pr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01" name="Forma libre 6"/>
              <p:cNvSpPr/>
              <p:nvPr/>
            </p:nvSpPr>
            <p:spPr>
              <a:xfrm>
                <a:off x="33480" y="217656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02" name="Forma libre 7"/>
              <p:cNvSpPr/>
              <p:nvPr/>
            </p:nvSpPr>
            <p:spPr>
              <a:xfrm>
                <a:off x="28440" y="402120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03" name="Forma libre 8"/>
              <p:cNvSpPr/>
              <p:nvPr/>
            </p:nvSpPr>
            <p:spPr>
              <a:xfrm>
                <a:off x="200160" y="4680"/>
                <a:ext cx="369360" cy="1810800"/>
              </a:xfrm>
              <a:custGeom>
                <a:avLst/>
                <a:gdLst>
                  <a:gd name="textAreaLeft" fmla="*/ 0 w 369360"/>
                  <a:gd name="textAreaRight" fmla="*/ 369720 w 369360"/>
                  <a:gd name="textAreaTop" fmla="*/ 0 h 1810800"/>
                  <a:gd name="textAreaBottom" fmla="*/ 1811160 h 1810800"/>
                </a:gdLst>
                <a:ahLst/>
                <a:rect l="textAreaLeft" t="textAreaTop" r="textAreaRight" b="textAreaBottom"/>
                <a:pathLst>
                  <a:path w="233" h="1141">
                    <a:moveTo>
                      <a:pt x="218" y="1141"/>
                    </a:moveTo>
                    <a:lnTo>
                      <a:pt x="0" y="626"/>
                    </a:lnTo>
                    <a:lnTo>
                      <a:pt x="0" y="0"/>
                    </a:lnTo>
                    <a:lnTo>
                      <a:pt x="15" y="0"/>
                    </a:lnTo>
                    <a:lnTo>
                      <a:pt x="15" y="623"/>
                    </a:lnTo>
                    <a:lnTo>
                      <a:pt x="233" y="1135"/>
                    </a:lnTo>
                    <a:lnTo>
                      <a:pt x="218" y="1141"/>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04" name="Forma libre 9"/>
              <p:cNvSpPr/>
              <p:nvPr/>
            </p:nvSpPr>
            <p:spPr>
              <a:xfrm>
                <a:off x="503280" y="180180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05" name="Forma libre 10"/>
              <p:cNvSpPr/>
              <p:nvPr/>
            </p:nvSpPr>
            <p:spPr>
              <a:xfrm>
                <a:off x="285840" y="4680"/>
                <a:ext cx="369360" cy="1429920"/>
              </a:xfrm>
              <a:custGeom>
                <a:avLst/>
                <a:gdLst>
                  <a:gd name="textAreaLeft" fmla="*/ 0 w 369360"/>
                  <a:gd name="textAreaRight" fmla="*/ 369720 w 369360"/>
                  <a:gd name="textAreaTop" fmla="*/ 0 h 1429920"/>
                  <a:gd name="textAreaBottom" fmla="*/ 1430280 h 1429920"/>
                </a:gdLst>
                <a:ahLst/>
                <a:rect l="textAreaLeft" t="textAreaTop" r="textAreaRight" b="textAreaBottom"/>
                <a:pathLst>
                  <a:path w="233" h="901">
                    <a:moveTo>
                      <a:pt x="221" y="901"/>
                    </a:moveTo>
                    <a:lnTo>
                      <a:pt x="0" y="383"/>
                    </a:lnTo>
                    <a:lnTo>
                      <a:pt x="0" y="0"/>
                    </a:lnTo>
                    <a:lnTo>
                      <a:pt x="18" y="0"/>
                    </a:lnTo>
                    <a:lnTo>
                      <a:pt x="18" y="380"/>
                    </a:lnTo>
                    <a:lnTo>
                      <a:pt x="233" y="895"/>
                    </a:lnTo>
                    <a:lnTo>
                      <a:pt x="221" y="901"/>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06" name="Forma libre 11"/>
              <p:cNvSpPr/>
              <p:nvPr/>
            </p:nvSpPr>
            <p:spPr>
              <a:xfrm>
                <a:off x="546120" y="0"/>
                <a:ext cx="151920" cy="912600"/>
              </a:xfrm>
              <a:custGeom>
                <a:avLst/>
                <a:gdLst>
                  <a:gd name="textAreaLeft" fmla="*/ 0 w 151920"/>
                  <a:gd name="textAreaRight" fmla="*/ 152280 w 151920"/>
                  <a:gd name="textAreaTop" fmla="*/ 0 h 912600"/>
                  <a:gd name="textAreaBottom" fmla="*/ 912960 h 912600"/>
                </a:gdLst>
                <a:ahLst/>
                <a:rect l="textAreaLeft" t="textAreaTop" r="textAreaRight" b="textAreaBottom"/>
                <a:pathLst>
                  <a:path w="96" h="575">
                    <a:moveTo>
                      <a:pt x="96" y="575"/>
                    </a:moveTo>
                    <a:lnTo>
                      <a:pt x="78" y="575"/>
                    </a:lnTo>
                    <a:lnTo>
                      <a:pt x="78" y="192"/>
                    </a:lnTo>
                    <a:lnTo>
                      <a:pt x="0" y="6"/>
                    </a:lnTo>
                    <a:lnTo>
                      <a:pt x="15" y="0"/>
                    </a:lnTo>
                    <a:lnTo>
                      <a:pt x="96" y="189"/>
                    </a:lnTo>
                    <a:lnTo>
                      <a:pt x="96" y="57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07" name="Forma libre 12"/>
              <p:cNvSpPr/>
              <p:nvPr/>
            </p:nvSpPr>
            <p:spPr>
              <a:xfrm>
                <a:off x="588960" y="142092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08" name="Forma libre 13"/>
              <p:cNvSpPr/>
              <p:nvPr/>
            </p:nvSpPr>
            <p:spPr>
              <a:xfrm>
                <a:off x="588960" y="9032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09" name="Forma libre 14"/>
              <p:cNvSpPr/>
              <p:nvPr/>
            </p:nvSpPr>
            <p:spPr>
              <a:xfrm>
                <a:off x="641520" y="0"/>
                <a:ext cx="421920" cy="526680"/>
              </a:xfrm>
              <a:custGeom>
                <a:avLst/>
                <a:gdLst>
                  <a:gd name="textAreaLeft" fmla="*/ 0 w 421920"/>
                  <a:gd name="textAreaRight" fmla="*/ 422280 w 421920"/>
                  <a:gd name="textAreaTop" fmla="*/ 0 h 526680"/>
                  <a:gd name="textAreaBottom" fmla="*/ 527040 h 526680"/>
                </a:gdLst>
                <a:ahLst/>
                <a:rect l="textAreaLeft" t="textAreaTop" r="textAreaRight" b="textAreaBottom"/>
                <a:pathLst>
                  <a:path w="266" h="332">
                    <a:moveTo>
                      <a:pt x="257" y="332"/>
                    </a:moveTo>
                    <a:lnTo>
                      <a:pt x="48" y="123"/>
                    </a:lnTo>
                    <a:lnTo>
                      <a:pt x="0" y="6"/>
                    </a:lnTo>
                    <a:lnTo>
                      <a:pt x="15" y="0"/>
                    </a:lnTo>
                    <a:lnTo>
                      <a:pt x="63" y="114"/>
                    </a:lnTo>
                    <a:lnTo>
                      <a:pt x="266" y="320"/>
                    </a:lnTo>
                    <a:lnTo>
                      <a:pt x="257" y="332"/>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10" name="Forma libre 15"/>
              <p:cNvSpPr/>
              <p:nvPr/>
            </p:nvSpPr>
            <p:spPr>
              <a:xfrm>
                <a:off x="1020600" y="488880"/>
                <a:ext cx="161640" cy="147240"/>
              </a:xfrm>
              <a:custGeom>
                <a:avLst/>
                <a:gdLst>
                  <a:gd name="textAreaLeft" fmla="*/ 0 w 161640"/>
                  <a:gd name="textAreaRight" fmla="*/ 162000 w 161640"/>
                  <a:gd name="textAreaTop" fmla="*/ 0 h 147240"/>
                  <a:gd name="textAreaBottom" fmla="*/ 147600 h 147240"/>
                </a:gdLst>
                <a:ahLst/>
                <a:rect l="textAreaLeft" t="textAreaTop" r="textAreaRight" b="textAreaBottom"/>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11" name="Línea 16"/>
              <p:cNvSpPr/>
              <p:nvPr/>
            </p:nvSpPr>
            <p:spPr>
              <a:xfrm>
                <a:off x="-4680" y="9360"/>
                <a:ext cx="360" cy="360"/>
              </a:xfrm>
              <a:prstGeom prst="line">
                <a:avLst/>
              </a:prstGeom>
              <a:ln w="15">
                <a:solidFill>
                  <a:srgbClr val="ffffff"/>
                </a:solidFill>
              </a:ln>
            </p:spPr>
            <p:style>
              <a:lnRef idx="0"/>
              <a:fillRef idx="0"/>
              <a:effectRef idx="0"/>
              <a:fontRef idx="minor"/>
            </p:style>
            <p:txBody>
              <a:bodyPr lIns="90000" rIns="90000" tIns="-44640" bIns="-44640" anchor="t" anchorCtr="1">
                <a:noAutofit/>
              </a:bodyPr>
              <a:p>
                <a:endParaRPr b="0" lang="es-MX" sz="1800" spc="-1" strike="noStrike">
                  <a:solidFill>
                    <a:srgbClr val="000000"/>
                  </a:solidFill>
                  <a:latin typeface="Arial"/>
                </a:endParaRPr>
              </a:p>
            </p:txBody>
          </p:sp>
          <p:sp>
            <p:nvSpPr>
              <p:cNvPr id="412" name="Forma libre 17"/>
              <p:cNvSpPr/>
              <p:nvPr/>
            </p:nvSpPr>
            <p:spPr>
              <a:xfrm>
                <a:off x="9360" y="1801800"/>
                <a:ext cx="123480" cy="126720"/>
              </a:xfrm>
              <a:custGeom>
                <a:avLst/>
                <a:gdLst>
                  <a:gd name="textAreaLeft" fmla="*/ 0 w 123480"/>
                  <a:gd name="textAreaRight" fmla="*/ 123840 w 123480"/>
                  <a:gd name="textAreaTop" fmla="*/ 0 h 126720"/>
                  <a:gd name="textAreaBottom" fmla="*/ 127080 h 126720"/>
                </a:gdLst>
                <a:ahLst/>
                <a:rect l="textAreaLeft" t="textAreaTop" r="textAreaRight" b="textAreaBottom"/>
                <a:pathLst>
                  <a:path w="78" h="80">
                    <a:moveTo>
                      <a:pt x="6" y="80"/>
                    </a:moveTo>
                    <a:lnTo>
                      <a:pt x="0" y="71"/>
                    </a:lnTo>
                    <a:lnTo>
                      <a:pt x="69" y="0"/>
                    </a:lnTo>
                    <a:lnTo>
                      <a:pt x="78" y="9"/>
                    </a:lnTo>
                    <a:lnTo>
                      <a:pt x="6" y="80"/>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13" name="Forma libre 18"/>
              <p:cNvSpPr/>
              <p:nvPr/>
            </p:nvSpPr>
            <p:spPr>
              <a:xfrm>
                <a:off x="-9360" y="3549600"/>
                <a:ext cx="147240" cy="480600"/>
              </a:xfrm>
              <a:custGeom>
                <a:avLst/>
                <a:gdLst>
                  <a:gd name="textAreaLeft" fmla="*/ 0 w 147240"/>
                  <a:gd name="textAreaRight" fmla="*/ 147600 w 147240"/>
                  <a:gd name="textAreaTop" fmla="*/ 0 h 480600"/>
                  <a:gd name="textAreaBottom" fmla="*/ 480960 h 480600"/>
                </a:gdLst>
                <a:ahLst/>
                <a:rect l="textAreaLeft" t="textAreaTop" r="textAreaRight" b="textAreaBottom"/>
                <a:pathLst>
                  <a:path w="93" h="303">
                    <a:moveTo>
                      <a:pt x="93" y="303"/>
                    </a:moveTo>
                    <a:lnTo>
                      <a:pt x="78" y="303"/>
                    </a:lnTo>
                    <a:lnTo>
                      <a:pt x="78" y="78"/>
                    </a:lnTo>
                    <a:lnTo>
                      <a:pt x="0" y="12"/>
                    </a:lnTo>
                    <a:lnTo>
                      <a:pt x="12" y="0"/>
                    </a:lnTo>
                    <a:lnTo>
                      <a:pt x="93" y="69"/>
                    </a:lnTo>
                    <a:lnTo>
                      <a:pt x="93" y="303"/>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14" name="Forma libre 19"/>
              <p:cNvSpPr/>
              <p:nvPr/>
            </p:nvSpPr>
            <p:spPr>
              <a:xfrm>
                <a:off x="128520" y="1382760"/>
                <a:ext cx="142560" cy="475920"/>
              </a:xfrm>
              <a:custGeom>
                <a:avLst/>
                <a:gdLst>
                  <a:gd name="textAreaLeft" fmla="*/ 0 w 142560"/>
                  <a:gd name="textAreaRight" fmla="*/ 142920 w 142560"/>
                  <a:gd name="textAreaTop" fmla="*/ 0 h 475920"/>
                  <a:gd name="textAreaBottom" fmla="*/ 476280 h 475920"/>
                </a:gdLst>
                <a:ahLst/>
                <a:rect l="textAreaLeft" t="textAreaTop" r="textAreaRight" b="textAreaBottom"/>
                <a:pathLst>
                  <a:path w="90" h="300">
                    <a:moveTo>
                      <a:pt x="90" y="300"/>
                    </a:moveTo>
                    <a:lnTo>
                      <a:pt x="78" y="300"/>
                    </a:lnTo>
                    <a:lnTo>
                      <a:pt x="78" y="84"/>
                    </a:lnTo>
                    <a:lnTo>
                      <a:pt x="0" y="9"/>
                    </a:lnTo>
                    <a:lnTo>
                      <a:pt x="9" y="0"/>
                    </a:lnTo>
                    <a:lnTo>
                      <a:pt x="90" y="81"/>
                    </a:lnTo>
                    <a:lnTo>
                      <a:pt x="90" y="300"/>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15" name="Forma libre 20"/>
              <p:cNvSpPr/>
              <p:nvPr/>
            </p:nvSpPr>
            <p:spPr>
              <a:xfrm>
                <a:off x="204840" y="1849320"/>
                <a:ext cx="114120" cy="107640"/>
              </a:xfrm>
              <a:custGeom>
                <a:avLst/>
                <a:gdLst>
                  <a:gd name="textAreaLeft" fmla="*/ 0 w 114120"/>
                  <a:gd name="textAreaRight" fmla="*/ 114480 w 114120"/>
                  <a:gd name="textAreaTop" fmla="*/ 0 h 107640"/>
                  <a:gd name="textAreaBottom" fmla="*/ 108000 h 107640"/>
                </a:gdLst>
                <a:ahLst/>
                <a:rect l="textAreaLeft" t="textAreaTop" r="textAreaRight" b="textAreaBottom"/>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16" name="Rectángulo 21"/>
              <p:cNvSpPr/>
              <p:nvPr/>
            </p:nvSpPr>
            <p:spPr>
              <a:xfrm>
                <a:off x="133200" y="4662360"/>
                <a:ext cx="23400" cy="2180880"/>
              </a:xfrm>
              <a:prstGeom prst="rect">
                <a:avLst/>
              </a:pr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17" name="Forma libre 22"/>
              <p:cNvSpPr/>
              <p:nvPr/>
            </p:nvSpPr>
            <p:spPr>
              <a:xfrm>
                <a:off x="223920" y="5041800"/>
                <a:ext cx="369360" cy="1801440"/>
              </a:xfrm>
              <a:custGeom>
                <a:avLst/>
                <a:gdLst>
                  <a:gd name="textAreaLeft" fmla="*/ 0 w 369360"/>
                  <a:gd name="textAreaRight" fmla="*/ 369720 w 369360"/>
                  <a:gd name="textAreaTop" fmla="*/ 0 h 1801440"/>
                  <a:gd name="textAreaBottom" fmla="*/ 1801800 h 1801440"/>
                </a:gdLst>
                <a:ahLst/>
                <a:rect l="textAreaLeft" t="textAreaTop" r="textAreaRight" b="textAreaBottom"/>
                <a:pathLst>
                  <a:path w="233" h="1135">
                    <a:moveTo>
                      <a:pt x="15" y="1135"/>
                    </a:moveTo>
                    <a:lnTo>
                      <a:pt x="0" y="1135"/>
                    </a:lnTo>
                    <a:lnTo>
                      <a:pt x="0" y="515"/>
                    </a:lnTo>
                    <a:lnTo>
                      <a:pt x="0" y="512"/>
                    </a:lnTo>
                    <a:lnTo>
                      <a:pt x="218" y="0"/>
                    </a:lnTo>
                    <a:lnTo>
                      <a:pt x="233" y="6"/>
                    </a:lnTo>
                    <a:lnTo>
                      <a:pt x="15" y="518"/>
                    </a:lnTo>
                    <a:lnTo>
                      <a:pt x="15" y="113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18" name="Forma libre 23"/>
              <p:cNvSpPr/>
              <p:nvPr/>
            </p:nvSpPr>
            <p:spPr>
              <a:xfrm>
                <a:off x="52560" y="44816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19" name="Forma libre 24"/>
              <p:cNvSpPr/>
              <p:nvPr/>
            </p:nvSpPr>
            <p:spPr>
              <a:xfrm>
                <a:off x="-14400" y="5627520"/>
                <a:ext cx="85320" cy="1215720"/>
              </a:xfrm>
              <a:custGeom>
                <a:avLst/>
                <a:gdLst>
                  <a:gd name="textAreaLeft" fmla="*/ 0 w 85320"/>
                  <a:gd name="textAreaRight" fmla="*/ 85680 w 85320"/>
                  <a:gd name="textAreaTop" fmla="*/ 0 h 1215720"/>
                  <a:gd name="textAreaBottom" fmla="*/ 1216080 h 1215720"/>
                </a:gdLst>
                <a:ahLst/>
                <a:rect l="textAreaLeft" t="textAreaTop" r="textAreaRight" b="textAreaBottom"/>
                <a:pathLst>
                  <a:path w="54" h="766">
                    <a:moveTo>
                      <a:pt x="54" y="766"/>
                    </a:moveTo>
                    <a:lnTo>
                      <a:pt x="36" y="766"/>
                    </a:lnTo>
                    <a:lnTo>
                      <a:pt x="36" y="149"/>
                    </a:lnTo>
                    <a:lnTo>
                      <a:pt x="0" y="3"/>
                    </a:lnTo>
                    <a:lnTo>
                      <a:pt x="18" y="0"/>
                    </a:lnTo>
                    <a:lnTo>
                      <a:pt x="54" y="146"/>
                    </a:lnTo>
                    <a:lnTo>
                      <a:pt x="54" y="766"/>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20" name="Forma libre 25"/>
              <p:cNvSpPr/>
              <p:nvPr/>
            </p:nvSpPr>
            <p:spPr>
              <a:xfrm>
                <a:off x="527040" y="486720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21" name="Forma libre 26"/>
              <p:cNvSpPr/>
              <p:nvPr/>
            </p:nvSpPr>
            <p:spPr>
              <a:xfrm>
                <a:off x="309600" y="5423040"/>
                <a:ext cx="374400" cy="1425240"/>
              </a:xfrm>
              <a:custGeom>
                <a:avLst/>
                <a:gdLst>
                  <a:gd name="textAreaLeft" fmla="*/ 0 w 374400"/>
                  <a:gd name="textAreaRight" fmla="*/ 374760 w 374400"/>
                  <a:gd name="textAreaTop" fmla="*/ 0 h 1425240"/>
                  <a:gd name="textAreaBottom" fmla="*/ 1425600 h 1425240"/>
                </a:gdLst>
                <a:ahLst/>
                <a:rect l="textAreaLeft" t="textAreaTop" r="textAreaRight" b="textAreaBottom"/>
                <a:pathLst>
                  <a:path w="236" h="898">
                    <a:moveTo>
                      <a:pt x="18" y="898"/>
                    </a:moveTo>
                    <a:lnTo>
                      <a:pt x="0" y="898"/>
                    </a:lnTo>
                    <a:lnTo>
                      <a:pt x="0" y="515"/>
                    </a:lnTo>
                    <a:lnTo>
                      <a:pt x="3" y="512"/>
                    </a:lnTo>
                    <a:lnTo>
                      <a:pt x="221" y="0"/>
                    </a:lnTo>
                    <a:lnTo>
                      <a:pt x="236" y="6"/>
                    </a:lnTo>
                    <a:lnTo>
                      <a:pt x="18" y="518"/>
                    </a:lnTo>
                    <a:lnTo>
                      <a:pt x="18" y="898"/>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22" name="Forma libre 27"/>
              <p:cNvSpPr/>
              <p:nvPr/>
            </p:nvSpPr>
            <p:spPr>
              <a:xfrm>
                <a:off x="569880" y="5945040"/>
                <a:ext cx="151920" cy="912600"/>
              </a:xfrm>
              <a:custGeom>
                <a:avLst/>
                <a:gdLst>
                  <a:gd name="textAreaLeft" fmla="*/ 0 w 151920"/>
                  <a:gd name="textAreaRight" fmla="*/ 152280 w 151920"/>
                  <a:gd name="textAreaTop" fmla="*/ 0 h 912600"/>
                  <a:gd name="textAreaBottom" fmla="*/ 912960 h 912600"/>
                </a:gdLst>
                <a:ahLst/>
                <a:rect l="textAreaLeft" t="textAreaTop" r="textAreaRight" b="textAreaBottom"/>
                <a:pathLst>
                  <a:path w="96" h="575">
                    <a:moveTo>
                      <a:pt x="15" y="575"/>
                    </a:moveTo>
                    <a:lnTo>
                      <a:pt x="0" y="569"/>
                    </a:lnTo>
                    <a:lnTo>
                      <a:pt x="81" y="383"/>
                    </a:lnTo>
                    <a:lnTo>
                      <a:pt x="81" y="0"/>
                    </a:lnTo>
                    <a:lnTo>
                      <a:pt x="96" y="0"/>
                    </a:lnTo>
                    <a:lnTo>
                      <a:pt x="96" y="386"/>
                    </a:lnTo>
                    <a:lnTo>
                      <a:pt x="15" y="57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23" name="Forma libre 28"/>
              <p:cNvSpPr/>
              <p:nvPr/>
            </p:nvSpPr>
            <p:spPr>
              <a:xfrm>
                <a:off x="612720" y="52466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24" name="Forma libre 29"/>
              <p:cNvSpPr/>
              <p:nvPr/>
            </p:nvSpPr>
            <p:spPr>
              <a:xfrm>
                <a:off x="612720" y="576432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25" name="Forma libre 30"/>
              <p:cNvSpPr/>
              <p:nvPr/>
            </p:nvSpPr>
            <p:spPr>
              <a:xfrm>
                <a:off x="669960" y="6330960"/>
                <a:ext cx="417240" cy="517320"/>
              </a:xfrm>
              <a:custGeom>
                <a:avLst/>
                <a:gdLst>
                  <a:gd name="textAreaLeft" fmla="*/ 0 w 417240"/>
                  <a:gd name="textAreaRight" fmla="*/ 417600 w 417240"/>
                  <a:gd name="textAreaTop" fmla="*/ 0 h 517320"/>
                  <a:gd name="textAreaBottom" fmla="*/ 517680 h 517320"/>
                </a:gdLst>
                <a:ahLst/>
                <a:rect l="textAreaLeft" t="textAreaTop" r="textAreaRight" b="textAreaBottom"/>
                <a:pathLst>
                  <a:path w="263" h="326">
                    <a:moveTo>
                      <a:pt x="15" y="326"/>
                    </a:moveTo>
                    <a:lnTo>
                      <a:pt x="0" y="320"/>
                    </a:lnTo>
                    <a:lnTo>
                      <a:pt x="45" y="206"/>
                    </a:lnTo>
                    <a:lnTo>
                      <a:pt x="48" y="206"/>
                    </a:lnTo>
                    <a:lnTo>
                      <a:pt x="254" y="0"/>
                    </a:lnTo>
                    <a:lnTo>
                      <a:pt x="263" y="12"/>
                    </a:lnTo>
                    <a:lnTo>
                      <a:pt x="60" y="215"/>
                    </a:lnTo>
                    <a:lnTo>
                      <a:pt x="15" y="326"/>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26" name="Forma libre 31"/>
              <p:cNvSpPr/>
              <p:nvPr/>
            </p:nvSpPr>
            <p:spPr>
              <a:xfrm>
                <a:off x="1049400" y="6221520"/>
                <a:ext cx="156960" cy="147240"/>
              </a:xfrm>
              <a:custGeom>
                <a:avLst/>
                <a:gdLst>
                  <a:gd name="textAreaLeft" fmla="*/ 0 w 156960"/>
                  <a:gd name="textAreaRight" fmla="*/ 157320 w 156960"/>
                  <a:gd name="textAreaTop" fmla="*/ 0 h 147240"/>
                  <a:gd name="textAreaBottom" fmla="*/ 147600 h 147240"/>
                </a:gdLst>
                <a:ahLst/>
                <a:rect l="textAreaLeft" t="textAreaTop" r="textAreaRight" b="textAreaBottom"/>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grpSp>
        <p:grpSp>
          <p:nvGrpSpPr>
            <p:cNvPr id="427" name="Grupo 9"/>
            <p:cNvGrpSpPr/>
            <p:nvPr/>
          </p:nvGrpSpPr>
          <p:grpSpPr>
            <a:xfrm>
              <a:off x="11364840" y="0"/>
              <a:ext cx="674280" cy="6848280"/>
              <a:chOff x="11364840" y="0"/>
              <a:chExt cx="674280" cy="6848280"/>
            </a:xfrm>
          </p:grpSpPr>
          <p:sp>
            <p:nvSpPr>
              <p:cNvPr id="428" name="Forma libre 32"/>
              <p:cNvSpPr/>
              <p:nvPr/>
            </p:nvSpPr>
            <p:spPr>
              <a:xfrm>
                <a:off x="11484000" y="0"/>
                <a:ext cx="417240" cy="512280"/>
              </a:xfrm>
              <a:custGeom>
                <a:avLst/>
                <a:gdLst>
                  <a:gd name="textAreaLeft" fmla="*/ 0 w 417240"/>
                  <a:gd name="textAreaRight" fmla="*/ 417600 w 417240"/>
                  <a:gd name="textAreaTop" fmla="*/ 0 h 512280"/>
                  <a:gd name="textAreaBottom" fmla="*/ 512640 h 512280"/>
                </a:gdLst>
                <a:ahLst/>
                <a:rect l="textAreaLeft" t="textAreaTop" r="textAreaRight" b="textAreaBottom"/>
                <a:pathLst>
                  <a:path w="263" h="323">
                    <a:moveTo>
                      <a:pt x="12" y="323"/>
                    </a:moveTo>
                    <a:lnTo>
                      <a:pt x="0" y="314"/>
                    </a:lnTo>
                    <a:lnTo>
                      <a:pt x="203" y="108"/>
                    </a:lnTo>
                    <a:lnTo>
                      <a:pt x="248" y="0"/>
                    </a:lnTo>
                    <a:lnTo>
                      <a:pt x="263" y="6"/>
                    </a:lnTo>
                    <a:lnTo>
                      <a:pt x="218" y="117"/>
                    </a:lnTo>
                    <a:lnTo>
                      <a:pt x="218" y="117"/>
                    </a:lnTo>
                    <a:lnTo>
                      <a:pt x="12" y="323"/>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29" name="Forma libre 33"/>
              <p:cNvSpPr/>
              <p:nvPr/>
            </p:nvSpPr>
            <p:spPr>
              <a:xfrm>
                <a:off x="11364840" y="474840"/>
                <a:ext cx="156960" cy="151920"/>
              </a:xfrm>
              <a:custGeom>
                <a:avLst/>
                <a:gdLst>
                  <a:gd name="textAreaLeft" fmla="*/ 0 w 156960"/>
                  <a:gd name="textAreaRight" fmla="*/ 157320 w 156960"/>
                  <a:gd name="textAreaTop" fmla="*/ 0 h 151920"/>
                  <a:gd name="textAreaBottom" fmla="*/ 152280 h 151920"/>
                </a:gdLst>
                <a:ahLst/>
                <a:rect l="textAreaLeft" t="textAreaTop" r="textAreaRight" b="textAreaBottom"/>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30" name="Forma libre 34"/>
              <p:cNvSpPr/>
              <p:nvPr/>
            </p:nvSpPr>
            <p:spPr>
              <a:xfrm>
                <a:off x="11631600" y="1539720"/>
                <a:ext cx="188640" cy="190080"/>
              </a:xfrm>
              <a:custGeom>
                <a:avLst/>
                <a:gdLst>
                  <a:gd name="textAreaLeft" fmla="*/ 0 w 188640"/>
                  <a:gd name="textAreaRight" fmla="*/ 189000 w 18864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31" name="Forma libre 35"/>
              <p:cNvSpPr/>
              <p:nvPr/>
            </p:nvSpPr>
            <p:spPr>
              <a:xfrm>
                <a:off x="11531520" y="5694480"/>
                <a:ext cx="298080" cy="1153800"/>
              </a:xfrm>
              <a:custGeom>
                <a:avLst/>
                <a:gdLst>
                  <a:gd name="textAreaLeft" fmla="*/ 0 w 298080"/>
                  <a:gd name="textAreaRight" fmla="*/ 298440 w 298080"/>
                  <a:gd name="textAreaTop" fmla="*/ 0 h 1153800"/>
                  <a:gd name="textAreaBottom" fmla="*/ 1154160 h 1153800"/>
                </a:gdLst>
                <a:ahLst/>
                <a:rect l="textAreaLeft" t="textAreaTop" r="textAreaRight" b="textAreaBottom"/>
                <a:pathLst>
                  <a:path w="188" h="727">
                    <a:moveTo>
                      <a:pt x="15" y="727"/>
                    </a:moveTo>
                    <a:lnTo>
                      <a:pt x="0" y="727"/>
                    </a:lnTo>
                    <a:lnTo>
                      <a:pt x="0" y="407"/>
                    </a:lnTo>
                    <a:lnTo>
                      <a:pt x="0" y="407"/>
                    </a:lnTo>
                    <a:lnTo>
                      <a:pt x="176" y="0"/>
                    </a:lnTo>
                    <a:lnTo>
                      <a:pt x="188" y="6"/>
                    </a:lnTo>
                    <a:lnTo>
                      <a:pt x="15" y="410"/>
                    </a:lnTo>
                    <a:lnTo>
                      <a:pt x="15" y="727"/>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32" name="Forma libre 36"/>
              <p:cNvSpPr/>
              <p:nvPr/>
            </p:nvSpPr>
            <p:spPr>
              <a:xfrm>
                <a:off x="11773080" y="5551560"/>
                <a:ext cx="156960" cy="155160"/>
              </a:xfrm>
              <a:custGeom>
                <a:avLst/>
                <a:gdLst>
                  <a:gd name="textAreaLeft" fmla="*/ 0 w 156960"/>
                  <a:gd name="textAreaRight" fmla="*/ 157320 w 156960"/>
                  <a:gd name="textAreaTop" fmla="*/ 0 h 155160"/>
                  <a:gd name="textAreaBottom" fmla="*/ 155520 h 155160"/>
                </a:gdLst>
                <a:ahLst/>
                <a:rect l="textAreaLeft" t="textAreaTop" r="textAreaRight" b="textAreaBottom"/>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33" name="Forma libre 37"/>
              <p:cNvSpPr/>
              <p:nvPr/>
            </p:nvSpPr>
            <p:spPr>
              <a:xfrm>
                <a:off x="11711160" y="4680"/>
                <a:ext cx="304560" cy="1544400"/>
              </a:xfrm>
              <a:custGeom>
                <a:avLst/>
                <a:gdLst>
                  <a:gd name="textAreaLeft" fmla="*/ 0 w 304560"/>
                  <a:gd name="textAreaRight" fmla="*/ 304920 w 304560"/>
                  <a:gd name="textAreaTop" fmla="*/ 0 h 1544400"/>
                  <a:gd name="textAreaBottom" fmla="*/ 1544760 h 1544400"/>
                </a:gdLst>
                <a:ahLst/>
                <a:rect l="textAreaLeft" t="textAreaTop" r="textAreaRight" b="textAreaBottom"/>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34" name="Forma libre 38"/>
              <p:cNvSpPr/>
              <p:nvPr/>
            </p:nvSpPr>
            <p:spPr>
              <a:xfrm>
                <a:off x="11636280" y="4867200"/>
                <a:ext cx="188640" cy="188640"/>
              </a:xfrm>
              <a:custGeom>
                <a:avLst/>
                <a:gdLst>
                  <a:gd name="textAreaLeft" fmla="*/ 0 w 188640"/>
                  <a:gd name="textAreaRight" fmla="*/ 189000 w 18864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35" name="Forma libre 39"/>
              <p:cNvSpPr/>
              <p:nvPr/>
            </p:nvSpPr>
            <p:spPr>
              <a:xfrm>
                <a:off x="11441160" y="5046840"/>
                <a:ext cx="307440" cy="1801440"/>
              </a:xfrm>
              <a:custGeom>
                <a:avLst/>
                <a:gdLst>
                  <a:gd name="textAreaLeft" fmla="*/ 0 w 307440"/>
                  <a:gd name="textAreaRight" fmla="*/ 307800 w 307440"/>
                  <a:gd name="textAreaTop" fmla="*/ 0 h 1801440"/>
                  <a:gd name="textAreaBottom" fmla="*/ 1801800 h 1801440"/>
                </a:gdLst>
                <a:ahLst/>
                <a:rect l="textAreaLeft" t="textAreaTop" r="textAreaRight" b="textAreaBottom"/>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36" name="Forma libre 40"/>
              <p:cNvSpPr/>
              <p:nvPr/>
            </p:nvSpPr>
            <p:spPr>
              <a:xfrm>
                <a:off x="11849040" y="641664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37" name="Rectángulo 41"/>
              <p:cNvSpPr/>
              <p:nvPr/>
            </p:nvSpPr>
            <p:spPr>
              <a:xfrm>
                <a:off x="11939760" y="6595920"/>
                <a:ext cx="23400" cy="252000"/>
              </a:xfrm>
              <a:prstGeom prst="rect">
                <a:avLst/>
              </a:pr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grpSp>
      </p:grpSp>
      <p:sp>
        <p:nvSpPr>
          <p:cNvPr id="438" name="PlaceHolder 1"/>
          <p:cNvSpPr>
            <a:spLocks noGrp="1"/>
          </p:cNvSpPr>
          <p:nvPr>
            <p:ph type="title"/>
          </p:nvPr>
        </p:nvSpPr>
        <p:spPr>
          <a:xfrm>
            <a:off x="1141560" y="618480"/>
            <a:ext cx="9905760" cy="1478160"/>
          </a:xfrm>
          <a:prstGeom prst="rect">
            <a:avLst/>
          </a:prstGeom>
          <a:noFill/>
          <a:ln w="0">
            <a:noFill/>
          </a:ln>
        </p:spPr>
        <p:txBody>
          <a:bodyPr lIns="91440" rIns="91440" tIns="45720" bIns="45720" anchor="ctr">
            <a:noAutofit/>
          </a:bodyPr>
          <a:p>
            <a:pPr indent="0" defTabSz="914400">
              <a:lnSpc>
                <a:spcPct val="90000"/>
              </a:lnSpc>
              <a:buNone/>
            </a:pPr>
            <a:r>
              <a:rPr b="0" lang="es-ES" sz="3600" spc="-1" strike="noStrike" cap="all">
                <a:solidFill>
                  <a:schemeClr val="dk1"/>
                </a:solidFill>
                <a:latin typeface="Tw Cen MT"/>
              </a:rPr>
              <a:t>Haga clic para modificar el estilo de título del patrón</a:t>
            </a:r>
            <a:endParaRPr b="0" lang="es-ES" sz="3600" spc="-1" strike="noStrike">
              <a:solidFill>
                <a:schemeClr val="dk1"/>
              </a:solidFill>
              <a:latin typeface="Tw Cen MT"/>
            </a:endParaRPr>
          </a:p>
        </p:txBody>
      </p:sp>
      <p:sp>
        <p:nvSpPr>
          <p:cNvPr id="439" name="PlaceHolder 2"/>
          <p:cNvSpPr>
            <a:spLocks noGrp="1"/>
          </p:cNvSpPr>
          <p:nvPr>
            <p:ph type="body"/>
          </p:nvPr>
        </p:nvSpPr>
        <p:spPr>
          <a:xfrm>
            <a:off x="1141560" y="2249640"/>
            <a:ext cx="9905760" cy="3541320"/>
          </a:xfrm>
          <a:prstGeom prst="rect">
            <a:avLst/>
          </a:prstGeom>
          <a:noFill/>
          <a:ln w="0">
            <a:noFill/>
          </a:ln>
        </p:spPr>
        <p:txBody>
          <a:bodyPr lIns="91440" rIns="91440" tIns="45720" bIns="45720" anchor="t" vert="eaVert">
            <a:noAutofit/>
          </a:bodyPr>
          <a:p>
            <a:pPr marL="228600" indent="-228600" defTabSz="914400">
              <a:lnSpc>
                <a:spcPct val="120000"/>
              </a:lnSpc>
              <a:spcBef>
                <a:spcPts val="1001"/>
              </a:spcBef>
              <a:buClr>
                <a:srgbClr val="ffffff"/>
              </a:buClr>
              <a:buSzPct val="125000"/>
              <a:buFont typeface="Arial"/>
              <a:buChar char="•"/>
            </a:pPr>
            <a:r>
              <a:rPr b="0" lang="es-ES" sz="2400" spc="-1" strike="noStrike">
                <a:solidFill>
                  <a:schemeClr val="dk1"/>
                </a:solidFill>
                <a:latin typeface="Tw Cen MT"/>
              </a:rPr>
              <a:t>Editar estilos de texto del patrón</a:t>
            </a:r>
            <a:endParaRPr b="0" lang="es-ES" sz="2400" spc="-1" strike="noStrike">
              <a:solidFill>
                <a:schemeClr val="dk1"/>
              </a:solidFill>
              <a:latin typeface="Tw Cen MT"/>
            </a:endParaRPr>
          </a:p>
          <a:p>
            <a:pPr lvl="1" marL="685800" indent="-228600" defTabSz="914400">
              <a:lnSpc>
                <a:spcPct val="120000"/>
              </a:lnSpc>
              <a:spcBef>
                <a:spcPts val="499"/>
              </a:spcBef>
              <a:buClr>
                <a:srgbClr val="ffffff"/>
              </a:buClr>
              <a:buSzPct val="125000"/>
              <a:buFont typeface="Arial"/>
              <a:buChar char="•"/>
            </a:pPr>
            <a:r>
              <a:rPr b="0" lang="es-ES" sz="2000" spc="-1" strike="noStrike">
                <a:solidFill>
                  <a:schemeClr val="dk1"/>
                </a:solidFill>
                <a:latin typeface="Tw Cen MT"/>
              </a:rPr>
              <a:t>Segundo nivel</a:t>
            </a:r>
            <a:endParaRPr b="0" lang="es-ES" sz="2000" spc="-1" strike="noStrike">
              <a:solidFill>
                <a:schemeClr val="dk1"/>
              </a:solidFill>
              <a:latin typeface="Tw Cen MT"/>
            </a:endParaRPr>
          </a:p>
          <a:p>
            <a:pPr lvl="2" marL="1143000" indent="-228600" defTabSz="914400">
              <a:lnSpc>
                <a:spcPct val="120000"/>
              </a:lnSpc>
              <a:spcBef>
                <a:spcPts val="499"/>
              </a:spcBef>
              <a:buClr>
                <a:srgbClr val="ffffff"/>
              </a:buClr>
              <a:buSzPct val="125000"/>
              <a:buFont typeface="Arial"/>
              <a:buChar char="•"/>
            </a:pPr>
            <a:r>
              <a:rPr b="0" lang="es-ES" sz="1800" spc="-1" strike="noStrike">
                <a:solidFill>
                  <a:schemeClr val="dk1"/>
                </a:solidFill>
                <a:latin typeface="Tw Cen MT"/>
              </a:rPr>
              <a:t>Tercer nivel</a:t>
            </a:r>
            <a:endParaRPr b="0" lang="es-ES" sz="1800" spc="-1" strike="noStrike">
              <a:solidFill>
                <a:schemeClr val="dk1"/>
              </a:solidFill>
              <a:latin typeface="Tw Cen MT"/>
            </a:endParaRPr>
          </a:p>
          <a:p>
            <a:pPr lvl="3" marL="1600200" indent="-228600" defTabSz="914400">
              <a:lnSpc>
                <a:spcPct val="120000"/>
              </a:lnSpc>
              <a:spcBef>
                <a:spcPts val="499"/>
              </a:spcBef>
              <a:buClr>
                <a:srgbClr val="ffffff"/>
              </a:buClr>
              <a:buSzPct val="125000"/>
              <a:buFont typeface="Arial"/>
              <a:buChar char="•"/>
            </a:pPr>
            <a:r>
              <a:rPr b="0" lang="es-ES" sz="1600" spc="-1" strike="noStrike">
                <a:solidFill>
                  <a:schemeClr val="dk1"/>
                </a:solidFill>
                <a:latin typeface="Tw Cen MT"/>
              </a:rPr>
              <a:t>Cuarto nivel</a:t>
            </a:r>
            <a:endParaRPr b="0" lang="es-ES" sz="1600" spc="-1" strike="noStrike">
              <a:solidFill>
                <a:schemeClr val="dk1"/>
              </a:solidFill>
              <a:latin typeface="Tw Cen MT"/>
            </a:endParaRPr>
          </a:p>
          <a:p>
            <a:pPr lvl="4" marL="2057400" indent="-228600" defTabSz="914400">
              <a:lnSpc>
                <a:spcPct val="120000"/>
              </a:lnSpc>
              <a:spcBef>
                <a:spcPts val="499"/>
              </a:spcBef>
              <a:buClr>
                <a:srgbClr val="ffffff"/>
              </a:buClr>
              <a:buSzPct val="125000"/>
              <a:buFont typeface="Arial"/>
              <a:buChar char="•"/>
            </a:pPr>
            <a:r>
              <a:rPr b="0" lang="es-ES" sz="1600" spc="-1" strike="noStrike">
                <a:solidFill>
                  <a:schemeClr val="dk1"/>
                </a:solidFill>
                <a:latin typeface="Tw Cen MT"/>
              </a:rPr>
              <a:t>Quinto nivel</a:t>
            </a:r>
            <a:endParaRPr b="0" lang="es-ES" sz="1600" spc="-1" strike="noStrike">
              <a:solidFill>
                <a:schemeClr val="dk1"/>
              </a:solidFill>
              <a:latin typeface="Tw Cen MT"/>
            </a:endParaRPr>
          </a:p>
        </p:txBody>
      </p:sp>
      <p:sp>
        <p:nvSpPr>
          <p:cNvPr id="440" name="PlaceHolder 3"/>
          <p:cNvSpPr>
            <a:spLocks noGrp="1"/>
          </p:cNvSpPr>
          <p:nvPr>
            <p:ph type="dt" idx="22"/>
          </p:nvPr>
        </p:nvSpPr>
        <p:spPr>
          <a:xfrm>
            <a:off x="7457040" y="5883120"/>
            <a:ext cx="2742840" cy="364680"/>
          </a:xfrm>
          <a:prstGeom prst="rect">
            <a:avLst/>
          </a:prstGeom>
          <a:noFill/>
          <a:ln w="0">
            <a:noFill/>
          </a:ln>
        </p:spPr>
        <p:txBody>
          <a:bodyPr lIns="91440" rIns="91440" tIns="45720" bIns="45720" anchor="ctr">
            <a:noAutofit/>
          </a:bodyPr>
          <a:lstStyle>
            <a:lvl1pPr indent="0" algn="r" defTabSz="457200">
              <a:lnSpc>
                <a:spcPct val="100000"/>
              </a:lnSpc>
              <a:buNone/>
              <a:defRPr b="0" lang="es-ES" sz="1050" spc="-1" strike="noStrike">
                <a:solidFill>
                  <a:schemeClr val="dk1">
                    <a:tint val="75000"/>
                  </a:schemeClr>
                </a:solidFill>
                <a:latin typeface="Tw Cen MT"/>
              </a:defRPr>
            </a:lvl1pPr>
          </a:lstStyle>
          <a:p>
            <a:pPr indent="0" algn="r" defTabSz="457200">
              <a:lnSpc>
                <a:spcPct val="100000"/>
              </a:lnSpc>
              <a:buNone/>
            </a:pPr>
            <a:r>
              <a:rPr b="0" lang="es-ES" sz="1050" spc="-1" strike="noStrike">
                <a:solidFill>
                  <a:schemeClr val="dk1">
                    <a:tint val="75000"/>
                  </a:schemeClr>
                </a:solidFill>
                <a:latin typeface="Tw Cen MT"/>
              </a:rPr>
              <a:t>&lt;date/time&gt;</a:t>
            </a:r>
            <a:endParaRPr b="0" lang="es-MX" sz="1050" spc="-1" strike="noStrike">
              <a:solidFill>
                <a:srgbClr val="000000"/>
              </a:solidFill>
              <a:latin typeface="Times New Roman"/>
            </a:endParaRPr>
          </a:p>
        </p:txBody>
      </p:sp>
      <p:sp>
        <p:nvSpPr>
          <p:cNvPr id="441" name="PlaceHolder 4"/>
          <p:cNvSpPr>
            <a:spLocks noGrp="1"/>
          </p:cNvSpPr>
          <p:nvPr>
            <p:ph type="ftr" idx="23"/>
          </p:nvPr>
        </p:nvSpPr>
        <p:spPr>
          <a:xfrm>
            <a:off x="1141560" y="5883120"/>
            <a:ext cx="6238800" cy="364680"/>
          </a:xfrm>
          <a:prstGeom prst="rect">
            <a:avLst/>
          </a:prstGeom>
          <a:noFill/>
          <a:ln w="0">
            <a:noFill/>
          </a:ln>
        </p:spPr>
        <p:txBody>
          <a:bodyPr lIns="91440" rIns="91440" tIns="45720" bIns="45720" anchor="ctr">
            <a:noAutofit/>
          </a:bodyPr>
          <a:lstStyle>
            <a:lvl1pPr indent="0" algn="ctr">
              <a:buNone/>
              <a:defRPr b="0" lang="es-MX" sz="1400" spc="-1" strike="noStrike">
                <a:solidFill>
                  <a:srgbClr val="000000"/>
                </a:solidFill>
                <a:latin typeface="Times New Roman"/>
              </a:defRPr>
            </a:lvl1pPr>
          </a:lstStyle>
          <a:p>
            <a:pPr indent="0" algn="ctr">
              <a:buNone/>
            </a:pPr>
            <a:r>
              <a:rPr b="0" lang="es-MX" sz="1400" spc="-1" strike="noStrike">
                <a:solidFill>
                  <a:srgbClr val="000000"/>
                </a:solidFill>
                <a:latin typeface="Times New Roman"/>
              </a:rPr>
              <a:t>&lt;footer&gt;</a:t>
            </a:r>
            <a:endParaRPr b="0" lang="es-MX" sz="1400" spc="-1" strike="noStrike">
              <a:solidFill>
                <a:srgbClr val="000000"/>
              </a:solidFill>
              <a:latin typeface="Times New Roman"/>
            </a:endParaRPr>
          </a:p>
        </p:txBody>
      </p:sp>
      <p:sp>
        <p:nvSpPr>
          <p:cNvPr id="442" name="PlaceHolder 5"/>
          <p:cNvSpPr>
            <a:spLocks noGrp="1"/>
          </p:cNvSpPr>
          <p:nvPr>
            <p:ph type="sldNum" idx="24"/>
          </p:nvPr>
        </p:nvSpPr>
        <p:spPr>
          <a:xfrm>
            <a:off x="10276200" y="5883120"/>
            <a:ext cx="770760" cy="364680"/>
          </a:xfrm>
          <a:prstGeom prst="rect">
            <a:avLst/>
          </a:prstGeom>
          <a:noFill/>
          <a:ln w="0">
            <a:noFill/>
          </a:ln>
        </p:spPr>
        <p:txBody>
          <a:bodyPr lIns="91440" rIns="91440" tIns="45720" bIns="45720" anchor="ctr">
            <a:noAutofit/>
          </a:bodyPr>
          <a:lstStyle>
            <a:lvl1pPr indent="0" algn="r" defTabSz="457200">
              <a:lnSpc>
                <a:spcPct val="100000"/>
              </a:lnSpc>
              <a:buNone/>
              <a:defRPr b="0" lang="es-ES" sz="1050" spc="-1" strike="noStrike">
                <a:solidFill>
                  <a:schemeClr val="dk1">
                    <a:tint val="75000"/>
                  </a:schemeClr>
                </a:solidFill>
                <a:latin typeface="Tw Cen MT"/>
              </a:defRPr>
            </a:lvl1pPr>
          </a:lstStyle>
          <a:p>
            <a:pPr indent="0" algn="r" defTabSz="457200">
              <a:lnSpc>
                <a:spcPct val="100000"/>
              </a:lnSpc>
              <a:buNone/>
            </a:pPr>
            <a:fld id="{728E7A95-55FF-4FEA-8E76-149FD975F51E}" type="slidenum">
              <a:rPr b="0" lang="es-ES" sz="1050" spc="-1" strike="noStrike">
                <a:solidFill>
                  <a:schemeClr val="dk1">
                    <a:tint val="75000"/>
                  </a:schemeClr>
                </a:solidFill>
                <a:latin typeface="Tw Cen MT"/>
              </a:rPr>
              <a:t>&lt;number&gt;</a:t>
            </a:fld>
            <a:endParaRPr b="0" lang="es-MX" sz="105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63" r:id="rId4"/>
  </p:sldLayoutIdLst>
</p:sldMaster>
</file>

<file path=ppt/slideMasters/slideMaster9.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pic>
        <p:nvPicPr>
          <p:cNvPr id="443" name="Imagen 2" descr="\\DROBO-FS\QuickDrops\JB\PPTX NG\Droplets\LightingOverlay.png"/>
          <p:cNvPicPr/>
          <p:nvPr/>
        </p:nvPicPr>
        <p:blipFill>
          <a:blip r:embed="rId3">
            <a:alphaModFix amt="30000"/>
          </a:blip>
          <a:stretch/>
        </p:blipFill>
        <p:spPr>
          <a:xfrm>
            <a:off x="0" y="0"/>
            <a:ext cx="12191760" cy="6857640"/>
          </a:xfrm>
          <a:prstGeom prst="rect">
            <a:avLst/>
          </a:prstGeom>
          <a:ln w="0">
            <a:noFill/>
          </a:ln>
        </p:spPr>
      </p:pic>
      <p:grpSp>
        <p:nvGrpSpPr>
          <p:cNvPr id="444" name="Grupo 7"/>
          <p:cNvGrpSpPr/>
          <p:nvPr/>
        </p:nvGrpSpPr>
        <p:grpSpPr>
          <a:xfrm>
            <a:off x="-14400" y="0"/>
            <a:ext cx="12053520" cy="6857640"/>
            <a:chOff x="-14400" y="0"/>
            <a:chExt cx="12053520" cy="6857640"/>
          </a:xfrm>
        </p:grpSpPr>
        <p:grpSp>
          <p:nvGrpSpPr>
            <p:cNvPr id="445" name="Grupo 8"/>
            <p:cNvGrpSpPr/>
            <p:nvPr/>
          </p:nvGrpSpPr>
          <p:grpSpPr>
            <a:xfrm>
              <a:off x="-14400" y="0"/>
              <a:ext cx="1220760" cy="6857640"/>
              <a:chOff x="-14400" y="0"/>
              <a:chExt cx="1220760" cy="6857640"/>
            </a:xfrm>
          </p:grpSpPr>
          <p:sp>
            <p:nvSpPr>
              <p:cNvPr id="446" name="Rectángulo 5"/>
              <p:cNvSpPr/>
              <p:nvPr/>
            </p:nvSpPr>
            <p:spPr>
              <a:xfrm>
                <a:off x="114480" y="4680"/>
                <a:ext cx="23400" cy="2180880"/>
              </a:xfrm>
              <a:prstGeom prst="rect">
                <a:avLst/>
              </a:pr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47" name="Forma libre 6"/>
              <p:cNvSpPr/>
              <p:nvPr/>
            </p:nvSpPr>
            <p:spPr>
              <a:xfrm>
                <a:off x="33480" y="217656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48" name="Forma libre 7"/>
              <p:cNvSpPr/>
              <p:nvPr/>
            </p:nvSpPr>
            <p:spPr>
              <a:xfrm>
                <a:off x="28440" y="402120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49" name="Forma libre 8"/>
              <p:cNvSpPr/>
              <p:nvPr/>
            </p:nvSpPr>
            <p:spPr>
              <a:xfrm>
                <a:off x="200160" y="4680"/>
                <a:ext cx="369360" cy="1810800"/>
              </a:xfrm>
              <a:custGeom>
                <a:avLst/>
                <a:gdLst>
                  <a:gd name="textAreaLeft" fmla="*/ 0 w 369360"/>
                  <a:gd name="textAreaRight" fmla="*/ 369720 w 369360"/>
                  <a:gd name="textAreaTop" fmla="*/ 0 h 1810800"/>
                  <a:gd name="textAreaBottom" fmla="*/ 1811160 h 1810800"/>
                </a:gdLst>
                <a:ahLst/>
                <a:rect l="textAreaLeft" t="textAreaTop" r="textAreaRight" b="textAreaBottom"/>
                <a:pathLst>
                  <a:path w="233" h="1141">
                    <a:moveTo>
                      <a:pt x="218" y="1141"/>
                    </a:moveTo>
                    <a:lnTo>
                      <a:pt x="0" y="626"/>
                    </a:lnTo>
                    <a:lnTo>
                      <a:pt x="0" y="0"/>
                    </a:lnTo>
                    <a:lnTo>
                      <a:pt x="15" y="0"/>
                    </a:lnTo>
                    <a:lnTo>
                      <a:pt x="15" y="623"/>
                    </a:lnTo>
                    <a:lnTo>
                      <a:pt x="233" y="1135"/>
                    </a:lnTo>
                    <a:lnTo>
                      <a:pt x="218" y="1141"/>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50" name="Forma libre 9"/>
              <p:cNvSpPr/>
              <p:nvPr/>
            </p:nvSpPr>
            <p:spPr>
              <a:xfrm>
                <a:off x="503280" y="180180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51" name="Forma libre 10"/>
              <p:cNvSpPr/>
              <p:nvPr/>
            </p:nvSpPr>
            <p:spPr>
              <a:xfrm>
                <a:off x="285840" y="4680"/>
                <a:ext cx="369360" cy="1429920"/>
              </a:xfrm>
              <a:custGeom>
                <a:avLst/>
                <a:gdLst>
                  <a:gd name="textAreaLeft" fmla="*/ 0 w 369360"/>
                  <a:gd name="textAreaRight" fmla="*/ 369720 w 369360"/>
                  <a:gd name="textAreaTop" fmla="*/ 0 h 1429920"/>
                  <a:gd name="textAreaBottom" fmla="*/ 1430280 h 1429920"/>
                </a:gdLst>
                <a:ahLst/>
                <a:rect l="textAreaLeft" t="textAreaTop" r="textAreaRight" b="textAreaBottom"/>
                <a:pathLst>
                  <a:path w="233" h="901">
                    <a:moveTo>
                      <a:pt x="221" y="901"/>
                    </a:moveTo>
                    <a:lnTo>
                      <a:pt x="0" y="383"/>
                    </a:lnTo>
                    <a:lnTo>
                      <a:pt x="0" y="0"/>
                    </a:lnTo>
                    <a:lnTo>
                      <a:pt x="18" y="0"/>
                    </a:lnTo>
                    <a:lnTo>
                      <a:pt x="18" y="380"/>
                    </a:lnTo>
                    <a:lnTo>
                      <a:pt x="233" y="895"/>
                    </a:lnTo>
                    <a:lnTo>
                      <a:pt x="221" y="901"/>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52" name="Forma libre 11"/>
              <p:cNvSpPr/>
              <p:nvPr/>
            </p:nvSpPr>
            <p:spPr>
              <a:xfrm>
                <a:off x="546120" y="0"/>
                <a:ext cx="151920" cy="912600"/>
              </a:xfrm>
              <a:custGeom>
                <a:avLst/>
                <a:gdLst>
                  <a:gd name="textAreaLeft" fmla="*/ 0 w 151920"/>
                  <a:gd name="textAreaRight" fmla="*/ 152280 w 151920"/>
                  <a:gd name="textAreaTop" fmla="*/ 0 h 912600"/>
                  <a:gd name="textAreaBottom" fmla="*/ 912960 h 912600"/>
                </a:gdLst>
                <a:ahLst/>
                <a:rect l="textAreaLeft" t="textAreaTop" r="textAreaRight" b="textAreaBottom"/>
                <a:pathLst>
                  <a:path w="96" h="575">
                    <a:moveTo>
                      <a:pt x="96" y="575"/>
                    </a:moveTo>
                    <a:lnTo>
                      <a:pt x="78" y="575"/>
                    </a:lnTo>
                    <a:lnTo>
                      <a:pt x="78" y="192"/>
                    </a:lnTo>
                    <a:lnTo>
                      <a:pt x="0" y="6"/>
                    </a:lnTo>
                    <a:lnTo>
                      <a:pt x="15" y="0"/>
                    </a:lnTo>
                    <a:lnTo>
                      <a:pt x="96" y="189"/>
                    </a:lnTo>
                    <a:lnTo>
                      <a:pt x="96" y="57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53" name="Forma libre 12"/>
              <p:cNvSpPr/>
              <p:nvPr/>
            </p:nvSpPr>
            <p:spPr>
              <a:xfrm>
                <a:off x="588960" y="142092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54" name="Forma libre 13"/>
              <p:cNvSpPr/>
              <p:nvPr/>
            </p:nvSpPr>
            <p:spPr>
              <a:xfrm>
                <a:off x="588960" y="9032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55" name="Forma libre 14"/>
              <p:cNvSpPr/>
              <p:nvPr/>
            </p:nvSpPr>
            <p:spPr>
              <a:xfrm>
                <a:off x="641520" y="0"/>
                <a:ext cx="421920" cy="526680"/>
              </a:xfrm>
              <a:custGeom>
                <a:avLst/>
                <a:gdLst>
                  <a:gd name="textAreaLeft" fmla="*/ 0 w 421920"/>
                  <a:gd name="textAreaRight" fmla="*/ 422280 w 421920"/>
                  <a:gd name="textAreaTop" fmla="*/ 0 h 526680"/>
                  <a:gd name="textAreaBottom" fmla="*/ 527040 h 526680"/>
                </a:gdLst>
                <a:ahLst/>
                <a:rect l="textAreaLeft" t="textAreaTop" r="textAreaRight" b="textAreaBottom"/>
                <a:pathLst>
                  <a:path w="266" h="332">
                    <a:moveTo>
                      <a:pt x="257" y="332"/>
                    </a:moveTo>
                    <a:lnTo>
                      <a:pt x="48" y="123"/>
                    </a:lnTo>
                    <a:lnTo>
                      <a:pt x="0" y="6"/>
                    </a:lnTo>
                    <a:lnTo>
                      <a:pt x="15" y="0"/>
                    </a:lnTo>
                    <a:lnTo>
                      <a:pt x="63" y="114"/>
                    </a:lnTo>
                    <a:lnTo>
                      <a:pt x="266" y="320"/>
                    </a:lnTo>
                    <a:lnTo>
                      <a:pt x="257" y="332"/>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56" name="Forma libre 15"/>
              <p:cNvSpPr/>
              <p:nvPr/>
            </p:nvSpPr>
            <p:spPr>
              <a:xfrm>
                <a:off x="1020600" y="488880"/>
                <a:ext cx="161640" cy="147240"/>
              </a:xfrm>
              <a:custGeom>
                <a:avLst/>
                <a:gdLst>
                  <a:gd name="textAreaLeft" fmla="*/ 0 w 161640"/>
                  <a:gd name="textAreaRight" fmla="*/ 162000 w 161640"/>
                  <a:gd name="textAreaTop" fmla="*/ 0 h 147240"/>
                  <a:gd name="textAreaBottom" fmla="*/ 147600 h 147240"/>
                </a:gdLst>
                <a:ahLst/>
                <a:rect l="textAreaLeft" t="textAreaTop" r="textAreaRight" b="textAreaBottom"/>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57" name="Línea 16"/>
              <p:cNvSpPr/>
              <p:nvPr/>
            </p:nvSpPr>
            <p:spPr>
              <a:xfrm>
                <a:off x="-4680" y="9360"/>
                <a:ext cx="360" cy="360"/>
              </a:xfrm>
              <a:prstGeom prst="line">
                <a:avLst/>
              </a:prstGeom>
              <a:ln w="15">
                <a:solidFill>
                  <a:srgbClr val="ffffff"/>
                </a:solidFill>
              </a:ln>
            </p:spPr>
            <p:style>
              <a:lnRef idx="0"/>
              <a:fillRef idx="0"/>
              <a:effectRef idx="0"/>
              <a:fontRef idx="minor"/>
            </p:style>
            <p:txBody>
              <a:bodyPr lIns="90000" rIns="90000" tIns="-44640" bIns="-44640" anchor="t" anchorCtr="1">
                <a:noAutofit/>
              </a:bodyPr>
              <a:p>
                <a:endParaRPr b="0" lang="es-MX" sz="1800" spc="-1" strike="noStrike">
                  <a:solidFill>
                    <a:srgbClr val="000000"/>
                  </a:solidFill>
                  <a:latin typeface="Arial"/>
                </a:endParaRPr>
              </a:p>
            </p:txBody>
          </p:sp>
          <p:sp>
            <p:nvSpPr>
              <p:cNvPr id="458" name="Forma libre 17"/>
              <p:cNvSpPr/>
              <p:nvPr/>
            </p:nvSpPr>
            <p:spPr>
              <a:xfrm>
                <a:off x="9360" y="1801800"/>
                <a:ext cx="123480" cy="126720"/>
              </a:xfrm>
              <a:custGeom>
                <a:avLst/>
                <a:gdLst>
                  <a:gd name="textAreaLeft" fmla="*/ 0 w 123480"/>
                  <a:gd name="textAreaRight" fmla="*/ 123840 w 123480"/>
                  <a:gd name="textAreaTop" fmla="*/ 0 h 126720"/>
                  <a:gd name="textAreaBottom" fmla="*/ 127080 h 126720"/>
                </a:gdLst>
                <a:ahLst/>
                <a:rect l="textAreaLeft" t="textAreaTop" r="textAreaRight" b="textAreaBottom"/>
                <a:pathLst>
                  <a:path w="78" h="80">
                    <a:moveTo>
                      <a:pt x="6" y="80"/>
                    </a:moveTo>
                    <a:lnTo>
                      <a:pt x="0" y="71"/>
                    </a:lnTo>
                    <a:lnTo>
                      <a:pt x="69" y="0"/>
                    </a:lnTo>
                    <a:lnTo>
                      <a:pt x="78" y="9"/>
                    </a:lnTo>
                    <a:lnTo>
                      <a:pt x="6" y="80"/>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59" name="Forma libre 18"/>
              <p:cNvSpPr/>
              <p:nvPr/>
            </p:nvSpPr>
            <p:spPr>
              <a:xfrm>
                <a:off x="-9360" y="3549600"/>
                <a:ext cx="147240" cy="480600"/>
              </a:xfrm>
              <a:custGeom>
                <a:avLst/>
                <a:gdLst>
                  <a:gd name="textAreaLeft" fmla="*/ 0 w 147240"/>
                  <a:gd name="textAreaRight" fmla="*/ 147600 w 147240"/>
                  <a:gd name="textAreaTop" fmla="*/ 0 h 480600"/>
                  <a:gd name="textAreaBottom" fmla="*/ 480960 h 480600"/>
                </a:gdLst>
                <a:ahLst/>
                <a:rect l="textAreaLeft" t="textAreaTop" r="textAreaRight" b="textAreaBottom"/>
                <a:pathLst>
                  <a:path w="93" h="303">
                    <a:moveTo>
                      <a:pt x="93" y="303"/>
                    </a:moveTo>
                    <a:lnTo>
                      <a:pt x="78" y="303"/>
                    </a:lnTo>
                    <a:lnTo>
                      <a:pt x="78" y="78"/>
                    </a:lnTo>
                    <a:lnTo>
                      <a:pt x="0" y="12"/>
                    </a:lnTo>
                    <a:lnTo>
                      <a:pt x="12" y="0"/>
                    </a:lnTo>
                    <a:lnTo>
                      <a:pt x="93" y="69"/>
                    </a:lnTo>
                    <a:lnTo>
                      <a:pt x="93" y="303"/>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60" name="Forma libre 19"/>
              <p:cNvSpPr/>
              <p:nvPr/>
            </p:nvSpPr>
            <p:spPr>
              <a:xfrm>
                <a:off x="128520" y="1382760"/>
                <a:ext cx="142560" cy="475920"/>
              </a:xfrm>
              <a:custGeom>
                <a:avLst/>
                <a:gdLst>
                  <a:gd name="textAreaLeft" fmla="*/ 0 w 142560"/>
                  <a:gd name="textAreaRight" fmla="*/ 142920 w 142560"/>
                  <a:gd name="textAreaTop" fmla="*/ 0 h 475920"/>
                  <a:gd name="textAreaBottom" fmla="*/ 476280 h 475920"/>
                </a:gdLst>
                <a:ahLst/>
                <a:rect l="textAreaLeft" t="textAreaTop" r="textAreaRight" b="textAreaBottom"/>
                <a:pathLst>
                  <a:path w="90" h="300">
                    <a:moveTo>
                      <a:pt x="90" y="300"/>
                    </a:moveTo>
                    <a:lnTo>
                      <a:pt x="78" y="300"/>
                    </a:lnTo>
                    <a:lnTo>
                      <a:pt x="78" y="84"/>
                    </a:lnTo>
                    <a:lnTo>
                      <a:pt x="0" y="9"/>
                    </a:lnTo>
                    <a:lnTo>
                      <a:pt x="9" y="0"/>
                    </a:lnTo>
                    <a:lnTo>
                      <a:pt x="90" y="81"/>
                    </a:lnTo>
                    <a:lnTo>
                      <a:pt x="90" y="300"/>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61" name="Forma libre 20"/>
              <p:cNvSpPr/>
              <p:nvPr/>
            </p:nvSpPr>
            <p:spPr>
              <a:xfrm>
                <a:off x="204840" y="1849320"/>
                <a:ext cx="114120" cy="107640"/>
              </a:xfrm>
              <a:custGeom>
                <a:avLst/>
                <a:gdLst>
                  <a:gd name="textAreaLeft" fmla="*/ 0 w 114120"/>
                  <a:gd name="textAreaRight" fmla="*/ 114480 w 114120"/>
                  <a:gd name="textAreaTop" fmla="*/ 0 h 107640"/>
                  <a:gd name="textAreaBottom" fmla="*/ 108000 h 107640"/>
                </a:gdLst>
                <a:ahLst/>
                <a:rect l="textAreaLeft" t="textAreaTop" r="textAreaRight" b="textAreaBottom"/>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62" name="Rectángulo 21"/>
              <p:cNvSpPr/>
              <p:nvPr/>
            </p:nvSpPr>
            <p:spPr>
              <a:xfrm>
                <a:off x="133200" y="4662360"/>
                <a:ext cx="23400" cy="2180880"/>
              </a:xfrm>
              <a:prstGeom prst="rect">
                <a:avLst/>
              </a:pr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63" name="Forma libre 22"/>
              <p:cNvSpPr/>
              <p:nvPr/>
            </p:nvSpPr>
            <p:spPr>
              <a:xfrm>
                <a:off x="223920" y="5041800"/>
                <a:ext cx="369360" cy="1801440"/>
              </a:xfrm>
              <a:custGeom>
                <a:avLst/>
                <a:gdLst>
                  <a:gd name="textAreaLeft" fmla="*/ 0 w 369360"/>
                  <a:gd name="textAreaRight" fmla="*/ 369720 w 369360"/>
                  <a:gd name="textAreaTop" fmla="*/ 0 h 1801440"/>
                  <a:gd name="textAreaBottom" fmla="*/ 1801800 h 1801440"/>
                </a:gdLst>
                <a:ahLst/>
                <a:rect l="textAreaLeft" t="textAreaTop" r="textAreaRight" b="textAreaBottom"/>
                <a:pathLst>
                  <a:path w="233" h="1135">
                    <a:moveTo>
                      <a:pt x="15" y="1135"/>
                    </a:moveTo>
                    <a:lnTo>
                      <a:pt x="0" y="1135"/>
                    </a:lnTo>
                    <a:lnTo>
                      <a:pt x="0" y="515"/>
                    </a:lnTo>
                    <a:lnTo>
                      <a:pt x="0" y="512"/>
                    </a:lnTo>
                    <a:lnTo>
                      <a:pt x="218" y="0"/>
                    </a:lnTo>
                    <a:lnTo>
                      <a:pt x="233" y="6"/>
                    </a:lnTo>
                    <a:lnTo>
                      <a:pt x="15" y="518"/>
                    </a:lnTo>
                    <a:lnTo>
                      <a:pt x="15" y="113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64" name="Forma libre 23"/>
              <p:cNvSpPr/>
              <p:nvPr/>
            </p:nvSpPr>
            <p:spPr>
              <a:xfrm>
                <a:off x="52560" y="44816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65" name="Forma libre 24"/>
              <p:cNvSpPr/>
              <p:nvPr/>
            </p:nvSpPr>
            <p:spPr>
              <a:xfrm>
                <a:off x="-14400" y="5627520"/>
                <a:ext cx="85320" cy="1215720"/>
              </a:xfrm>
              <a:custGeom>
                <a:avLst/>
                <a:gdLst>
                  <a:gd name="textAreaLeft" fmla="*/ 0 w 85320"/>
                  <a:gd name="textAreaRight" fmla="*/ 85680 w 85320"/>
                  <a:gd name="textAreaTop" fmla="*/ 0 h 1215720"/>
                  <a:gd name="textAreaBottom" fmla="*/ 1216080 h 1215720"/>
                </a:gdLst>
                <a:ahLst/>
                <a:rect l="textAreaLeft" t="textAreaTop" r="textAreaRight" b="textAreaBottom"/>
                <a:pathLst>
                  <a:path w="54" h="766">
                    <a:moveTo>
                      <a:pt x="54" y="766"/>
                    </a:moveTo>
                    <a:lnTo>
                      <a:pt x="36" y="766"/>
                    </a:lnTo>
                    <a:lnTo>
                      <a:pt x="36" y="149"/>
                    </a:lnTo>
                    <a:lnTo>
                      <a:pt x="0" y="3"/>
                    </a:lnTo>
                    <a:lnTo>
                      <a:pt x="18" y="0"/>
                    </a:lnTo>
                    <a:lnTo>
                      <a:pt x="54" y="146"/>
                    </a:lnTo>
                    <a:lnTo>
                      <a:pt x="54" y="766"/>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66" name="Forma libre 25"/>
              <p:cNvSpPr/>
              <p:nvPr/>
            </p:nvSpPr>
            <p:spPr>
              <a:xfrm>
                <a:off x="527040" y="486720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67" name="Forma libre 26"/>
              <p:cNvSpPr/>
              <p:nvPr/>
            </p:nvSpPr>
            <p:spPr>
              <a:xfrm>
                <a:off x="309600" y="5423040"/>
                <a:ext cx="374400" cy="1425240"/>
              </a:xfrm>
              <a:custGeom>
                <a:avLst/>
                <a:gdLst>
                  <a:gd name="textAreaLeft" fmla="*/ 0 w 374400"/>
                  <a:gd name="textAreaRight" fmla="*/ 374760 w 374400"/>
                  <a:gd name="textAreaTop" fmla="*/ 0 h 1425240"/>
                  <a:gd name="textAreaBottom" fmla="*/ 1425600 h 1425240"/>
                </a:gdLst>
                <a:ahLst/>
                <a:rect l="textAreaLeft" t="textAreaTop" r="textAreaRight" b="textAreaBottom"/>
                <a:pathLst>
                  <a:path w="236" h="898">
                    <a:moveTo>
                      <a:pt x="18" y="898"/>
                    </a:moveTo>
                    <a:lnTo>
                      <a:pt x="0" y="898"/>
                    </a:lnTo>
                    <a:lnTo>
                      <a:pt x="0" y="515"/>
                    </a:lnTo>
                    <a:lnTo>
                      <a:pt x="3" y="512"/>
                    </a:lnTo>
                    <a:lnTo>
                      <a:pt x="221" y="0"/>
                    </a:lnTo>
                    <a:lnTo>
                      <a:pt x="236" y="6"/>
                    </a:lnTo>
                    <a:lnTo>
                      <a:pt x="18" y="518"/>
                    </a:lnTo>
                    <a:lnTo>
                      <a:pt x="18" y="898"/>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68" name="Forma libre 27"/>
              <p:cNvSpPr/>
              <p:nvPr/>
            </p:nvSpPr>
            <p:spPr>
              <a:xfrm>
                <a:off x="569880" y="5945040"/>
                <a:ext cx="151920" cy="912600"/>
              </a:xfrm>
              <a:custGeom>
                <a:avLst/>
                <a:gdLst>
                  <a:gd name="textAreaLeft" fmla="*/ 0 w 151920"/>
                  <a:gd name="textAreaRight" fmla="*/ 152280 w 151920"/>
                  <a:gd name="textAreaTop" fmla="*/ 0 h 912600"/>
                  <a:gd name="textAreaBottom" fmla="*/ 912960 h 912600"/>
                </a:gdLst>
                <a:ahLst/>
                <a:rect l="textAreaLeft" t="textAreaTop" r="textAreaRight" b="textAreaBottom"/>
                <a:pathLst>
                  <a:path w="96" h="575">
                    <a:moveTo>
                      <a:pt x="15" y="575"/>
                    </a:moveTo>
                    <a:lnTo>
                      <a:pt x="0" y="569"/>
                    </a:lnTo>
                    <a:lnTo>
                      <a:pt x="81" y="383"/>
                    </a:lnTo>
                    <a:lnTo>
                      <a:pt x="81" y="0"/>
                    </a:lnTo>
                    <a:lnTo>
                      <a:pt x="96" y="0"/>
                    </a:lnTo>
                    <a:lnTo>
                      <a:pt x="96" y="386"/>
                    </a:lnTo>
                    <a:lnTo>
                      <a:pt x="15" y="57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69" name="Forma libre 28"/>
              <p:cNvSpPr/>
              <p:nvPr/>
            </p:nvSpPr>
            <p:spPr>
              <a:xfrm>
                <a:off x="612720" y="524664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70" name="Forma libre 29"/>
              <p:cNvSpPr/>
              <p:nvPr/>
            </p:nvSpPr>
            <p:spPr>
              <a:xfrm>
                <a:off x="612720" y="5764320"/>
                <a:ext cx="190080" cy="190080"/>
              </a:xfrm>
              <a:custGeom>
                <a:avLst/>
                <a:gdLst>
                  <a:gd name="textAreaLeft" fmla="*/ 0 w 190080"/>
                  <a:gd name="textAreaRight" fmla="*/ 190440 w 19008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71" name="Forma libre 30"/>
              <p:cNvSpPr/>
              <p:nvPr/>
            </p:nvSpPr>
            <p:spPr>
              <a:xfrm>
                <a:off x="669960" y="6330960"/>
                <a:ext cx="417240" cy="517320"/>
              </a:xfrm>
              <a:custGeom>
                <a:avLst/>
                <a:gdLst>
                  <a:gd name="textAreaLeft" fmla="*/ 0 w 417240"/>
                  <a:gd name="textAreaRight" fmla="*/ 417600 w 417240"/>
                  <a:gd name="textAreaTop" fmla="*/ 0 h 517320"/>
                  <a:gd name="textAreaBottom" fmla="*/ 517680 h 517320"/>
                </a:gdLst>
                <a:ahLst/>
                <a:rect l="textAreaLeft" t="textAreaTop" r="textAreaRight" b="textAreaBottom"/>
                <a:pathLst>
                  <a:path w="263" h="326">
                    <a:moveTo>
                      <a:pt x="15" y="326"/>
                    </a:moveTo>
                    <a:lnTo>
                      <a:pt x="0" y="320"/>
                    </a:lnTo>
                    <a:lnTo>
                      <a:pt x="45" y="206"/>
                    </a:lnTo>
                    <a:lnTo>
                      <a:pt x="48" y="206"/>
                    </a:lnTo>
                    <a:lnTo>
                      <a:pt x="254" y="0"/>
                    </a:lnTo>
                    <a:lnTo>
                      <a:pt x="263" y="12"/>
                    </a:lnTo>
                    <a:lnTo>
                      <a:pt x="60" y="215"/>
                    </a:lnTo>
                    <a:lnTo>
                      <a:pt x="15" y="326"/>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72" name="Forma libre 31"/>
              <p:cNvSpPr/>
              <p:nvPr/>
            </p:nvSpPr>
            <p:spPr>
              <a:xfrm>
                <a:off x="1049400" y="6221520"/>
                <a:ext cx="156960" cy="147240"/>
              </a:xfrm>
              <a:custGeom>
                <a:avLst/>
                <a:gdLst>
                  <a:gd name="textAreaLeft" fmla="*/ 0 w 156960"/>
                  <a:gd name="textAreaRight" fmla="*/ 157320 w 156960"/>
                  <a:gd name="textAreaTop" fmla="*/ 0 h 147240"/>
                  <a:gd name="textAreaBottom" fmla="*/ 147600 h 147240"/>
                </a:gdLst>
                <a:ahLst/>
                <a:rect l="textAreaLeft" t="textAreaTop" r="textAreaRight" b="textAreaBottom"/>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grpSp>
        <p:grpSp>
          <p:nvGrpSpPr>
            <p:cNvPr id="473" name="Grupo 9"/>
            <p:cNvGrpSpPr/>
            <p:nvPr/>
          </p:nvGrpSpPr>
          <p:grpSpPr>
            <a:xfrm>
              <a:off x="11364840" y="0"/>
              <a:ext cx="674280" cy="6848280"/>
              <a:chOff x="11364840" y="0"/>
              <a:chExt cx="674280" cy="6848280"/>
            </a:xfrm>
          </p:grpSpPr>
          <p:sp>
            <p:nvSpPr>
              <p:cNvPr id="474" name="Forma libre 32"/>
              <p:cNvSpPr/>
              <p:nvPr/>
            </p:nvSpPr>
            <p:spPr>
              <a:xfrm>
                <a:off x="11484000" y="0"/>
                <a:ext cx="417240" cy="512280"/>
              </a:xfrm>
              <a:custGeom>
                <a:avLst/>
                <a:gdLst>
                  <a:gd name="textAreaLeft" fmla="*/ 0 w 417240"/>
                  <a:gd name="textAreaRight" fmla="*/ 417600 w 417240"/>
                  <a:gd name="textAreaTop" fmla="*/ 0 h 512280"/>
                  <a:gd name="textAreaBottom" fmla="*/ 512640 h 512280"/>
                </a:gdLst>
                <a:ahLst/>
                <a:rect l="textAreaLeft" t="textAreaTop" r="textAreaRight" b="textAreaBottom"/>
                <a:pathLst>
                  <a:path w="263" h="323">
                    <a:moveTo>
                      <a:pt x="12" y="323"/>
                    </a:moveTo>
                    <a:lnTo>
                      <a:pt x="0" y="314"/>
                    </a:lnTo>
                    <a:lnTo>
                      <a:pt x="203" y="108"/>
                    </a:lnTo>
                    <a:lnTo>
                      <a:pt x="248" y="0"/>
                    </a:lnTo>
                    <a:lnTo>
                      <a:pt x="263" y="6"/>
                    </a:lnTo>
                    <a:lnTo>
                      <a:pt x="218" y="117"/>
                    </a:lnTo>
                    <a:lnTo>
                      <a:pt x="218" y="117"/>
                    </a:lnTo>
                    <a:lnTo>
                      <a:pt x="12" y="323"/>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75" name="Forma libre 33"/>
              <p:cNvSpPr/>
              <p:nvPr/>
            </p:nvSpPr>
            <p:spPr>
              <a:xfrm>
                <a:off x="11364840" y="474840"/>
                <a:ext cx="156960" cy="151920"/>
              </a:xfrm>
              <a:custGeom>
                <a:avLst/>
                <a:gdLst>
                  <a:gd name="textAreaLeft" fmla="*/ 0 w 156960"/>
                  <a:gd name="textAreaRight" fmla="*/ 157320 w 156960"/>
                  <a:gd name="textAreaTop" fmla="*/ 0 h 151920"/>
                  <a:gd name="textAreaBottom" fmla="*/ 152280 h 151920"/>
                </a:gdLst>
                <a:ahLst/>
                <a:rect l="textAreaLeft" t="textAreaTop" r="textAreaRight" b="textAreaBottom"/>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76" name="Forma libre 34"/>
              <p:cNvSpPr/>
              <p:nvPr/>
            </p:nvSpPr>
            <p:spPr>
              <a:xfrm>
                <a:off x="11631600" y="1539720"/>
                <a:ext cx="188640" cy="190080"/>
              </a:xfrm>
              <a:custGeom>
                <a:avLst/>
                <a:gdLst>
                  <a:gd name="textAreaLeft" fmla="*/ 0 w 188640"/>
                  <a:gd name="textAreaRight" fmla="*/ 189000 w 188640"/>
                  <a:gd name="textAreaTop" fmla="*/ 0 h 190080"/>
                  <a:gd name="textAreaBottom" fmla="*/ 190440 h 19008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77" name="Forma libre 35"/>
              <p:cNvSpPr/>
              <p:nvPr/>
            </p:nvSpPr>
            <p:spPr>
              <a:xfrm>
                <a:off x="11531520" y="5694480"/>
                <a:ext cx="298080" cy="1153800"/>
              </a:xfrm>
              <a:custGeom>
                <a:avLst/>
                <a:gdLst>
                  <a:gd name="textAreaLeft" fmla="*/ 0 w 298080"/>
                  <a:gd name="textAreaRight" fmla="*/ 298440 w 298080"/>
                  <a:gd name="textAreaTop" fmla="*/ 0 h 1153800"/>
                  <a:gd name="textAreaBottom" fmla="*/ 1154160 h 1153800"/>
                </a:gdLst>
                <a:ahLst/>
                <a:rect l="textAreaLeft" t="textAreaTop" r="textAreaRight" b="textAreaBottom"/>
                <a:pathLst>
                  <a:path w="188" h="727">
                    <a:moveTo>
                      <a:pt x="15" y="727"/>
                    </a:moveTo>
                    <a:lnTo>
                      <a:pt x="0" y="727"/>
                    </a:lnTo>
                    <a:lnTo>
                      <a:pt x="0" y="407"/>
                    </a:lnTo>
                    <a:lnTo>
                      <a:pt x="0" y="407"/>
                    </a:lnTo>
                    <a:lnTo>
                      <a:pt x="176" y="0"/>
                    </a:lnTo>
                    <a:lnTo>
                      <a:pt x="188" y="6"/>
                    </a:lnTo>
                    <a:lnTo>
                      <a:pt x="15" y="410"/>
                    </a:lnTo>
                    <a:lnTo>
                      <a:pt x="15" y="727"/>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78" name="Forma libre 36"/>
              <p:cNvSpPr/>
              <p:nvPr/>
            </p:nvSpPr>
            <p:spPr>
              <a:xfrm>
                <a:off x="11773080" y="5551560"/>
                <a:ext cx="156960" cy="155160"/>
              </a:xfrm>
              <a:custGeom>
                <a:avLst/>
                <a:gdLst>
                  <a:gd name="textAreaLeft" fmla="*/ 0 w 156960"/>
                  <a:gd name="textAreaRight" fmla="*/ 157320 w 156960"/>
                  <a:gd name="textAreaTop" fmla="*/ 0 h 155160"/>
                  <a:gd name="textAreaBottom" fmla="*/ 155520 h 155160"/>
                </a:gdLst>
                <a:ahLst/>
                <a:rect l="textAreaLeft" t="textAreaTop" r="textAreaRight" b="textAreaBottom"/>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79" name="Forma libre 37"/>
              <p:cNvSpPr/>
              <p:nvPr/>
            </p:nvSpPr>
            <p:spPr>
              <a:xfrm>
                <a:off x="11711160" y="4680"/>
                <a:ext cx="304560" cy="1544400"/>
              </a:xfrm>
              <a:custGeom>
                <a:avLst/>
                <a:gdLst>
                  <a:gd name="textAreaLeft" fmla="*/ 0 w 304560"/>
                  <a:gd name="textAreaRight" fmla="*/ 304920 w 304560"/>
                  <a:gd name="textAreaTop" fmla="*/ 0 h 1544400"/>
                  <a:gd name="textAreaBottom" fmla="*/ 1544760 h 1544400"/>
                </a:gdLst>
                <a:ahLst/>
                <a:rect l="textAreaLeft" t="textAreaTop" r="textAreaRight" b="textAreaBottom"/>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80" name="Forma libre 38"/>
              <p:cNvSpPr/>
              <p:nvPr/>
            </p:nvSpPr>
            <p:spPr>
              <a:xfrm>
                <a:off x="11636280" y="4867200"/>
                <a:ext cx="188640" cy="188640"/>
              </a:xfrm>
              <a:custGeom>
                <a:avLst/>
                <a:gdLst>
                  <a:gd name="textAreaLeft" fmla="*/ 0 w 188640"/>
                  <a:gd name="textAreaRight" fmla="*/ 189000 w 18864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81" name="Forma libre 39"/>
              <p:cNvSpPr/>
              <p:nvPr/>
            </p:nvSpPr>
            <p:spPr>
              <a:xfrm>
                <a:off x="11441160" y="5046840"/>
                <a:ext cx="307440" cy="1801440"/>
              </a:xfrm>
              <a:custGeom>
                <a:avLst/>
                <a:gdLst>
                  <a:gd name="textAreaLeft" fmla="*/ 0 w 307440"/>
                  <a:gd name="textAreaRight" fmla="*/ 307800 w 307440"/>
                  <a:gd name="textAreaTop" fmla="*/ 0 h 1801440"/>
                  <a:gd name="textAreaBottom" fmla="*/ 1801800 h 1801440"/>
                </a:gdLst>
                <a:ahLst/>
                <a:rect l="textAreaLeft" t="textAreaTop" r="textAreaRight" b="textAreaBottom"/>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82" name="Forma libre 40"/>
              <p:cNvSpPr/>
              <p:nvPr/>
            </p:nvSpPr>
            <p:spPr>
              <a:xfrm>
                <a:off x="11849040" y="6416640"/>
                <a:ext cx="190080" cy="188640"/>
              </a:xfrm>
              <a:custGeom>
                <a:avLst/>
                <a:gdLst>
                  <a:gd name="textAreaLeft" fmla="*/ 0 w 190080"/>
                  <a:gd name="textAreaRight" fmla="*/ 190440 w 190080"/>
                  <a:gd name="textAreaTop" fmla="*/ 0 h 188640"/>
                  <a:gd name="textAreaBottom" fmla="*/ 189000 h 188640"/>
                </a:gdLst>
                <a:ahLst/>
                <a:rect l="textAreaLeft" t="textAreaTop" r="textAreaRight" b="textAreaBottom"/>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sp>
            <p:nvSpPr>
              <p:cNvPr id="483" name="Rectángulo 41"/>
              <p:cNvSpPr/>
              <p:nvPr/>
            </p:nvSpPr>
            <p:spPr>
              <a:xfrm>
                <a:off x="11939760" y="6595920"/>
                <a:ext cx="23400" cy="252000"/>
              </a:xfrm>
              <a:prstGeom prst="rect">
                <a:avLst/>
              </a:prstGeom>
              <a:gradFill rotWithShape="0">
                <a:gsLst>
                  <a:gs pos="0">
                    <a:srgbClr val="dfe3e5"/>
                  </a:gs>
                  <a:gs pos="100000">
                    <a:srgbClr val="65757d"/>
                  </a:gs>
                </a:gsLst>
                <a:lin ang="5400000"/>
              </a:gradFill>
              <a:ln w="0">
                <a:noFill/>
              </a:ln>
            </p:spPr>
            <p:style>
              <a:lnRef idx="0"/>
              <a:fillRef idx="0"/>
              <a:effectRef idx="0"/>
              <a:fontRef idx="minor"/>
            </p:style>
            <p:txBody>
              <a:bodyPr lIns="90000" rIns="90000" tIns="45000" bIns="45000" anchor="t">
                <a:noAutofit/>
              </a:bodyPr>
              <a:p>
                <a:endParaRPr b="0" lang="es-MX" sz="1800" spc="-1" strike="noStrike">
                  <a:solidFill>
                    <a:srgbClr val="000000"/>
                  </a:solidFill>
                  <a:latin typeface="Arial"/>
                </a:endParaRPr>
              </a:p>
            </p:txBody>
          </p:sp>
        </p:grpSp>
      </p:grpSp>
      <p:sp>
        <p:nvSpPr>
          <p:cNvPr id="484" name="PlaceHolder 1"/>
          <p:cNvSpPr>
            <a:spLocks noGrp="1"/>
          </p:cNvSpPr>
          <p:nvPr>
            <p:ph type="title"/>
          </p:nvPr>
        </p:nvSpPr>
        <p:spPr>
          <a:xfrm>
            <a:off x="9042480" y="609480"/>
            <a:ext cx="2004480" cy="5181120"/>
          </a:xfrm>
          <a:prstGeom prst="rect">
            <a:avLst/>
          </a:prstGeom>
          <a:noFill/>
          <a:ln w="0">
            <a:noFill/>
          </a:ln>
        </p:spPr>
        <p:txBody>
          <a:bodyPr lIns="91440" rIns="91440" tIns="45720" bIns="45720" anchor="ctr" vert="eaVert">
            <a:noAutofit/>
          </a:bodyPr>
          <a:p>
            <a:pPr indent="0" defTabSz="914400">
              <a:lnSpc>
                <a:spcPct val="90000"/>
              </a:lnSpc>
              <a:buNone/>
            </a:pPr>
            <a:r>
              <a:rPr b="0" lang="es-ES" sz="3600" spc="-1" strike="noStrike" cap="all">
                <a:solidFill>
                  <a:schemeClr val="dk1"/>
                </a:solidFill>
                <a:latin typeface="Tw Cen MT"/>
              </a:rPr>
              <a:t>Haga clic para modificar el estilo de título del patrón</a:t>
            </a:r>
            <a:endParaRPr b="0" lang="es-ES" sz="3600" spc="-1" strike="noStrike">
              <a:solidFill>
                <a:schemeClr val="dk1"/>
              </a:solidFill>
              <a:latin typeface="Tw Cen MT"/>
            </a:endParaRPr>
          </a:p>
        </p:txBody>
      </p:sp>
      <p:sp>
        <p:nvSpPr>
          <p:cNvPr id="485" name="PlaceHolder 2"/>
          <p:cNvSpPr>
            <a:spLocks noGrp="1"/>
          </p:cNvSpPr>
          <p:nvPr>
            <p:ph type="body"/>
          </p:nvPr>
        </p:nvSpPr>
        <p:spPr>
          <a:xfrm>
            <a:off x="1141560" y="609480"/>
            <a:ext cx="7748280" cy="5181120"/>
          </a:xfrm>
          <a:prstGeom prst="rect">
            <a:avLst/>
          </a:prstGeom>
          <a:noFill/>
          <a:ln w="0">
            <a:noFill/>
          </a:ln>
        </p:spPr>
        <p:txBody>
          <a:bodyPr lIns="91440" rIns="91440" tIns="45720" bIns="45720" anchor="t" vert="eaVert">
            <a:noAutofit/>
          </a:bodyPr>
          <a:p>
            <a:pPr marL="228600" indent="-228600" defTabSz="914400">
              <a:lnSpc>
                <a:spcPct val="120000"/>
              </a:lnSpc>
              <a:spcBef>
                <a:spcPts val="1001"/>
              </a:spcBef>
              <a:buClr>
                <a:srgbClr val="ffffff"/>
              </a:buClr>
              <a:buSzPct val="125000"/>
              <a:buFont typeface="Arial"/>
              <a:buChar char="•"/>
            </a:pPr>
            <a:r>
              <a:rPr b="0" lang="es-ES" sz="2400" spc="-1" strike="noStrike">
                <a:solidFill>
                  <a:schemeClr val="dk1"/>
                </a:solidFill>
                <a:latin typeface="Tw Cen MT"/>
              </a:rPr>
              <a:t>Editar estilos de texto del patrón</a:t>
            </a:r>
            <a:endParaRPr b="0" lang="es-ES" sz="2400" spc="-1" strike="noStrike">
              <a:solidFill>
                <a:schemeClr val="dk1"/>
              </a:solidFill>
              <a:latin typeface="Tw Cen MT"/>
            </a:endParaRPr>
          </a:p>
          <a:p>
            <a:pPr lvl="1" marL="685800" indent="-228600" defTabSz="914400">
              <a:lnSpc>
                <a:spcPct val="120000"/>
              </a:lnSpc>
              <a:spcBef>
                <a:spcPts val="499"/>
              </a:spcBef>
              <a:buClr>
                <a:srgbClr val="ffffff"/>
              </a:buClr>
              <a:buSzPct val="125000"/>
              <a:buFont typeface="Arial"/>
              <a:buChar char="•"/>
            </a:pPr>
            <a:r>
              <a:rPr b="0" lang="es-ES" sz="2000" spc="-1" strike="noStrike">
                <a:solidFill>
                  <a:schemeClr val="dk1"/>
                </a:solidFill>
                <a:latin typeface="Tw Cen MT"/>
              </a:rPr>
              <a:t>Segundo nivel</a:t>
            </a:r>
            <a:endParaRPr b="0" lang="es-ES" sz="2000" spc="-1" strike="noStrike">
              <a:solidFill>
                <a:schemeClr val="dk1"/>
              </a:solidFill>
              <a:latin typeface="Tw Cen MT"/>
            </a:endParaRPr>
          </a:p>
          <a:p>
            <a:pPr lvl="2" marL="1143000" indent="-228600" defTabSz="914400">
              <a:lnSpc>
                <a:spcPct val="120000"/>
              </a:lnSpc>
              <a:spcBef>
                <a:spcPts val="499"/>
              </a:spcBef>
              <a:buClr>
                <a:srgbClr val="ffffff"/>
              </a:buClr>
              <a:buSzPct val="125000"/>
              <a:buFont typeface="Arial"/>
              <a:buChar char="•"/>
            </a:pPr>
            <a:r>
              <a:rPr b="0" lang="es-ES" sz="1800" spc="-1" strike="noStrike">
                <a:solidFill>
                  <a:schemeClr val="dk1"/>
                </a:solidFill>
                <a:latin typeface="Tw Cen MT"/>
              </a:rPr>
              <a:t>Tercer nivel</a:t>
            </a:r>
            <a:endParaRPr b="0" lang="es-ES" sz="1800" spc="-1" strike="noStrike">
              <a:solidFill>
                <a:schemeClr val="dk1"/>
              </a:solidFill>
              <a:latin typeface="Tw Cen MT"/>
            </a:endParaRPr>
          </a:p>
          <a:p>
            <a:pPr lvl="3" marL="1600200" indent="-228600" defTabSz="914400">
              <a:lnSpc>
                <a:spcPct val="120000"/>
              </a:lnSpc>
              <a:spcBef>
                <a:spcPts val="499"/>
              </a:spcBef>
              <a:buClr>
                <a:srgbClr val="ffffff"/>
              </a:buClr>
              <a:buSzPct val="125000"/>
              <a:buFont typeface="Arial"/>
              <a:buChar char="•"/>
            </a:pPr>
            <a:r>
              <a:rPr b="0" lang="es-ES" sz="1600" spc="-1" strike="noStrike">
                <a:solidFill>
                  <a:schemeClr val="dk1"/>
                </a:solidFill>
                <a:latin typeface="Tw Cen MT"/>
              </a:rPr>
              <a:t>Cuarto nivel</a:t>
            </a:r>
            <a:endParaRPr b="0" lang="es-ES" sz="1600" spc="-1" strike="noStrike">
              <a:solidFill>
                <a:schemeClr val="dk1"/>
              </a:solidFill>
              <a:latin typeface="Tw Cen MT"/>
            </a:endParaRPr>
          </a:p>
          <a:p>
            <a:pPr lvl="4" marL="2057400" indent="-228600" defTabSz="914400">
              <a:lnSpc>
                <a:spcPct val="120000"/>
              </a:lnSpc>
              <a:spcBef>
                <a:spcPts val="499"/>
              </a:spcBef>
              <a:buClr>
                <a:srgbClr val="ffffff"/>
              </a:buClr>
              <a:buSzPct val="125000"/>
              <a:buFont typeface="Arial"/>
              <a:buChar char="•"/>
            </a:pPr>
            <a:r>
              <a:rPr b="0" lang="es-ES" sz="1600" spc="-1" strike="noStrike">
                <a:solidFill>
                  <a:schemeClr val="dk1"/>
                </a:solidFill>
                <a:latin typeface="Tw Cen MT"/>
              </a:rPr>
              <a:t>Quinto nivel</a:t>
            </a:r>
            <a:endParaRPr b="0" lang="es-ES" sz="1600" spc="-1" strike="noStrike">
              <a:solidFill>
                <a:schemeClr val="dk1"/>
              </a:solidFill>
              <a:latin typeface="Tw Cen MT"/>
            </a:endParaRPr>
          </a:p>
        </p:txBody>
      </p:sp>
      <p:sp>
        <p:nvSpPr>
          <p:cNvPr id="486" name="PlaceHolder 3"/>
          <p:cNvSpPr>
            <a:spLocks noGrp="1"/>
          </p:cNvSpPr>
          <p:nvPr>
            <p:ph type="dt" idx="25"/>
          </p:nvPr>
        </p:nvSpPr>
        <p:spPr>
          <a:xfrm>
            <a:off x="7457040" y="5883120"/>
            <a:ext cx="2742840" cy="364680"/>
          </a:xfrm>
          <a:prstGeom prst="rect">
            <a:avLst/>
          </a:prstGeom>
          <a:noFill/>
          <a:ln w="0">
            <a:noFill/>
          </a:ln>
        </p:spPr>
        <p:txBody>
          <a:bodyPr lIns="91440" rIns="91440" tIns="45720" bIns="45720" anchor="ctr">
            <a:noAutofit/>
          </a:bodyPr>
          <a:lstStyle>
            <a:lvl1pPr indent="0" algn="r" defTabSz="457200">
              <a:lnSpc>
                <a:spcPct val="100000"/>
              </a:lnSpc>
              <a:buNone/>
              <a:defRPr b="0" lang="es-ES" sz="1050" spc="-1" strike="noStrike">
                <a:solidFill>
                  <a:schemeClr val="dk1">
                    <a:tint val="75000"/>
                  </a:schemeClr>
                </a:solidFill>
                <a:latin typeface="Tw Cen MT"/>
              </a:defRPr>
            </a:lvl1pPr>
          </a:lstStyle>
          <a:p>
            <a:pPr indent="0" algn="r" defTabSz="457200">
              <a:lnSpc>
                <a:spcPct val="100000"/>
              </a:lnSpc>
              <a:buNone/>
            </a:pPr>
            <a:r>
              <a:rPr b="0" lang="es-ES" sz="1050" spc="-1" strike="noStrike">
                <a:solidFill>
                  <a:schemeClr val="dk1">
                    <a:tint val="75000"/>
                  </a:schemeClr>
                </a:solidFill>
                <a:latin typeface="Tw Cen MT"/>
              </a:rPr>
              <a:t>&lt;date/time&gt;</a:t>
            </a:r>
            <a:endParaRPr b="0" lang="es-MX" sz="1050" spc="-1" strike="noStrike">
              <a:solidFill>
                <a:srgbClr val="000000"/>
              </a:solidFill>
              <a:latin typeface="Times New Roman"/>
            </a:endParaRPr>
          </a:p>
        </p:txBody>
      </p:sp>
      <p:sp>
        <p:nvSpPr>
          <p:cNvPr id="487" name="PlaceHolder 4"/>
          <p:cNvSpPr>
            <a:spLocks noGrp="1"/>
          </p:cNvSpPr>
          <p:nvPr>
            <p:ph type="ftr" idx="26"/>
          </p:nvPr>
        </p:nvSpPr>
        <p:spPr>
          <a:xfrm>
            <a:off x="1141560" y="5883120"/>
            <a:ext cx="6238800" cy="364680"/>
          </a:xfrm>
          <a:prstGeom prst="rect">
            <a:avLst/>
          </a:prstGeom>
          <a:noFill/>
          <a:ln w="0">
            <a:noFill/>
          </a:ln>
        </p:spPr>
        <p:txBody>
          <a:bodyPr lIns="91440" rIns="91440" tIns="45720" bIns="45720" anchor="ctr">
            <a:noAutofit/>
          </a:bodyPr>
          <a:lstStyle>
            <a:lvl1pPr indent="0" algn="ctr">
              <a:buNone/>
              <a:defRPr b="0" lang="es-MX" sz="1400" spc="-1" strike="noStrike">
                <a:solidFill>
                  <a:srgbClr val="000000"/>
                </a:solidFill>
                <a:latin typeface="Times New Roman"/>
              </a:defRPr>
            </a:lvl1pPr>
          </a:lstStyle>
          <a:p>
            <a:pPr indent="0" algn="ctr">
              <a:buNone/>
            </a:pPr>
            <a:r>
              <a:rPr b="0" lang="es-MX" sz="1400" spc="-1" strike="noStrike">
                <a:solidFill>
                  <a:srgbClr val="000000"/>
                </a:solidFill>
                <a:latin typeface="Times New Roman"/>
              </a:rPr>
              <a:t>&lt;footer&gt;</a:t>
            </a:r>
            <a:endParaRPr b="0" lang="es-MX" sz="1400" spc="-1" strike="noStrike">
              <a:solidFill>
                <a:srgbClr val="000000"/>
              </a:solidFill>
              <a:latin typeface="Times New Roman"/>
            </a:endParaRPr>
          </a:p>
        </p:txBody>
      </p:sp>
      <p:sp>
        <p:nvSpPr>
          <p:cNvPr id="488" name="PlaceHolder 5"/>
          <p:cNvSpPr>
            <a:spLocks noGrp="1"/>
          </p:cNvSpPr>
          <p:nvPr>
            <p:ph type="sldNum" idx="27"/>
          </p:nvPr>
        </p:nvSpPr>
        <p:spPr>
          <a:xfrm>
            <a:off x="10276200" y="5883120"/>
            <a:ext cx="770760" cy="364680"/>
          </a:xfrm>
          <a:prstGeom prst="rect">
            <a:avLst/>
          </a:prstGeom>
          <a:noFill/>
          <a:ln w="0">
            <a:noFill/>
          </a:ln>
        </p:spPr>
        <p:txBody>
          <a:bodyPr lIns="91440" rIns="91440" tIns="45720" bIns="45720" anchor="ctr">
            <a:noAutofit/>
          </a:bodyPr>
          <a:lstStyle>
            <a:lvl1pPr indent="0" algn="r" defTabSz="457200">
              <a:lnSpc>
                <a:spcPct val="100000"/>
              </a:lnSpc>
              <a:buNone/>
              <a:defRPr b="0" lang="es-ES" sz="1050" spc="-1" strike="noStrike">
                <a:solidFill>
                  <a:schemeClr val="dk1">
                    <a:tint val="75000"/>
                  </a:schemeClr>
                </a:solidFill>
                <a:latin typeface="Tw Cen MT"/>
              </a:defRPr>
            </a:lvl1pPr>
          </a:lstStyle>
          <a:p>
            <a:pPr indent="0" algn="r" defTabSz="457200">
              <a:lnSpc>
                <a:spcPct val="100000"/>
              </a:lnSpc>
              <a:buNone/>
            </a:pPr>
            <a:fld id="{BCED75ED-7105-4417-BBA0-1ED0F7100488}" type="slidenum">
              <a:rPr b="0" lang="es-ES" sz="1050" spc="-1" strike="noStrike">
                <a:solidFill>
                  <a:schemeClr val="dk1">
                    <a:tint val="75000"/>
                  </a:schemeClr>
                </a:solidFill>
                <a:latin typeface="Tw Cen MT"/>
              </a:rPr>
              <a:t>&lt;number&gt;</a:t>
            </a:fld>
            <a:endParaRPr b="0" lang="es-MX" sz="105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65" r:id="rId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
</Relationships>
</file>

<file path=ppt/slides/_rels/slide10.xml.rels><?xml version="1.0" encoding="UTF-8"?>
<Relationships xmlns="http://schemas.openxmlformats.org/package/2006/relationships"><Relationship Id="rId1" Type="http://schemas.openxmlformats.org/officeDocument/2006/relationships/diagramData" Target="../diagrams/data4.xml"/><Relationship Id="rId2" Type="http://schemas.openxmlformats.org/officeDocument/2006/relationships/diagramLayout" Target="../diagrams/layout4.xml"/><Relationship Id="rId3" Type="http://schemas.openxmlformats.org/officeDocument/2006/relationships/diagramQuickStyle" Target="../diagrams/quickStyle4.xml"/><Relationship Id="rId4" Type="http://schemas.openxmlformats.org/officeDocument/2006/relationships/diagramColors" Target="../diagrams/colors4.xml"/><Relationship Id="rId5" Type="http://schemas.microsoft.com/office/2007/relationships/diagramDrawing" Target="../diagrams/drawing4.xml"/><Relationship Id="rId6" Type="http://schemas.openxmlformats.org/officeDocument/2006/relationships/slideLayout" Target="../slideLayouts/slideLayout10.xml"/><Relationship Id="rId7" Type="http://schemas.openxmlformats.org/officeDocument/2006/relationships/notesSlide" Target="../notesSlides/notesSlide10.xml"/>
</Relationships>
</file>

<file path=ppt/slides/_rels/slide11.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2.xml"/><Relationship Id="rId3" Type="http://schemas.openxmlformats.org/officeDocument/2006/relationships/notesSlide" Target="../notesSlides/notesSlide11.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2.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0.xml"/>
</Relationships>
</file>

<file path=ppt/slides/_rels/slide4.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10.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0.xml"/>
</Relationships>
</file>

<file path=ppt/slides/_rels/slide6.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slideLayout" Target="../slideLayouts/slideLayout10.xml"/>
</Relationships>
</file>

<file path=ppt/slides/_rels/slide7.xml.rels><?xml version="1.0" encoding="UTF-8"?>
<Relationships xmlns="http://schemas.openxmlformats.org/package/2006/relationships"><Relationship Id="rId1" Type="http://schemas.openxmlformats.org/officeDocument/2006/relationships/diagramData" Target="../diagrams/data1.xml"/><Relationship Id="rId2" Type="http://schemas.openxmlformats.org/officeDocument/2006/relationships/diagramLayout" Target="../diagrams/layout1.xml"/><Relationship Id="rId3" Type="http://schemas.openxmlformats.org/officeDocument/2006/relationships/diagramQuickStyle" Target="../diagrams/quickStyle1.xml"/><Relationship Id="rId4" Type="http://schemas.openxmlformats.org/officeDocument/2006/relationships/diagramColors" Target="../diagrams/colors1.xml"/><Relationship Id="rId5" Type="http://schemas.microsoft.com/office/2007/relationships/diagramDrawing" Target="../diagrams/drawing1.xml"/><Relationship Id="rId6" Type="http://schemas.openxmlformats.org/officeDocument/2006/relationships/slideLayout" Target="../slideLayouts/slideLayout10.xml"/><Relationship Id="rId7" Type="http://schemas.openxmlformats.org/officeDocument/2006/relationships/notesSlide" Target="../notesSlides/notesSlide7.xml"/>
</Relationships>
</file>

<file path=ppt/slides/_rels/slide8.xml.rels><?xml version="1.0" encoding="UTF-8"?>
<Relationships xmlns="http://schemas.openxmlformats.org/package/2006/relationships"><Relationship Id="rId1" Type="http://schemas.openxmlformats.org/officeDocument/2006/relationships/diagramData" Target="../diagrams/data2.xml"/><Relationship Id="rId2" Type="http://schemas.openxmlformats.org/officeDocument/2006/relationships/diagramLayout" Target="../diagrams/layout2.xml"/><Relationship Id="rId3" Type="http://schemas.openxmlformats.org/officeDocument/2006/relationships/diagramQuickStyle" Target="../diagrams/quickStyle2.xml"/><Relationship Id="rId4" Type="http://schemas.openxmlformats.org/officeDocument/2006/relationships/diagramColors" Target="../diagrams/colors2.xml"/><Relationship Id="rId5" Type="http://schemas.microsoft.com/office/2007/relationships/diagramDrawing" Target="../diagrams/drawing2.xml"/><Relationship Id="rId6" Type="http://schemas.openxmlformats.org/officeDocument/2006/relationships/slideLayout" Target="../slideLayouts/slideLayout10.xml"/><Relationship Id="rId7"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diagramData" Target="../diagrams/data3.xml"/><Relationship Id="rId2" Type="http://schemas.openxmlformats.org/officeDocument/2006/relationships/diagramLayout" Target="../diagrams/layout3.xml"/><Relationship Id="rId3" Type="http://schemas.openxmlformats.org/officeDocument/2006/relationships/diagramQuickStyle" Target="../diagrams/quickStyle3.xml"/><Relationship Id="rId4" Type="http://schemas.openxmlformats.org/officeDocument/2006/relationships/diagramColors" Target="../diagrams/colors3.xml"/><Relationship Id="rId5" Type="http://schemas.microsoft.com/office/2007/relationships/diagramDrawing" Target="../diagrams/drawing3.xml"/><Relationship Id="rId6" Type="http://schemas.openxmlformats.org/officeDocument/2006/relationships/slideLayout" Target="../slideLayouts/slideLayout10.xml"/><Relationship Id="rId7"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72" name="PlaceHolder 1"/>
          <p:cNvSpPr>
            <a:spLocks noGrp="1"/>
          </p:cNvSpPr>
          <p:nvPr>
            <p:ph type="title"/>
          </p:nvPr>
        </p:nvSpPr>
        <p:spPr>
          <a:xfrm>
            <a:off x="1876320" y="1122480"/>
            <a:ext cx="8791200" cy="2387160"/>
          </a:xfrm>
          <a:prstGeom prst="rect">
            <a:avLst/>
          </a:prstGeom>
          <a:noFill/>
          <a:ln w="0">
            <a:noFill/>
          </a:ln>
        </p:spPr>
        <p:txBody>
          <a:bodyPr lIns="91440" rIns="91440" tIns="45720" bIns="45720" anchor="b">
            <a:normAutofit/>
          </a:bodyPr>
          <a:p>
            <a:pPr indent="0" algn="ctr" defTabSz="914400">
              <a:lnSpc>
                <a:spcPct val="90000"/>
              </a:lnSpc>
              <a:buNone/>
            </a:pPr>
            <a:r>
              <a:rPr b="0" lang="es-ES" sz="5400" spc="-1" strike="noStrike" cap="all">
                <a:solidFill>
                  <a:schemeClr val="dk1"/>
                </a:solidFill>
                <a:latin typeface="Rockwell"/>
              </a:rPr>
              <a:t>Funciones de la lengua</a:t>
            </a:r>
            <a:endParaRPr b="0" lang="es-ES" sz="5400" spc="-1" strike="noStrike">
              <a:solidFill>
                <a:schemeClr val="dk1"/>
              </a:solidFill>
              <a:latin typeface="Tw Cen MT"/>
            </a:endParaRPr>
          </a:p>
        </p:txBody>
      </p:sp>
      <p:sp>
        <p:nvSpPr>
          <p:cNvPr id="873" name="PlaceHolder 2"/>
          <p:cNvSpPr>
            <a:spLocks noGrp="1"/>
          </p:cNvSpPr>
          <p:nvPr>
            <p:ph type="subTitle"/>
          </p:nvPr>
        </p:nvSpPr>
        <p:spPr>
          <a:xfrm>
            <a:off x="1876320" y="3602160"/>
            <a:ext cx="8791200" cy="1655280"/>
          </a:xfrm>
          <a:prstGeom prst="rect">
            <a:avLst/>
          </a:prstGeom>
          <a:noFill/>
          <a:ln w="0">
            <a:noFill/>
          </a:ln>
        </p:spPr>
        <p:txBody>
          <a:bodyPr lIns="91440" rIns="91440" tIns="45720" bIns="45720" anchor="t">
            <a:normAutofit/>
          </a:bodyPr>
          <a:p>
            <a:pPr indent="0" algn="ctr" defTabSz="914400">
              <a:lnSpc>
                <a:spcPct val="120000"/>
              </a:lnSpc>
              <a:spcBef>
                <a:spcPts val="1001"/>
              </a:spcBef>
              <a:buNone/>
              <a:tabLst>
                <a:tab algn="l" pos="0"/>
              </a:tabLst>
            </a:pPr>
            <a:r>
              <a:rPr b="0" lang="es-ES" sz="2400" spc="-1" strike="noStrike" cap="all">
                <a:solidFill>
                  <a:schemeClr val="dk2"/>
                </a:solidFill>
                <a:latin typeface="Tahoma"/>
                <a:ea typeface="Tahoma"/>
              </a:rPr>
              <a:t>Taller de lectura y redacción 1</a:t>
            </a:r>
            <a:endParaRPr b="0" lang="es-MX" sz="2400" spc="-1" strike="noStrike">
              <a:solidFill>
                <a:srgbClr val="000000"/>
              </a:solidFill>
              <a:latin typeface="Arial"/>
            </a:endParaRPr>
          </a:p>
          <a:p>
            <a:pPr indent="0" algn="ctr" defTabSz="914400">
              <a:lnSpc>
                <a:spcPct val="120000"/>
              </a:lnSpc>
              <a:spcBef>
                <a:spcPts val="1001"/>
              </a:spcBef>
              <a:buNone/>
              <a:tabLst>
                <a:tab algn="l" pos="0"/>
              </a:tabLst>
            </a:pPr>
            <a:r>
              <a:rPr b="0" lang="es-ES" sz="2400" spc="-1" strike="noStrike" cap="all">
                <a:solidFill>
                  <a:schemeClr val="dk2"/>
                </a:solidFill>
                <a:latin typeface="Tahoma"/>
                <a:ea typeface="Tahoma"/>
              </a:rPr>
              <a:t>Preparatoria federal Lázaro cárdenas 3</a:t>
            </a:r>
            <a:endParaRPr b="0" lang="es-MX" sz="2400" spc="-1" strike="noStrike">
              <a:solidFill>
                <a:srgbClr val="000000"/>
              </a:solidFill>
              <a:latin typeface="Arial"/>
            </a:endParaRPr>
          </a:p>
          <a:p>
            <a:pPr indent="0" algn="ctr" defTabSz="914400">
              <a:lnSpc>
                <a:spcPct val="120000"/>
              </a:lnSpc>
              <a:spcBef>
                <a:spcPts val="1001"/>
              </a:spcBef>
              <a:buNone/>
              <a:tabLst>
                <a:tab algn="l" pos="0"/>
              </a:tabLst>
            </a:pPr>
            <a:r>
              <a:rPr b="0" lang="es-ES" sz="2400" spc="-1" strike="noStrike" cap="all">
                <a:solidFill>
                  <a:schemeClr val="dk2"/>
                </a:solidFill>
                <a:latin typeface="Tahoma"/>
                <a:ea typeface="Tahoma"/>
              </a:rPr>
              <a:t>Profesora: Luz María Barrera carbajal</a:t>
            </a:r>
            <a:endParaRPr b="0" lang="es-MX"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89" name="PlaceHolder 1"/>
          <p:cNvSpPr>
            <a:spLocks noGrp="1"/>
          </p:cNvSpPr>
          <p:nvPr>
            <p:ph type="title"/>
          </p:nvPr>
        </p:nvSpPr>
        <p:spPr>
          <a:xfrm>
            <a:off x="1141560" y="618480"/>
            <a:ext cx="9905760" cy="1478160"/>
          </a:xfrm>
          <a:prstGeom prst="rect">
            <a:avLst/>
          </a:prstGeom>
          <a:noFill/>
          <a:ln w="0">
            <a:noFill/>
          </a:ln>
        </p:spPr>
        <p:txBody>
          <a:bodyPr lIns="91440" rIns="91440" tIns="45720" bIns="45720" anchor="ctr">
            <a:normAutofit/>
          </a:bodyPr>
          <a:p>
            <a:pPr indent="0" algn="ctr" defTabSz="914400">
              <a:lnSpc>
                <a:spcPct val="90000"/>
              </a:lnSpc>
              <a:buNone/>
            </a:pPr>
            <a:r>
              <a:rPr b="0" lang="es-ES" sz="4400" spc="-1" strike="noStrike" cap="all">
                <a:solidFill>
                  <a:schemeClr val="dk1"/>
                </a:solidFill>
                <a:latin typeface="Rockwell"/>
              </a:rPr>
              <a:t>Ejemplos de funciones de la lengua</a:t>
            </a:r>
            <a:endParaRPr b="0" lang="es-ES" sz="4400" spc="-1" strike="noStrike">
              <a:solidFill>
                <a:schemeClr val="dk1"/>
              </a:solidFill>
              <a:latin typeface="Tw Cen MT"/>
            </a:endParaRPr>
          </a:p>
        </p:txBody>
      </p:sp>
      <p:graphicFrame>
        <p:nvGraphicFramePr>
          <p:cNvPr id="4" name="Diagram4"/>
          <p:cNvGraphicFramePr/>
          <p:nvPr>
            <p:extLst>
              <p:ext uri="{D42A27DB-BD31-4B8C-83A1-F6EECF244321}">
                <p14:modId xmlns:p14="http://schemas.microsoft.com/office/powerpoint/2010/main" val="1556452613"/>
              </p:ext>
            </p:extLst>
          </p:nvPr>
        </p:nvGraphicFramePr>
        <p:xfrm>
          <a:off x="1141560" y="2249640"/>
          <a:ext cx="9905760" cy="354132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90" name="PlaceHolder 1"/>
          <p:cNvSpPr>
            <a:spLocks noGrp="1"/>
          </p:cNvSpPr>
          <p:nvPr>
            <p:ph type="title"/>
          </p:nvPr>
        </p:nvSpPr>
        <p:spPr>
          <a:xfrm>
            <a:off x="1141560" y="618480"/>
            <a:ext cx="9905760" cy="1478160"/>
          </a:xfrm>
          <a:prstGeom prst="rect">
            <a:avLst/>
          </a:prstGeom>
          <a:noFill/>
          <a:ln w="0">
            <a:noFill/>
          </a:ln>
        </p:spPr>
        <p:txBody>
          <a:bodyPr lIns="91440" rIns="91440" tIns="45720" bIns="45720" anchor="ctr">
            <a:normAutofit/>
          </a:bodyPr>
          <a:p>
            <a:pPr indent="0" defTabSz="914400">
              <a:lnSpc>
                <a:spcPct val="90000"/>
              </a:lnSpc>
              <a:buNone/>
            </a:pPr>
            <a:r>
              <a:rPr b="0" lang="es-ES" sz="4400" spc="-1" strike="noStrike" cap="all">
                <a:solidFill>
                  <a:schemeClr val="dk1"/>
                </a:solidFill>
                <a:latin typeface="Rockwell"/>
              </a:rPr>
              <a:t>Para qué sirve aprender acerca de las funciones de la lengua?</a:t>
            </a:r>
            <a:endParaRPr b="0" lang="es-ES" sz="4400" spc="-1" strike="noStrike">
              <a:solidFill>
                <a:schemeClr val="dk1"/>
              </a:solidFill>
              <a:latin typeface="Tw Cen MT"/>
            </a:endParaRPr>
          </a:p>
        </p:txBody>
      </p:sp>
      <p:sp>
        <p:nvSpPr>
          <p:cNvPr id="891" name="PlaceHolder 2"/>
          <p:cNvSpPr>
            <a:spLocks noGrp="1"/>
          </p:cNvSpPr>
          <p:nvPr>
            <p:ph/>
          </p:nvPr>
        </p:nvSpPr>
        <p:spPr>
          <a:xfrm>
            <a:off x="1141560" y="2249640"/>
            <a:ext cx="4878000" cy="3541320"/>
          </a:xfrm>
          <a:prstGeom prst="rect">
            <a:avLst/>
          </a:prstGeom>
          <a:noFill/>
          <a:ln w="0">
            <a:noFill/>
          </a:ln>
        </p:spPr>
        <p:txBody>
          <a:bodyPr lIns="91440" rIns="91440" tIns="45720" bIns="45720" anchor="t">
            <a:normAutofit fontScale="87465" lnSpcReduction="10000"/>
          </a:bodyPr>
          <a:p>
            <a:pPr lvl="1" marL="685800" indent="-228600" defTabSz="914400">
              <a:lnSpc>
                <a:spcPct val="120000"/>
              </a:lnSpc>
              <a:spcBef>
                <a:spcPts val="499"/>
              </a:spcBef>
              <a:buClr>
                <a:srgbClr val="ffffff"/>
              </a:buClr>
              <a:buSzPct val="125000"/>
              <a:buFont typeface="Arial"/>
              <a:buChar char="•"/>
            </a:pPr>
            <a:r>
              <a:rPr b="0" lang="es-ES" sz="2400" spc="-1" strike="noStrike">
                <a:solidFill>
                  <a:schemeClr val="dk1"/>
                </a:solidFill>
                <a:latin typeface="Tahoma"/>
                <a:ea typeface="Tahoma"/>
              </a:rPr>
              <a:t>Es parte de la comprensión del idioma que hablamos.</a:t>
            </a:r>
            <a:endParaRPr b="0" lang="es-ES" sz="2400" spc="-1" strike="noStrike">
              <a:solidFill>
                <a:schemeClr val="dk1"/>
              </a:solidFill>
              <a:latin typeface="Tw Cen MT"/>
            </a:endParaRPr>
          </a:p>
          <a:p>
            <a:pPr lvl="1" marL="685800" indent="-228600" defTabSz="914400">
              <a:lnSpc>
                <a:spcPct val="120000"/>
              </a:lnSpc>
              <a:spcBef>
                <a:spcPts val="499"/>
              </a:spcBef>
              <a:buClr>
                <a:srgbClr val="ffffff"/>
              </a:buClr>
              <a:buSzPct val="125000"/>
              <a:buFont typeface="Arial"/>
              <a:buChar char="•"/>
            </a:pPr>
            <a:r>
              <a:rPr b="0" lang="es-ES" sz="2400" spc="-1" strike="noStrike">
                <a:solidFill>
                  <a:schemeClr val="dk1"/>
                </a:solidFill>
                <a:latin typeface="Tahoma"/>
                <a:ea typeface="Tahoma"/>
              </a:rPr>
              <a:t>Podemos comprender mejor los textos que leamos si identificamos cuál es la intención o propósito comunicativo</a:t>
            </a:r>
            <a:endParaRPr b="0" lang="es-ES" sz="2400" spc="-1" strike="noStrike">
              <a:solidFill>
                <a:schemeClr val="dk1"/>
              </a:solidFill>
              <a:latin typeface="Tw Cen MT"/>
            </a:endParaRPr>
          </a:p>
          <a:p>
            <a:pPr lvl="1" marL="685800" indent="-228600" defTabSz="914400">
              <a:lnSpc>
                <a:spcPct val="120000"/>
              </a:lnSpc>
              <a:spcBef>
                <a:spcPts val="499"/>
              </a:spcBef>
              <a:buClr>
                <a:srgbClr val="ffffff"/>
              </a:buClr>
              <a:buSzPct val="125000"/>
              <a:buFont typeface="Arial"/>
              <a:buChar char="•"/>
            </a:pPr>
            <a:r>
              <a:rPr b="0" lang="es-ES" sz="2400" spc="-1" strike="noStrike">
                <a:solidFill>
                  <a:schemeClr val="dk1"/>
                </a:solidFill>
                <a:latin typeface="Tahoma"/>
                <a:ea typeface="Tahoma"/>
              </a:rPr>
              <a:t>Será parte de las preguntas del examen o cuestionario.</a:t>
            </a:r>
            <a:endParaRPr b="0" lang="es-ES" sz="2400" spc="-1" strike="noStrike">
              <a:solidFill>
                <a:schemeClr val="dk1"/>
              </a:solidFill>
              <a:latin typeface="Tw Cen MT"/>
            </a:endParaRPr>
          </a:p>
        </p:txBody>
      </p:sp>
      <p:pic>
        <p:nvPicPr>
          <p:cNvPr id="892" name="Marcador de contenido 5" descr=""/>
          <p:cNvPicPr/>
          <p:nvPr/>
        </p:nvPicPr>
        <p:blipFill>
          <a:blip r:embed="rId1"/>
          <a:stretch/>
        </p:blipFill>
        <p:spPr>
          <a:xfrm>
            <a:off x="6935400" y="2560320"/>
            <a:ext cx="3418200" cy="2728800"/>
          </a:xfrm>
          <a:prstGeom prst="rect">
            <a:avLst/>
          </a:prstGeom>
          <a:ln w="0">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93" name="PlaceHolder 1"/>
          <p:cNvSpPr>
            <a:spLocks noGrp="1"/>
          </p:cNvSpPr>
          <p:nvPr>
            <p:ph type="title"/>
          </p:nvPr>
        </p:nvSpPr>
        <p:spPr>
          <a:xfrm>
            <a:off x="1141560" y="618480"/>
            <a:ext cx="9905760" cy="1478160"/>
          </a:xfrm>
          <a:prstGeom prst="rect">
            <a:avLst/>
          </a:prstGeom>
          <a:noFill/>
          <a:ln w="0">
            <a:noFill/>
          </a:ln>
        </p:spPr>
        <p:txBody>
          <a:bodyPr lIns="91440" rIns="91440" tIns="45720" bIns="45720" anchor="ctr">
            <a:normAutofit/>
          </a:bodyPr>
          <a:p>
            <a:pPr indent="0" defTabSz="914400">
              <a:lnSpc>
                <a:spcPct val="90000"/>
              </a:lnSpc>
              <a:buNone/>
            </a:pPr>
            <a:r>
              <a:rPr b="0" lang="es-ES" sz="4400" spc="-1" strike="noStrike" cap="all">
                <a:solidFill>
                  <a:schemeClr val="dk1"/>
                </a:solidFill>
                <a:latin typeface="Rockwell"/>
              </a:rPr>
              <a:t>Intención comunicativa</a:t>
            </a:r>
            <a:endParaRPr b="0" lang="es-ES" sz="4400" spc="-1" strike="noStrike">
              <a:solidFill>
                <a:schemeClr val="dk1"/>
              </a:solidFill>
              <a:latin typeface="Tw Cen MT"/>
            </a:endParaRPr>
          </a:p>
        </p:txBody>
      </p:sp>
      <p:sp>
        <p:nvSpPr>
          <p:cNvPr id="894" name="PlaceHolder 2"/>
          <p:cNvSpPr>
            <a:spLocks noGrp="1"/>
          </p:cNvSpPr>
          <p:nvPr>
            <p:ph/>
          </p:nvPr>
        </p:nvSpPr>
        <p:spPr>
          <a:xfrm>
            <a:off x="1141560" y="2249640"/>
            <a:ext cx="9905760" cy="3541320"/>
          </a:xfrm>
          <a:prstGeom prst="rect">
            <a:avLst/>
          </a:prstGeom>
          <a:noFill/>
          <a:ln w="0">
            <a:noFill/>
          </a:ln>
        </p:spPr>
        <p:txBody>
          <a:bodyPr lIns="91440" rIns="91440" tIns="45720" bIns="45720" anchor="t">
            <a:normAutofit fontScale="96628" lnSpcReduction="10000"/>
          </a:bodyPr>
          <a:p>
            <a:pPr lvl="1" marL="685800" indent="-228600" defTabSz="914400">
              <a:lnSpc>
                <a:spcPct val="120000"/>
              </a:lnSpc>
              <a:spcBef>
                <a:spcPts val="499"/>
              </a:spcBef>
              <a:buClr>
                <a:srgbClr val="ffffff"/>
              </a:buClr>
              <a:buSzPct val="125000"/>
              <a:buFont typeface="Arial"/>
              <a:buChar char="•"/>
            </a:pPr>
            <a:r>
              <a:rPr b="0" lang="es-ES" sz="2400" spc="-1" strike="noStrike">
                <a:solidFill>
                  <a:schemeClr val="dk1"/>
                </a:solidFill>
                <a:latin typeface="Tahoma"/>
                <a:ea typeface="Tahoma"/>
              </a:rPr>
              <a:t>Todos los seres humanos tenemos una intención al comunicarnos.</a:t>
            </a:r>
            <a:endParaRPr b="0" lang="es-ES" sz="2400" spc="-1" strike="noStrike">
              <a:solidFill>
                <a:schemeClr val="dk1"/>
              </a:solidFill>
              <a:latin typeface="Tw Cen MT"/>
            </a:endParaRPr>
          </a:p>
          <a:p>
            <a:pPr lvl="1" marL="685800" indent="-228600" defTabSz="914400">
              <a:lnSpc>
                <a:spcPct val="120000"/>
              </a:lnSpc>
              <a:spcBef>
                <a:spcPts val="499"/>
              </a:spcBef>
              <a:buClr>
                <a:srgbClr val="ffffff"/>
              </a:buClr>
              <a:buSzPct val="125000"/>
              <a:buFont typeface="Arial"/>
              <a:buChar char="•"/>
            </a:pPr>
            <a:r>
              <a:rPr b="0" lang="es-ES" sz="2400" spc="-1" strike="noStrike">
                <a:solidFill>
                  <a:schemeClr val="dk1"/>
                </a:solidFill>
                <a:latin typeface="Tahoma"/>
                <a:ea typeface="Tahoma"/>
              </a:rPr>
              <a:t>Nadie dice algo nada más porque sí o porque “se le salió”.</a:t>
            </a:r>
            <a:endParaRPr b="0" lang="es-ES" sz="2400" spc="-1" strike="noStrike">
              <a:solidFill>
                <a:schemeClr val="dk1"/>
              </a:solidFill>
              <a:latin typeface="Tw Cen MT"/>
            </a:endParaRPr>
          </a:p>
          <a:p>
            <a:pPr lvl="1" marL="685800" indent="-228600" defTabSz="914400">
              <a:lnSpc>
                <a:spcPct val="120000"/>
              </a:lnSpc>
              <a:spcBef>
                <a:spcPts val="499"/>
              </a:spcBef>
              <a:buClr>
                <a:srgbClr val="ffffff"/>
              </a:buClr>
              <a:buSzPct val="125000"/>
              <a:buFont typeface="Arial"/>
              <a:buChar char="•"/>
            </a:pPr>
            <a:r>
              <a:rPr b="0" lang="es-ES" sz="2400" spc="-1" strike="noStrike">
                <a:solidFill>
                  <a:schemeClr val="dk1"/>
                </a:solidFill>
                <a:latin typeface="Tahoma"/>
                <a:ea typeface="Tahoma"/>
              </a:rPr>
              <a:t>Debemos analizar cuál es nuestra intención al expresar una idea, para ofrecer un mensaje razonable, inteligente y coherente.</a:t>
            </a:r>
            <a:endParaRPr b="0" lang="es-ES" sz="2400" spc="-1" strike="noStrike">
              <a:solidFill>
                <a:schemeClr val="dk1"/>
              </a:solidFill>
              <a:latin typeface="Tw Cen MT"/>
            </a:endParaRPr>
          </a:p>
          <a:p>
            <a:pPr lvl="1" marL="685800" indent="-228600" defTabSz="914400">
              <a:lnSpc>
                <a:spcPct val="120000"/>
              </a:lnSpc>
              <a:spcBef>
                <a:spcPts val="499"/>
              </a:spcBef>
              <a:buClr>
                <a:srgbClr val="ffffff"/>
              </a:buClr>
              <a:buSzPct val="125000"/>
              <a:buFont typeface="Arial"/>
              <a:buChar char="•"/>
            </a:pPr>
            <a:r>
              <a:rPr b="0" lang="es-ES" sz="2400" spc="-1" strike="noStrike">
                <a:solidFill>
                  <a:schemeClr val="dk1"/>
                </a:solidFill>
                <a:latin typeface="Tahoma"/>
                <a:ea typeface="Tahoma"/>
              </a:rPr>
              <a:t>En consecuencia, todos los textos llevan, de forma implícita, una intención comunicativa.</a:t>
            </a:r>
            <a:endParaRPr b="0" lang="es-ES" sz="2400" spc="-1" strike="noStrike">
              <a:solidFill>
                <a:schemeClr val="dk1"/>
              </a:solidFill>
              <a:latin typeface="Tw Cen MT"/>
            </a:endParaRPr>
          </a:p>
          <a:p>
            <a:pPr lvl="1" marL="685800" indent="-228600" defTabSz="914400">
              <a:lnSpc>
                <a:spcPct val="120000"/>
              </a:lnSpc>
              <a:spcBef>
                <a:spcPts val="499"/>
              </a:spcBef>
              <a:buClr>
                <a:srgbClr val="ffffff"/>
              </a:buClr>
              <a:buSzPct val="125000"/>
              <a:buFont typeface="Arial"/>
              <a:buChar char="•"/>
            </a:pPr>
            <a:r>
              <a:rPr b="0" lang="es-ES" sz="2400" spc="-1" strike="noStrike">
                <a:solidFill>
                  <a:schemeClr val="dk1"/>
                </a:solidFill>
                <a:latin typeface="Tahoma"/>
                <a:ea typeface="Tahoma"/>
              </a:rPr>
              <a:t>Recuerden; de la abundancia del corazón habla la boca.</a:t>
            </a:r>
            <a:endParaRPr b="0" lang="es-ES" sz="2400" spc="-1" strike="noStrike">
              <a:solidFill>
                <a:schemeClr val="dk1"/>
              </a:solidFill>
              <a:latin typeface="Tw Cen MT"/>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74" name="PlaceHolder 1"/>
          <p:cNvSpPr>
            <a:spLocks noGrp="1"/>
          </p:cNvSpPr>
          <p:nvPr>
            <p:ph type="title"/>
          </p:nvPr>
        </p:nvSpPr>
        <p:spPr>
          <a:xfrm>
            <a:off x="1141560" y="618480"/>
            <a:ext cx="9905760" cy="1478160"/>
          </a:xfrm>
          <a:prstGeom prst="rect">
            <a:avLst/>
          </a:prstGeom>
          <a:noFill/>
          <a:ln w="0">
            <a:noFill/>
          </a:ln>
        </p:spPr>
        <p:txBody>
          <a:bodyPr lIns="91440" rIns="91440" tIns="45720" bIns="45720" anchor="ctr">
            <a:normAutofit/>
          </a:bodyPr>
          <a:p>
            <a:pPr indent="0" defTabSz="914400">
              <a:lnSpc>
                <a:spcPct val="90000"/>
              </a:lnSpc>
              <a:buNone/>
            </a:pPr>
            <a:r>
              <a:rPr b="0" lang="es-ES" sz="4400" spc="-1" strike="noStrike" cap="all">
                <a:solidFill>
                  <a:schemeClr val="dk1"/>
                </a:solidFill>
                <a:latin typeface="Rockwell"/>
              </a:rPr>
              <a:t>La lengua</a:t>
            </a:r>
            <a:endParaRPr b="0" lang="es-ES" sz="4400" spc="-1" strike="noStrike">
              <a:solidFill>
                <a:schemeClr val="dk1"/>
              </a:solidFill>
              <a:latin typeface="Tw Cen MT"/>
            </a:endParaRPr>
          </a:p>
        </p:txBody>
      </p:sp>
      <p:sp>
        <p:nvSpPr>
          <p:cNvPr id="875" name="PlaceHolder 2"/>
          <p:cNvSpPr>
            <a:spLocks noGrp="1"/>
          </p:cNvSpPr>
          <p:nvPr>
            <p:ph/>
          </p:nvPr>
        </p:nvSpPr>
        <p:spPr>
          <a:xfrm>
            <a:off x="1141560" y="1750320"/>
            <a:ext cx="9905760" cy="4702320"/>
          </a:xfrm>
          <a:prstGeom prst="rect">
            <a:avLst/>
          </a:prstGeom>
          <a:noFill/>
          <a:ln w="0">
            <a:noFill/>
          </a:ln>
        </p:spPr>
        <p:txBody>
          <a:bodyPr lIns="91440" rIns="91440" tIns="45720" bIns="45720" anchor="t">
            <a:normAutofit fontScale="87465" lnSpcReduction="20000"/>
          </a:bodyPr>
          <a:p>
            <a:pPr marL="228600" indent="-228600" defTabSz="914400">
              <a:lnSpc>
                <a:spcPct val="120000"/>
              </a:lnSpc>
              <a:spcBef>
                <a:spcPts val="1001"/>
              </a:spcBef>
              <a:buClr>
                <a:srgbClr val="ffffff"/>
              </a:buClr>
              <a:buSzPct val="125000"/>
              <a:buFont typeface="Arial"/>
              <a:buChar char="•"/>
            </a:pPr>
            <a:r>
              <a:rPr b="0" lang="es-ES" sz="2400" spc="-1" strike="noStrike">
                <a:solidFill>
                  <a:schemeClr val="dk1"/>
                </a:solidFill>
                <a:latin typeface="Tahoma"/>
                <a:ea typeface="Tahoma"/>
              </a:rPr>
              <a:t>Cuando en las materias relacionadas con Español nos referimos  a la lengua, no es la intención nombrar al órgano </a:t>
            </a:r>
            <a:r>
              <a:rPr b="0" lang="es-MX" sz="2400" spc="-1" strike="noStrike">
                <a:solidFill>
                  <a:schemeClr val="dk1"/>
                </a:solidFill>
                <a:latin typeface="Tahoma"/>
                <a:ea typeface="Tahoma"/>
              </a:rPr>
              <a:t>muscular situado en la cavidad de la boca de los vertebrados y que sirve para gustar y deglutir, así como para modular sonidos.</a:t>
            </a:r>
            <a:endParaRPr b="0" lang="es-ES" sz="2400" spc="-1" strike="noStrike">
              <a:solidFill>
                <a:schemeClr val="dk1"/>
              </a:solidFill>
              <a:latin typeface="Tw Cen MT"/>
            </a:endParaRPr>
          </a:p>
          <a:p>
            <a:pPr marL="228600" indent="-228600" defTabSz="914400">
              <a:lnSpc>
                <a:spcPct val="120000"/>
              </a:lnSpc>
              <a:spcBef>
                <a:spcPts val="1001"/>
              </a:spcBef>
              <a:buClr>
                <a:srgbClr val="ffffff"/>
              </a:buClr>
              <a:buSzPct val="125000"/>
              <a:buFont typeface="Arial"/>
              <a:buChar char="•"/>
            </a:pPr>
            <a:r>
              <a:rPr b="0" lang="es-MX" sz="2400" spc="-1" strike="noStrike">
                <a:solidFill>
                  <a:schemeClr val="dk1"/>
                </a:solidFill>
                <a:latin typeface="Tahoma"/>
                <a:ea typeface="Tahoma"/>
              </a:rPr>
              <a:t>En cambio, por lo general, queremos identificar con este nombre –LENGUA- al sistema de comunicación verbal propio de una comunidad humana y que cuenta generalmente con escritura. También llamado idioma.</a:t>
            </a:r>
            <a:endParaRPr b="0" lang="es-ES" sz="2400" spc="-1" strike="noStrike">
              <a:solidFill>
                <a:schemeClr val="dk1"/>
              </a:solidFill>
              <a:latin typeface="Tw Cen MT"/>
            </a:endParaRPr>
          </a:p>
          <a:p>
            <a:pPr marL="228600" indent="-228600" defTabSz="914400">
              <a:lnSpc>
                <a:spcPct val="120000"/>
              </a:lnSpc>
              <a:spcBef>
                <a:spcPts val="1001"/>
              </a:spcBef>
              <a:buClr>
                <a:srgbClr val="ffffff"/>
              </a:buClr>
              <a:buSzPct val="125000"/>
              <a:buFont typeface="Arial"/>
              <a:buChar char="•"/>
            </a:pPr>
            <a:r>
              <a:rPr b="0" lang="es-MX" sz="2400" spc="-1" strike="noStrike">
                <a:solidFill>
                  <a:schemeClr val="dk1"/>
                </a:solidFill>
                <a:latin typeface="Tahoma"/>
                <a:ea typeface="Tahoma"/>
              </a:rPr>
              <a:t>Cada cultura se distingue por contar con una lengua propia: En Rusia tienen el ruso, además de otras lenguas no mayoritarias; en Francia el francés; en Alemania el alemán; en la mayoría de las culturas latinoamericanas hablamos el español o castellano, además de muchas otras lenguas nativas o prehispánicas que cuentan con menos hablantes que el español.</a:t>
            </a:r>
            <a:endParaRPr b="0" lang="es-ES" sz="2400" spc="-1" strike="noStrike">
              <a:solidFill>
                <a:schemeClr val="dk1"/>
              </a:solidFill>
              <a:latin typeface="Tw Cen MT"/>
            </a:endParaRPr>
          </a:p>
          <a:p>
            <a:pPr indent="0" defTabSz="914400">
              <a:lnSpc>
                <a:spcPct val="120000"/>
              </a:lnSpc>
              <a:spcBef>
                <a:spcPts val="1001"/>
              </a:spcBef>
              <a:buNone/>
            </a:pPr>
            <a:endParaRPr b="0" lang="es-ES" sz="2400" spc="-1" strike="noStrike">
              <a:solidFill>
                <a:schemeClr val="dk1"/>
              </a:solidFill>
              <a:latin typeface="Tw Cen MT"/>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76" name="PlaceHolder 1"/>
          <p:cNvSpPr>
            <a:spLocks noGrp="1"/>
          </p:cNvSpPr>
          <p:nvPr>
            <p:ph type="title"/>
          </p:nvPr>
        </p:nvSpPr>
        <p:spPr>
          <a:xfrm>
            <a:off x="1141560" y="618480"/>
            <a:ext cx="9905760" cy="1478160"/>
          </a:xfrm>
          <a:prstGeom prst="rect">
            <a:avLst/>
          </a:prstGeom>
          <a:noFill/>
          <a:ln w="0">
            <a:noFill/>
          </a:ln>
        </p:spPr>
        <p:txBody>
          <a:bodyPr lIns="91440" rIns="91440" tIns="45720" bIns="45720" anchor="ctr">
            <a:noAutofit/>
          </a:bodyPr>
          <a:p>
            <a:pPr indent="0" defTabSz="914400">
              <a:lnSpc>
                <a:spcPct val="90000"/>
              </a:lnSpc>
              <a:buNone/>
            </a:pPr>
            <a:r>
              <a:rPr b="0" lang="es-MX" sz="3600" spc="-1" strike="noStrike" cap="all">
                <a:solidFill>
                  <a:schemeClr val="dk1"/>
                </a:solidFill>
                <a:latin typeface="Tw Cen MT"/>
              </a:rPr>
              <a:t>Funciones de la lengua</a:t>
            </a:r>
            <a:endParaRPr b="0" lang="es-ES" sz="3600" spc="-1" strike="noStrike">
              <a:solidFill>
                <a:schemeClr val="dk1"/>
              </a:solidFill>
              <a:latin typeface="Tw Cen MT"/>
            </a:endParaRPr>
          </a:p>
        </p:txBody>
      </p:sp>
      <p:sp>
        <p:nvSpPr>
          <p:cNvPr id="877" name="PlaceHolder 2"/>
          <p:cNvSpPr>
            <a:spLocks noGrp="1"/>
          </p:cNvSpPr>
          <p:nvPr>
            <p:ph/>
          </p:nvPr>
        </p:nvSpPr>
        <p:spPr>
          <a:xfrm>
            <a:off x="1141560" y="1933200"/>
            <a:ext cx="9905760" cy="385740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ffffff"/>
              </a:buClr>
              <a:buSzPct val="125000"/>
              <a:buFont typeface="Arial"/>
              <a:buChar char="•"/>
            </a:pPr>
            <a:r>
              <a:rPr b="0" lang="es-MX" sz="2400" spc="-1" strike="noStrike">
                <a:solidFill>
                  <a:schemeClr val="dk1"/>
                </a:solidFill>
                <a:latin typeface="Tw Cen MT"/>
              </a:rPr>
              <a:t>Una vez comprendido el concepto de lengua, analicemos la idea de función.</a:t>
            </a:r>
            <a:endParaRPr b="0" lang="es-ES" sz="2400" spc="-1" strike="noStrike">
              <a:solidFill>
                <a:schemeClr val="dk1"/>
              </a:solidFill>
              <a:latin typeface="Tw Cen MT"/>
            </a:endParaRPr>
          </a:p>
          <a:p>
            <a:pPr marL="228600" indent="-228600" defTabSz="914400">
              <a:lnSpc>
                <a:spcPct val="120000"/>
              </a:lnSpc>
              <a:spcBef>
                <a:spcPts val="1001"/>
              </a:spcBef>
              <a:buClr>
                <a:srgbClr val="ffffff"/>
              </a:buClr>
              <a:buSzPct val="125000"/>
              <a:buFont typeface="Arial"/>
              <a:buChar char="•"/>
            </a:pPr>
            <a:r>
              <a:rPr b="0" lang="es-MX" sz="2400" spc="-1" strike="noStrike">
                <a:solidFill>
                  <a:schemeClr val="dk1"/>
                </a:solidFill>
                <a:latin typeface="Tw Cen MT"/>
              </a:rPr>
              <a:t>Una función es la capacidad o tarea ejercida por una institución, un ser, una cosa, máquina o sistema.</a:t>
            </a:r>
            <a:endParaRPr b="0" lang="es-ES" sz="2400" spc="-1" strike="noStrike">
              <a:solidFill>
                <a:schemeClr val="dk1"/>
              </a:solidFill>
              <a:latin typeface="Tw Cen MT"/>
            </a:endParaRPr>
          </a:p>
          <a:p>
            <a:pPr marL="228600" indent="-228600" defTabSz="914400">
              <a:lnSpc>
                <a:spcPct val="120000"/>
              </a:lnSpc>
              <a:spcBef>
                <a:spcPts val="1001"/>
              </a:spcBef>
              <a:buClr>
                <a:srgbClr val="ffffff"/>
              </a:buClr>
              <a:buSzPct val="125000"/>
              <a:buFont typeface="Arial"/>
              <a:buChar char="•"/>
            </a:pPr>
            <a:r>
              <a:rPr b="0" lang="es-MX" sz="2400" spc="-1" strike="noStrike">
                <a:solidFill>
                  <a:schemeClr val="dk1"/>
                </a:solidFill>
                <a:latin typeface="Tw Cen MT"/>
              </a:rPr>
              <a:t>La lengua, aunque se trate de una entidad abstracta; le llamo así porque no podemos tomar las palabras, o bien , el conjunto de signos que forman la lengua no ocupa un lugar en el espacio; cumple con diferentes funciones de acuerdo a la intención comunicativa que le quieran proporcionar los hablantes de dicha lengua.</a:t>
            </a:r>
            <a:endParaRPr b="0" lang="es-ES" sz="2400" spc="-1" strike="noStrike">
              <a:solidFill>
                <a:schemeClr val="dk1"/>
              </a:solidFill>
              <a:latin typeface="Tw Cen MT"/>
            </a:endParaRPr>
          </a:p>
          <a:p>
            <a:pPr indent="0" defTabSz="914400">
              <a:lnSpc>
                <a:spcPct val="120000"/>
              </a:lnSpc>
              <a:spcBef>
                <a:spcPts val="1001"/>
              </a:spcBef>
              <a:buNone/>
            </a:pPr>
            <a:endParaRPr b="0" lang="es-ES" sz="2400" spc="-1" strike="noStrike">
              <a:solidFill>
                <a:schemeClr val="dk1"/>
              </a:solidFill>
              <a:latin typeface="Tw Cen MT"/>
            </a:endParaRPr>
          </a:p>
          <a:p>
            <a:pPr indent="0" defTabSz="914400">
              <a:lnSpc>
                <a:spcPct val="120000"/>
              </a:lnSpc>
              <a:spcBef>
                <a:spcPts val="1001"/>
              </a:spcBef>
              <a:buNone/>
            </a:pPr>
            <a:endParaRPr b="0" lang="es-ES" sz="2400" spc="-1" strike="noStrike">
              <a:solidFill>
                <a:schemeClr val="dk1"/>
              </a:solidFill>
              <a:latin typeface="Tw Cen MT"/>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78" name="PlaceHolder 1"/>
          <p:cNvSpPr>
            <a:spLocks noGrp="1"/>
          </p:cNvSpPr>
          <p:nvPr>
            <p:ph type="title"/>
          </p:nvPr>
        </p:nvSpPr>
        <p:spPr>
          <a:xfrm>
            <a:off x="1183680" y="196560"/>
            <a:ext cx="9905760" cy="1181880"/>
          </a:xfrm>
          <a:prstGeom prst="rect">
            <a:avLst/>
          </a:prstGeom>
          <a:noFill/>
          <a:ln w="0">
            <a:noFill/>
          </a:ln>
        </p:spPr>
        <p:txBody>
          <a:bodyPr lIns="91440" rIns="91440" tIns="45720" bIns="45720" anchor="ctr">
            <a:noAutofit/>
          </a:bodyPr>
          <a:p>
            <a:pPr indent="0" defTabSz="914400">
              <a:lnSpc>
                <a:spcPct val="90000"/>
              </a:lnSpc>
              <a:buNone/>
            </a:pPr>
            <a:r>
              <a:rPr b="0" lang="es-MX" sz="3600" spc="-1" strike="noStrike" cap="all">
                <a:solidFill>
                  <a:schemeClr val="dk1"/>
                </a:solidFill>
                <a:latin typeface="Tw Cen MT"/>
              </a:rPr>
              <a:t>Funciones de la lengua</a:t>
            </a:r>
            <a:endParaRPr b="0" lang="es-ES" sz="3600" spc="-1" strike="noStrike">
              <a:solidFill>
                <a:schemeClr val="dk1"/>
              </a:solidFill>
              <a:latin typeface="Tw Cen MT"/>
            </a:endParaRPr>
          </a:p>
        </p:txBody>
      </p:sp>
      <p:sp>
        <p:nvSpPr>
          <p:cNvPr id="879" name="PlaceHolder 2"/>
          <p:cNvSpPr>
            <a:spLocks noGrp="1"/>
          </p:cNvSpPr>
          <p:nvPr>
            <p:ph/>
          </p:nvPr>
        </p:nvSpPr>
        <p:spPr>
          <a:xfrm>
            <a:off x="1141560" y="1266120"/>
            <a:ext cx="9905760" cy="5007600"/>
          </a:xfrm>
          <a:prstGeom prst="rect">
            <a:avLst/>
          </a:prstGeom>
          <a:noFill/>
          <a:ln w="0">
            <a:noFill/>
          </a:ln>
        </p:spPr>
        <p:txBody>
          <a:bodyPr lIns="91440" rIns="91440" tIns="45720" bIns="45720" anchor="t">
            <a:normAutofit fontScale="93713" lnSpcReduction="10000"/>
          </a:bodyPr>
          <a:p>
            <a:pPr marL="228600" indent="-228600" defTabSz="914400">
              <a:lnSpc>
                <a:spcPct val="120000"/>
              </a:lnSpc>
              <a:spcBef>
                <a:spcPts val="1001"/>
              </a:spcBef>
              <a:buClr>
                <a:srgbClr val="ffffff"/>
              </a:buClr>
              <a:buSzPct val="125000"/>
              <a:buFont typeface="Arial"/>
              <a:buChar char="•"/>
            </a:pPr>
            <a:r>
              <a:rPr b="0" lang="es-MX" sz="2400" spc="-1" strike="noStrike">
                <a:solidFill>
                  <a:schemeClr val="dk1"/>
                </a:solidFill>
                <a:latin typeface="Tw Cen MT"/>
              </a:rPr>
              <a:t>Ejemplo para comprender las diferentes funciones de la lengua:</a:t>
            </a:r>
            <a:br>
              <a:rPr sz="2400"/>
            </a:br>
            <a:r>
              <a:rPr b="0" lang="es-MX" sz="2400" spc="-1" strike="noStrike">
                <a:solidFill>
                  <a:schemeClr val="dk1"/>
                </a:solidFill>
                <a:latin typeface="Tw Cen MT"/>
              </a:rPr>
              <a:t>pensemos en un contenedor genérico, “algo” que sirva para transporte de materiales diversos, una back pack como esta… </a:t>
            </a:r>
            <a:endParaRPr b="0" lang="es-ES" sz="2400" spc="-1" strike="noStrike">
              <a:solidFill>
                <a:schemeClr val="dk1"/>
              </a:solidFill>
              <a:latin typeface="Tw Cen MT"/>
            </a:endParaRPr>
          </a:p>
          <a:p>
            <a:pPr marL="228600" indent="-228600" defTabSz="914400">
              <a:lnSpc>
                <a:spcPct val="120000"/>
              </a:lnSpc>
              <a:spcBef>
                <a:spcPts val="1001"/>
              </a:spcBef>
              <a:buClr>
                <a:srgbClr val="ffffff"/>
              </a:buClr>
              <a:buSzPct val="125000"/>
              <a:buFont typeface="Arial"/>
              <a:buChar char="•"/>
            </a:pPr>
            <a:r>
              <a:rPr b="0" lang="es-MX" sz="2400" spc="-1" strike="noStrike">
                <a:solidFill>
                  <a:schemeClr val="dk1"/>
                </a:solidFill>
                <a:latin typeface="Tw Cen MT"/>
              </a:rPr>
              <a:t>Este contenedor se convierte en una mochila escolar si le colocamos en su interior útiles escolares, esa sería su función; mochila.</a:t>
            </a:r>
            <a:endParaRPr b="0" lang="es-ES" sz="2400" spc="-1" strike="noStrike">
              <a:solidFill>
                <a:schemeClr val="dk1"/>
              </a:solidFill>
              <a:latin typeface="Tw Cen MT"/>
            </a:endParaRPr>
          </a:p>
          <a:p>
            <a:pPr marL="228600" indent="-228600" defTabSz="914400">
              <a:lnSpc>
                <a:spcPct val="120000"/>
              </a:lnSpc>
              <a:spcBef>
                <a:spcPts val="1001"/>
              </a:spcBef>
              <a:buClr>
                <a:srgbClr val="ffffff"/>
              </a:buClr>
              <a:buSzPct val="125000"/>
              <a:buFont typeface="Arial"/>
              <a:buChar char="•"/>
            </a:pPr>
            <a:r>
              <a:rPr b="0" lang="es-MX" sz="2400" spc="-1" strike="noStrike">
                <a:solidFill>
                  <a:schemeClr val="dk1"/>
                </a:solidFill>
                <a:latin typeface="Tw Cen MT"/>
              </a:rPr>
              <a:t>Pero si la llenamos con pañales, ropa de bebé, leche en polvo, biberones, </a:t>
            </a:r>
            <a:br>
              <a:rPr sz="2400"/>
            </a:br>
            <a:r>
              <a:rPr b="0" lang="es-MX" sz="2400" spc="-1" strike="noStrike">
                <a:solidFill>
                  <a:schemeClr val="dk1"/>
                </a:solidFill>
                <a:latin typeface="Tw Cen MT"/>
              </a:rPr>
              <a:t>toallas húmedas, etc. Cambia de función y ahora la llamaríamos pañalera, pero sigue siendo el mismo contenedor.</a:t>
            </a:r>
            <a:endParaRPr b="0" lang="es-ES" sz="2400" spc="-1" strike="noStrike">
              <a:solidFill>
                <a:schemeClr val="dk1"/>
              </a:solidFill>
              <a:latin typeface="Tw Cen MT"/>
            </a:endParaRPr>
          </a:p>
          <a:p>
            <a:pPr marL="228600" indent="-228600" defTabSz="914400">
              <a:lnSpc>
                <a:spcPct val="120000"/>
              </a:lnSpc>
              <a:spcBef>
                <a:spcPts val="1001"/>
              </a:spcBef>
              <a:buClr>
                <a:srgbClr val="ffffff"/>
              </a:buClr>
              <a:buSzPct val="125000"/>
              <a:buFont typeface="Arial"/>
              <a:buChar char="•"/>
            </a:pPr>
            <a:r>
              <a:rPr b="0" lang="es-MX" sz="2400" spc="-1" strike="noStrike">
                <a:solidFill>
                  <a:schemeClr val="dk1"/>
                </a:solidFill>
                <a:latin typeface="Tw Cen MT"/>
              </a:rPr>
              <a:t>Otra forma de cambiar la función de este contenedor es colocando dentro gasas, jeringas, medicamentos básicos, entonces la llamaríamos botiquín médico, pero sigue siendo el mismo contenedor.</a:t>
            </a:r>
            <a:endParaRPr b="0" lang="es-ES" sz="2400" spc="-1" strike="noStrike">
              <a:solidFill>
                <a:schemeClr val="dk1"/>
              </a:solidFill>
              <a:latin typeface="Tw Cen MT"/>
            </a:endParaRPr>
          </a:p>
          <a:p>
            <a:pPr indent="0" defTabSz="914400">
              <a:lnSpc>
                <a:spcPct val="120000"/>
              </a:lnSpc>
              <a:spcBef>
                <a:spcPts val="1001"/>
              </a:spcBef>
              <a:buNone/>
              <a:tabLst>
                <a:tab algn="l" pos="0"/>
              </a:tabLst>
            </a:pPr>
            <a:endParaRPr b="0" lang="es-ES" sz="2400" spc="-1" strike="noStrike">
              <a:solidFill>
                <a:schemeClr val="dk1"/>
              </a:solidFill>
              <a:latin typeface="Tw Cen MT"/>
            </a:endParaRPr>
          </a:p>
          <a:p>
            <a:pPr indent="0" defTabSz="914400">
              <a:lnSpc>
                <a:spcPct val="120000"/>
              </a:lnSpc>
              <a:spcBef>
                <a:spcPts val="1001"/>
              </a:spcBef>
              <a:buNone/>
              <a:tabLst>
                <a:tab algn="l" pos="0"/>
              </a:tabLst>
            </a:pPr>
            <a:endParaRPr b="0" lang="es-ES" sz="2400" spc="-1" strike="noStrike">
              <a:solidFill>
                <a:schemeClr val="dk1"/>
              </a:solidFill>
              <a:latin typeface="Tw Cen MT"/>
            </a:endParaRPr>
          </a:p>
        </p:txBody>
      </p:sp>
      <p:pic>
        <p:nvPicPr>
          <p:cNvPr id="880" name="Imagen 4" descr=""/>
          <p:cNvPicPr/>
          <p:nvPr/>
        </p:nvPicPr>
        <p:blipFill>
          <a:blip r:embed="rId1"/>
          <a:stretch/>
        </p:blipFill>
        <p:spPr>
          <a:xfrm>
            <a:off x="10496160" y="2285280"/>
            <a:ext cx="1581120" cy="175248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81" name="PlaceHolder 1"/>
          <p:cNvSpPr>
            <a:spLocks noGrp="1"/>
          </p:cNvSpPr>
          <p:nvPr>
            <p:ph type="title"/>
          </p:nvPr>
        </p:nvSpPr>
        <p:spPr>
          <a:xfrm>
            <a:off x="1141560" y="618480"/>
            <a:ext cx="9905760" cy="1478160"/>
          </a:xfrm>
          <a:prstGeom prst="rect">
            <a:avLst/>
          </a:prstGeom>
          <a:noFill/>
          <a:ln w="0">
            <a:noFill/>
          </a:ln>
        </p:spPr>
        <p:txBody>
          <a:bodyPr lIns="91440" rIns="91440" tIns="45720" bIns="45720" anchor="ctr">
            <a:noAutofit/>
          </a:bodyPr>
          <a:p>
            <a:pPr indent="0" defTabSz="914400">
              <a:lnSpc>
                <a:spcPct val="90000"/>
              </a:lnSpc>
              <a:buNone/>
            </a:pPr>
            <a:r>
              <a:rPr b="0" lang="es-MX" sz="3600" spc="-1" strike="noStrike" cap="all">
                <a:solidFill>
                  <a:schemeClr val="dk1"/>
                </a:solidFill>
                <a:latin typeface="Tw Cen MT"/>
              </a:rPr>
              <a:t>Funciones de la lengua</a:t>
            </a:r>
            <a:endParaRPr b="0" lang="es-ES" sz="3600" spc="-1" strike="noStrike">
              <a:solidFill>
                <a:schemeClr val="dk1"/>
              </a:solidFill>
              <a:latin typeface="Tw Cen MT"/>
            </a:endParaRPr>
          </a:p>
        </p:txBody>
      </p:sp>
      <p:sp>
        <p:nvSpPr>
          <p:cNvPr id="882" name="PlaceHolder 2"/>
          <p:cNvSpPr>
            <a:spLocks noGrp="1"/>
          </p:cNvSpPr>
          <p:nvPr>
            <p:ph/>
          </p:nvPr>
        </p:nvSpPr>
        <p:spPr>
          <a:xfrm>
            <a:off x="1141560" y="2249640"/>
            <a:ext cx="9905760" cy="354132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ffffff"/>
              </a:buClr>
              <a:buSzPct val="125000"/>
              <a:buFont typeface="Arial"/>
              <a:buChar char="•"/>
            </a:pPr>
            <a:r>
              <a:rPr b="0" lang="es-MX" sz="2400" spc="-1" strike="noStrike">
                <a:solidFill>
                  <a:schemeClr val="dk1"/>
                </a:solidFill>
                <a:latin typeface="Tw Cen MT"/>
              </a:rPr>
              <a:t>Seguimos con la analogía del contenedor…</a:t>
            </a:r>
            <a:endParaRPr b="0" lang="es-ES" sz="2400" spc="-1" strike="noStrike">
              <a:solidFill>
                <a:schemeClr val="dk1"/>
              </a:solidFill>
              <a:latin typeface="Tw Cen MT"/>
            </a:endParaRPr>
          </a:p>
          <a:p>
            <a:pPr marL="228600" indent="-228600" defTabSz="914400">
              <a:lnSpc>
                <a:spcPct val="120000"/>
              </a:lnSpc>
              <a:spcBef>
                <a:spcPts val="1001"/>
              </a:spcBef>
              <a:buClr>
                <a:srgbClr val="ffffff"/>
              </a:buClr>
              <a:buSzPct val="125000"/>
              <a:buFont typeface="Arial"/>
              <a:buChar char="•"/>
            </a:pPr>
            <a:r>
              <a:rPr b="0" lang="es-MX" sz="2400" spc="-1" strike="noStrike">
                <a:solidFill>
                  <a:schemeClr val="dk1"/>
                </a:solidFill>
                <a:latin typeface="Tw Cen MT"/>
              </a:rPr>
              <a:t>Si seguimos cambiando el contenido del contenedor, podremos cambiar el nombre del mismo, en función de lo que contenga. Eso mismo ocurre con el castellano, cuando lo usamos para informar, el nombre de la función cambia, no así las reglas o el nombre genérico de la lengua: castellano.</a:t>
            </a:r>
            <a:endParaRPr b="0" lang="es-ES" sz="2400" spc="-1" strike="noStrike">
              <a:solidFill>
                <a:schemeClr val="dk1"/>
              </a:solidFill>
              <a:latin typeface="Tw Cen MT"/>
            </a:endParaRPr>
          </a:p>
          <a:p>
            <a:pPr marL="228600" indent="-228600" defTabSz="914400">
              <a:lnSpc>
                <a:spcPct val="120000"/>
              </a:lnSpc>
              <a:spcBef>
                <a:spcPts val="1001"/>
              </a:spcBef>
              <a:buClr>
                <a:srgbClr val="ffffff"/>
              </a:buClr>
              <a:buSzPct val="125000"/>
              <a:buFont typeface="Arial"/>
              <a:buChar char="•"/>
            </a:pPr>
            <a:r>
              <a:rPr b="0" lang="es-MX" sz="2400" spc="-1" strike="noStrike">
                <a:solidFill>
                  <a:schemeClr val="dk1"/>
                </a:solidFill>
                <a:latin typeface="Tw Cen MT"/>
              </a:rPr>
              <a:t>Aunque los lingüistas han determinado muchas funciones de nuestra lengua, revisaremos las seis funciones más elementales. </a:t>
            </a:r>
            <a:endParaRPr b="0" lang="es-ES" sz="2400" spc="-1" strike="noStrike">
              <a:solidFill>
                <a:schemeClr val="dk1"/>
              </a:solidFill>
              <a:latin typeface="Tw Cen MT"/>
            </a:endParaRPr>
          </a:p>
          <a:p>
            <a:pPr indent="0" defTabSz="914400">
              <a:lnSpc>
                <a:spcPct val="120000"/>
              </a:lnSpc>
              <a:spcBef>
                <a:spcPts val="1001"/>
              </a:spcBef>
              <a:buNone/>
            </a:pPr>
            <a:endParaRPr b="0" lang="es-ES" sz="2400" spc="-1" strike="noStrike">
              <a:solidFill>
                <a:schemeClr val="dk1"/>
              </a:solidFill>
              <a:latin typeface="Tw Cen MT"/>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83" name="PlaceHolder 1"/>
          <p:cNvSpPr>
            <a:spLocks noGrp="1"/>
          </p:cNvSpPr>
          <p:nvPr>
            <p:ph type="title"/>
          </p:nvPr>
        </p:nvSpPr>
        <p:spPr>
          <a:xfrm>
            <a:off x="1141560" y="618480"/>
            <a:ext cx="9905760" cy="1478160"/>
          </a:xfrm>
          <a:prstGeom prst="rect">
            <a:avLst/>
          </a:prstGeom>
          <a:noFill/>
          <a:ln w="0">
            <a:noFill/>
          </a:ln>
        </p:spPr>
        <p:txBody>
          <a:bodyPr lIns="91440" rIns="91440" tIns="45720" bIns="45720" anchor="ctr">
            <a:noAutofit/>
          </a:bodyPr>
          <a:p>
            <a:pPr indent="0" defTabSz="914400">
              <a:lnSpc>
                <a:spcPct val="90000"/>
              </a:lnSpc>
              <a:buNone/>
            </a:pPr>
            <a:r>
              <a:rPr b="0" lang="es-MX" sz="3600" spc="-1" strike="noStrike" cap="all">
                <a:solidFill>
                  <a:schemeClr val="dk1"/>
                </a:solidFill>
                <a:latin typeface="Tw Cen MT"/>
              </a:rPr>
              <a:t>Funciones de la lengua</a:t>
            </a:r>
            <a:endParaRPr b="0" lang="es-ES" sz="3600" spc="-1" strike="noStrike">
              <a:solidFill>
                <a:schemeClr val="dk1"/>
              </a:solidFill>
              <a:latin typeface="Tw Cen MT"/>
            </a:endParaRPr>
          </a:p>
        </p:txBody>
      </p:sp>
      <p:pic>
        <p:nvPicPr>
          <p:cNvPr id="884" name="Marcador de contenido 3" descr=""/>
          <p:cNvPicPr/>
          <p:nvPr/>
        </p:nvPicPr>
        <p:blipFill>
          <a:blip r:embed="rId1"/>
          <a:stretch/>
        </p:blipFill>
        <p:spPr>
          <a:xfrm>
            <a:off x="757800" y="2124360"/>
            <a:ext cx="4573440" cy="3474360"/>
          </a:xfrm>
          <a:prstGeom prst="rect">
            <a:avLst/>
          </a:prstGeom>
          <a:ln w="0">
            <a:noFill/>
          </a:ln>
        </p:spPr>
      </p:pic>
      <p:pic>
        <p:nvPicPr>
          <p:cNvPr id="885" name="Imagen 4" descr=""/>
          <p:cNvPicPr/>
          <p:nvPr/>
        </p:nvPicPr>
        <p:blipFill>
          <a:blip r:embed="rId2"/>
          <a:stretch/>
        </p:blipFill>
        <p:spPr>
          <a:xfrm>
            <a:off x="5514480" y="2182320"/>
            <a:ext cx="5552640" cy="352872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86" name="PlaceHolder 1"/>
          <p:cNvSpPr>
            <a:spLocks noGrp="1"/>
          </p:cNvSpPr>
          <p:nvPr>
            <p:ph type="title"/>
          </p:nvPr>
        </p:nvSpPr>
        <p:spPr>
          <a:xfrm>
            <a:off x="1141560" y="618480"/>
            <a:ext cx="9905760" cy="1478160"/>
          </a:xfrm>
          <a:prstGeom prst="rect">
            <a:avLst/>
          </a:prstGeom>
          <a:noFill/>
          <a:ln w="0">
            <a:noFill/>
          </a:ln>
        </p:spPr>
        <p:txBody>
          <a:bodyPr lIns="91440" rIns="91440" tIns="45720" bIns="45720" anchor="ctr">
            <a:normAutofit/>
          </a:bodyPr>
          <a:p>
            <a:pPr indent="0" algn="ctr" defTabSz="914400">
              <a:lnSpc>
                <a:spcPct val="90000"/>
              </a:lnSpc>
              <a:buNone/>
            </a:pPr>
            <a:r>
              <a:rPr b="0" lang="es-MX" sz="4400" spc="-1" strike="noStrike" cap="all">
                <a:solidFill>
                  <a:schemeClr val="dk1"/>
                </a:solidFill>
                <a:latin typeface="Rockwell"/>
              </a:rPr>
              <a:t>Las funciones de la lengua más comunes</a:t>
            </a:r>
            <a:endParaRPr b="0" lang="es-ES" sz="4400" spc="-1" strike="noStrike">
              <a:solidFill>
                <a:schemeClr val="dk1"/>
              </a:solidFill>
              <a:latin typeface="Tw Cen MT"/>
            </a:endParaRPr>
          </a:p>
        </p:txBody>
      </p:sp>
      <p:graphicFrame>
        <p:nvGraphicFramePr>
          <p:cNvPr id="1" name="Diagram1"/>
          <p:cNvGraphicFramePr/>
          <p:nvPr>
            <p:extLst>
              <p:ext uri="{D42A27DB-BD31-4B8C-83A1-F6EECF244321}">
                <p14:modId xmlns:p14="http://schemas.microsoft.com/office/powerpoint/2010/main" val="2745059065"/>
              </p:ext>
            </p:extLst>
          </p:nvPr>
        </p:nvGraphicFramePr>
        <p:xfrm>
          <a:off x="477000" y="1871280"/>
          <a:ext cx="11314080" cy="449172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87" name="PlaceHolder 1"/>
          <p:cNvSpPr>
            <a:spLocks noGrp="1"/>
          </p:cNvSpPr>
          <p:nvPr>
            <p:ph type="title"/>
          </p:nvPr>
        </p:nvSpPr>
        <p:spPr>
          <a:xfrm>
            <a:off x="1141560" y="618480"/>
            <a:ext cx="9905760" cy="1478160"/>
          </a:xfrm>
          <a:prstGeom prst="rect">
            <a:avLst/>
          </a:prstGeom>
          <a:noFill/>
          <a:ln w="0">
            <a:noFill/>
          </a:ln>
        </p:spPr>
        <p:txBody>
          <a:bodyPr lIns="91440" rIns="91440" tIns="45720" bIns="45720" anchor="ctr">
            <a:normAutofit/>
          </a:bodyPr>
          <a:p>
            <a:pPr indent="0" algn="ctr" defTabSz="914400">
              <a:lnSpc>
                <a:spcPct val="90000"/>
              </a:lnSpc>
              <a:buNone/>
            </a:pPr>
            <a:r>
              <a:rPr b="0" lang="es-MX" sz="4400" spc="-1" strike="noStrike" cap="all">
                <a:solidFill>
                  <a:schemeClr val="dk1"/>
                </a:solidFill>
                <a:latin typeface="Rockwell"/>
              </a:rPr>
              <a:t>Las funciones de la lengua más comunes</a:t>
            </a:r>
            <a:endParaRPr b="0" lang="es-ES" sz="4400" spc="-1" strike="noStrike">
              <a:solidFill>
                <a:schemeClr val="dk1"/>
              </a:solidFill>
              <a:latin typeface="Tw Cen MT"/>
            </a:endParaRPr>
          </a:p>
        </p:txBody>
      </p:sp>
      <p:graphicFrame>
        <p:nvGraphicFramePr>
          <p:cNvPr id="2" name="Diagram2"/>
          <p:cNvGraphicFramePr/>
          <p:nvPr>
            <p:extLst>
              <p:ext uri="{D42A27DB-BD31-4B8C-83A1-F6EECF244321}">
                <p14:modId xmlns:p14="http://schemas.microsoft.com/office/powerpoint/2010/main" val="2131818866"/>
              </p:ext>
            </p:extLst>
          </p:nvPr>
        </p:nvGraphicFramePr>
        <p:xfrm>
          <a:off x="477000" y="1871280"/>
          <a:ext cx="11314080" cy="449172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88" name="PlaceHolder 1"/>
          <p:cNvSpPr>
            <a:spLocks noGrp="1"/>
          </p:cNvSpPr>
          <p:nvPr>
            <p:ph type="title"/>
          </p:nvPr>
        </p:nvSpPr>
        <p:spPr>
          <a:xfrm>
            <a:off x="1141560" y="618480"/>
            <a:ext cx="9905760" cy="1478160"/>
          </a:xfrm>
          <a:prstGeom prst="rect">
            <a:avLst/>
          </a:prstGeom>
          <a:noFill/>
          <a:ln w="0">
            <a:noFill/>
          </a:ln>
        </p:spPr>
        <p:txBody>
          <a:bodyPr lIns="91440" rIns="91440" tIns="45720" bIns="45720" anchor="ctr">
            <a:normAutofit/>
          </a:bodyPr>
          <a:p>
            <a:pPr indent="0" algn="ctr" defTabSz="914400">
              <a:lnSpc>
                <a:spcPct val="90000"/>
              </a:lnSpc>
              <a:buNone/>
            </a:pPr>
            <a:r>
              <a:rPr b="0" lang="es-ES" sz="4400" spc="-1" strike="noStrike" cap="all">
                <a:solidFill>
                  <a:schemeClr val="dk1"/>
                </a:solidFill>
                <a:latin typeface="Rockwell"/>
              </a:rPr>
              <a:t>Ejemplos de funciones de la lengua</a:t>
            </a:r>
            <a:endParaRPr b="0" lang="es-ES" sz="4400" spc="-1" strike="noStrike">
              <a:solidFill>
                <a:schemeClr val="dk1"/>
              </a:solidFill>
              <a:latin typeface="Tw Cen MT"/>
            </a:endParaRPr>
          </a:p>
        </p:txBody>
      </p:sp>
      <p:graphicFrame>
        <p:nvGraphicFramePr>
          <p:cNvPr id="3" name="Diagram3"/>
          <p:cNvGraphicFramePr/>
          <p:nvPr>
            <p:extLst>
              <p:ext uri="{D42A27DB-BD31-4B8C-83A1-F6EECF244321}">
                <p14:modId xmlns:p14="http://schemas.microsoft.com/office/powerpoint/2010/main" val="844249833"/>
              </p:ext>
            </p:extLst>
          </p:nvPr>
        </p:nvGraphicFramePr>
        <p:xfrm>
          <a:off x="1141560" y="2249640"/>
          <a:ext cx="9905760" cy="354132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mc:AlternateContent>
    <mc:Choice Requires="p14">
      <p:transition spd="slow" p14:dur="2000"/>
    </mc:Choice>
    <mc:Fallback>
      <p:transition spd="slow"/>
    </mc:Fallback>
  </mc:AlternateContent>
</p:sld>
</file>

<file path=ppt/theme/_rels/theme1.xml.rels><?xml version="1.0" encoding="UTF-8"?>
<Relationships xmlns="http://schemas.openxmlformats.org/package/2006/relationships"><Relationship Id="rId1" Type="http://schemas.openxmlformats.org/officeDocument/2006/relationships/image" Target="../media/image1.jpeg"/>
</Relationships>
</file>

<file path=ppt/theme/_rels/theme10.xml.rels><?xml version="1.0" encoding="UTF-8"?>
<Relationships xmlns="http://schemas.openxmlformats.org/package/2006/relationships"><Relationship Id="rId1" Type="http://schemas.openxmlformats.org/officeDocument/2006/relationships/image" Target="../media/image1.jpeg"/>
</Relationships>
</file>

<file path=ppt/theme/_rels/theme11.xml.rels><?xml version="1.0" encoding="UTF-8"?>
<Relationships xmlns="http://schemas.openxmlformats.org/package/2006/relationships"><Relationship Id="rId1" Type="http://schemas.openxmlformats.org/officeDocument/2006/relationships/image" Target="../media/image1.jpeg"/>
</Relationships>
</file>

<file path=ppt/theme/_rels/theme12.xml.rels><?xml version="1.0" encoding="UTF-8"?>
<Relationships xmlns="http://schemas.openxmlformats.org/package/2006/relationships"><Relationship Id="rId1" Type="http://schemas.openxmlformats.org/officeDocument/2006/relationships/image" Target="../media/image1.jpeg"/>
</Relationships>
</file>

<file path=ppt/theme/_rels/theme13.xml.rels><?xml version="1.0" encoding="UTF-8"?>
<Relationships xmlns="http://schemas.openxmlformats.org/package/2006/relationships"><Relationship Id="rId1" Type="http://schemas.openxmlformats.org/officeDocument/2006/relationships/image" Target="../media/image1.jpeg"/>
</Relationships>
</file>

<file path=ppt/theme/_rels/theme14.xml.rels><?xml version="1.0" encoding="UTF-8"?>
<Relationships xmlns="http://schemas.openxmlformats.org/package/2006/relationships"><Relationship Id="rId1" Type="http://schemas.openxmlformats.org/officeDocument/2006/relationships/image" Target="../media/image1.jpeg"/>
</Relationships>
</file>

<file path=ppt/theme/_rels/theme15.xml.rels><?xml version="1.0" encoding="UTF-8"?>
<Relationships xmlns="http://schemas.openxmlformats.org/package/2006/relationships"><Relationship Id="rId1" Type="http://schemas.openxmlformats.org/officeDocument/2006/relationships/image" Target="../media/image1.jpeg"/>
</Relationships>
</file>

<file path=ppt/theme/_rels/theme16.xml.rels><?xml version="1.0" encoding="UTF-8"?>
<Relationships xmlns="http://schemas.openxmlformats.org/package/2006/relationships"><Relationship Id="rId1" Type="http://schemas.openxmlformats.org/officeDocument/2006/relationships/image" Target="../media/image1.jpeg"/>
</Relationships>
</file>

<file path=ppt/theme/_rels/theme17.xml.rels><?xml version="1.0" encoding="UTF-8"?>
<Relationships xmlns="http://schemas.openxmlformats.org/package/2006/relationships"><Relationship Id="rId1" Type="http://schemas.openxmlformats.org/officeDocument/2006/relationships/image" Target="../media/image1.jpeg"/>
</Relationships>
</file>

<file path=ppt/theme/_rels/theme2.xml.rels><?xml version="1.0" encoding="UTF-8"?>
<Relationships xmlns="http://schemas.openxmlformats.org/package/2006/relationships"><Relationship Id="rId1" Type="http://schemas.openxmlformats.org/officeDocument/2006/relationships/image" Target="../media/image1.jpeg"/>
</Relationships>
</file>

<file path=ppt/theme/_rels/theme3.xml.rels><?xml version="1.0" encoding="UTF-8"?>
<Relationships xmlns="http://schemas.openxmlformats.org/package/2006/relationships"><Relationship Id="rId1" Type="http://schemas.openxmlformats.org/officeDocument/2006/relationships/image" Target="../media/image1.jpeg"/>
</Relationships>
</file>

<file path=ppt/theme/_rels/theme4.xml.rels><?xml version="1.0" encoding="UTF-8"?>
<Relationships xmlns="http://schemas.openxmlformats.org/package/2006/relationships"><Relationship Id="rId1" Type="http://schemas.openxmlformats.org/officeDocument/2006/relationships/image" Target="../media/image1.jpeg"/>
</Relationships>
</file>

<file path=ppt/theme/_rels/theme5.xml.rels><?xml version="1.0" encoding="UTF-8"?>
<Relationships xmlns="http://schemas.openxmlformats.org/package/2006/relationships"><Relationship Id="rId1" Type="http://schemas.openxmlformats.org/officeDocument/2006/relationships/image" Target="../media/image1.jpeg"/>
</Relationships>
</file>

<file path=ppt/theme/_rels/theme6.xml.rels><?xml version="1.0" encoding="UTF-8"?>
<Relationships xmlns="http://schemas.openxmlformats.org/package/2006/relationships"><Relationship Id="rId1" Type="http://schemas.openxmlformats.org/officeDocument/2006/relationships/image" Target="../media/image1.jpeg"/>
</Relationships>
</file>

<file path=ppt/theme/_rels/theme7.xml.rels><?xml version="1.0" encoding="UTF-8"?>
<Relationships xmlns="http://schemas.openxmlformats.org/package/2006/relationships"><Relationship Id="rId1" Type="http://schemas.openxmlformats.org/officeDocument/2006/relationships/image" Target="../media/image1.jpeg"/>
</Relationships>
</file>

<file path=ppt/theme/_rels/theme8.xml.rels><?xml version="1.0" encoding="UTF-8"?>
<Relationships xmlns="http://schemas.openxmlformats.org/package/2006/relationships"><Relationship Id="rId1" Type="http://schemas.openxmlformats.org/officeDocument/2006/relationships/image" Target="../media/image1.jpeg"/>
</Relationships>
</file>

<file path=ppt/theme/_rels/theme9.xml.rels><?xml version="1.0" encoding="UTF-8"?>
<Relationships xmlns="http://schemas.openxmlformats.org/package/2006/relationships"><Relationship Id="rId1" Type="http://schemas.openxmlformats.org/officeDocument/2006/relationships/image" Target="../media/image1.jpeg"/>
</Relationships>
</file>

<file path=ppt/theme/theme1.xml><?xml version="1.0" encoding="utf-8"?>
<a:theme xmlns:a="http://schemas.openxmlformats.org/drawingml/2006/main" xmlns:r="http://schemas.openxmlformats.org/officeDocument/2006/relationships" name="Circuito">
  <a:themeElements>
    <a:clrScheme name="Blue II">
      <a:dk1>
        <a:srgbClr val="000000"/>
      </a:dk1>
      <a:lt1>
        <a:srgbClr val="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Circuit">
      <a:majorFont>
        <a:latin typeface="Tw Cen MT" panose="020B0602020104020603" pitchFamily="0" charset="1"/>
        <a:ea typeface=""/>
        <a:cs typeface=""/>
      </a:majorFont>
      <a:minorFont>
        <a:latin typeface="Tw Cen MT" panose="020B0602020104020603" pitchFamily="0" charset="1"/>
        <a:ea typeface=""/>
        <a:cs typeface=""/>
      </a:minorFont>
    </a:fontScheme>
    <a:fmtScheme>
      <a:fillStyleLst>
        <a:solidFill>
          <a:schemeClr val="phClr"/>
        </a:solidFill>
        <a:gradFill>
          <a:gsLst>
            <a:gs pos="0">
              <a:schemeClr val="phClr">
                <a:tint val="58000"/>
                <a:lumMod val="110000"/>
              </a:schemeClr>
            </a:gs>
            <a:gs pos="100000">
              <a:schemeClr val="phClr">
                <a:tint val="81000"/>
                <a:lumMod val="105000"/>
              </a:schemeClr>
            </a:gs>
          </a:gsLst>
          <a:lin ang="5040000" scaled="0"/>
          <a:tileRect l="0" t="0" r="0" b="0"/>
        </a:gradFill>
        <a:gradFill>
          <a:gsLst>
            <a:gs pos="0">
              <a:schemeClr val="phClr">
                <a:tint val="94000"/>
                <a:lumMod val="102000"/>
              </a:schemeClr>
            </a:gs>
            <a:gs pos="100000">
              <a:schemeClr val="phClr">
                <a:shade val="74000"/>
                <a:lumMod val="100000"/>
              </a:schemeClr>
            </a:gs>
          </a:gsLst>
          <a:lin ang="5400000" scaled="0"/>
          <a:tileRect l="0" t="0" r="0" b="0"/>
        </a:gradFill>
      </a:fillStyleLst>
      <a:lnStyleLst>
        <a:ln w="9525" cap="flat" cmpd="sng" algn="ctr">
          <a:prstDash val="solid"/>
        </a:ln>
        <a:ln w="15875" cap="flat" cmpd="sng" algn="ctr">
          <a:prstDash val="solid"/>
        </a:ln>
        <a:ln w="22225"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98000"/>
                <a:lumMod val="140000"/>
              </a:schemeClr>
            </a:gs>
            <a:gs pos="100000">
              <a:schemeClr val="phClr">
                <a:shade val="92000"/>
                <a:lumMod val="48000"/>
              </a:schemeClr>
            </a:gs>
          </a:gsLst>
          <a:lin ang="5040000" scaled="0"/>
          <a:tileRect l="0" t="0" r="0" b="0"/>
        </a:gradFill>
        <a:blipFill rotWithShape="0">
          <a:blip r:embed="rId1"/>
          <a:srcRect l="0" t="0" r="0" b="0"/>
          <a:stretch>
            <a:fillRect l="0" t="0" r="0" b="0"/>
          </a:stretch>
        </a:blipFill>
      </a:bgFillStyleLst>
    </a:fmtScheme>
  </a:themeElements>
</a:theme>
</file>

<file path=ppt/theme/theme10.xml><?xml version="1.0" encoding="utf-8"?>
<a:theme xmlns:a="http://schemas.openxmlformats.org/drawingml/2006/main" xmlns:r="http://schemas.openxmlformats.org/officeDocument/2006/relationships" name="Circuito">
  <a:themeElements>
    <a:clrScheme name="Blue II">
      <a:dk1>
        <a:srgbClr val="000000"/>
      </a:dk1>
      <a:lt1>
        <a:srgbClr val="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Circuit">
      <a:majorFont>
        <a:latin typeface="Tw Cen MT" panose="020B0602020104020603" pitchFamily="0" charset="1"/>
        <a:ea typeface=""/>
        <a:cs typeface=""/>
      </a:majorFont>
      <a:minorFont>
        <a:latin typeface="Tw Cen MT" panose="020B0602020104020603" pitchFamily="0" charset="1"/>
        <a:ea typeface=""/>
        <a:cs typeface=""/>
      </a:minorFont>
    </a:fontScheme>
    <a:fmtScheme>
      <a:fillStyleLst>
        <a:solidFill>
          <a:schemeClr val="phClr"/>
        </a:solidFill>
        <a:gradFill>
          <a:gsLst>
            <a:gs pos="0">
              <a:schemeClr val="phClr">
                <a:tint val="58000"/>
                <a:lumMod val="110000"/>
              </a:schemeClr>
            </a:gs>
            <a:gs pos="100000">
              <a:schemeClr val="phClr">
                <a:tint val="81000"/>
                <a:lumMod val="105000"/>
              </a:schemeClr>
            </a:gs>
          </a:gsLst>
          <a:lin ang="5040000" scaled="0"/>
          <a:tileRect l="0" t="0" r="0" b="0"/>
        </a:gradFill>
        <a:gradFill>
          <a:gsLst>
            <a:gs pos="0">
              <a:schemeClr val="phClr">
                <a:tint val="94000"/>
                <a:lumMod val="102000"/>
              </a:schemeClr>
            </a:gs>
            <a:gs pos="100000">
              <a:schemeClr val="phClr">
                <a:shade val="74000"/>
                <a:lumMod val="100000"/>
              </a:schemeClr>
            </a:gs>
          </a:gsLst>
          <a:lin ang="5400000" scaled="0"/>
          <a:tileRect l="0" t="0" r="0" b="0"/>
        </a:gradFill>
      </a:fillStyleLst>
      <a:lnStyleLst>
        <a:ln w="9525" cap="flat" cmpd="sng" algn="ctr">
          <a:prstDash val="solid"/>
        </a:ln>
        <a:ln w="15875" cap="flat" cmpd="sng" algn="ctr">
          <a:prstDash val="solid"/>
        </a:ln>
        <a:ln w="22225"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98000"/>
                <a:lumMod val="140000"/>
              </a:schemeClr>
            </a:gs>
            <a:gs pos="100000">
              <a:schemeClr val="phClr">
                <a:shade val="92000"/>
                <a:lumMod val="48000"/>
              </a:schemeClr>
            </a:gs>
          </a:gsLst>
          <a:lin ang="5040000" scaled="0"/>
          <a:tileRect l="0" t="0" r="0" b="0"/>
        </a:gradFill>
        <a:blipFill rotWithShape="0">
          <a:blip r:embed="rId1"/>
          <a:srcRect l="0" t="0" r="0" b="0"/>
          <a:stretch>
            <a:fillRect l="0" t="0" r="0" b="0"/>
          </a:stretch>
        </a:blipFill>
      </a:bgFillStyleLst>
    </a:fmtScheme>
  </a:themeElements>
</a:theme>
</file>

<file path=ppt/theme/theme11.xml><?xml version="1.0" encoding="utf-8"?>
<a:theme xmlns:a="http://schemas.openxmlformats.org/drawingml/2006/main" xmlns:r="http://schemas.openxmlformats.org/officeDocument/2006/relationships" name="Circuito">
  <a:themeElements>
    <a:clrScheme name="Blue II">
      <a:dk1>
        <a:srgbClr val="000000"/>
      </a:dk1>
      <a:lt1>
        <a:srgbClr val="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Circuit">
      <a:majorFont>
        <a:latin typeface="Tw Cen MT" panose="020B0602020104020603" pitchFamily="0" charset="1"/>
        <a:ea typeface=""/>
        <a:cs typeface=""/>
      </a:majorFont>
      <a:minorFont>
        <a:latin typeface="Tw Cen MT" panose="020B0602020104020603" pitchFamily="0" charset="1"/>
        <a:ea typeface=""/>
        <a:cs typeface=""/>
      </a:minorFont>
    </a:fontScheme>
    <a:fmtScheme>
      <a:fillStyleLst>
        <a:solidFill>
          <a:schemeClr val="phClr"/>
        </a:solidFill>
        <a:gradFill>
          <a:gsLst>
            <a:gs pos="0">
              <a:schemeClr val="phClr">
                <a:tint val="58000"/>
                <a:lumMod val="110000"/>
              </a:schemeClr>
            </a:gs>
            <a:gs pos="100000">
              <a:schemeClr val="phClr">
                <a:tint val="81000"/>
                <a:lumMod val="105000"/>
              </a:schemeClr>
            </a:gs>
          </a:gsLst>
          <a:lin ang="5040000" scaled="0"/>
          <a:tileRect l="0" t="0" r="0" b="0"/>
        </a:gradFill>
        <a:gradFill>
          <a:gsLst>
            <a:gs pos="0">
              <a:schemeClr val="phClr">
                <a:tint val="94000"/>
                <a:lumMod val="102000"/>
              </a:schemeClr>
            </a:gs>
            <a:gs pos="100000">
              <a:schemeClr val="phClr">
                <a:shade val="74000"/>
                <a:lumMod val="100000"/>
              </a:schemeClr>
            </a:gs>
          </a:gsLst>
          <a:lin ang="5400000" scaled="0"/>
          <a:tileRect l="0" t="0" r="0" b="0"/>
        </a:gradFill>
      </a:fillStyleLst>
      <a:lnStyleLst>
        <a:ln w="9525" cap="flat" cmpd="sng" algn="ctr">
          <a:prstDash val="solid"/>
        </a:ln>
        <a:ln w="15875" cap="flat" cmpd="sng" algn="ctr">
          <a:prstDash val="solid"/>
        </a:ln>
        <a:ln w="22225"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98000"/>
                <a:lumMod val="140000"/>
              </a:schemeClr>
            </a:gs>
            <a:gs pos="100000">
              <a:schemeClr val="phClr">
                <a:shade val="92000"/>
                <a:lumMod val="48000"/>
              </a:schemeClr>
            </a:gs>
          </a:gsLst>
          <a:lin ang="5040000" scaled="0"/>
          <a:tileRect l="0" t="0" r="0" b="0"/>
        </a:gradFill>
        <a:blipFill rotWithShape="0">
          <a:blip r:embed="rId1"/>
          <a:srcRect l="0" t="0" r="0" b="0"/>
          <a:stretch>
            <a:fillRect l="0" t="0" r="0" b="0"/>
          </a:stretch>
        </a:blipFill>
      </a:bgFillStyleLst>
    </a:fmtScheme>
  </a:themeElements>
</a:theme>
</file>

<file path=ppt/theme/theme12.xml><?xml version="1.0" encoding="utf-8"?>
<a:theme xmlns:a="http://schemas.openxmlformats.org/drawingml/2006/main" xmlns:r="http://schemas.openxmlformats.org/officeDocument/2006/relationships" name="Circuito">
  <a:themeElements>
    <a:clrScheme name="Blue II">
      <a:dk1>
        <a:srgbClr val="000000"/>
      </a:dk1>
      <a:lt1>
        <a:srgbClr val="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Circuit">
      <a:majorFont>
        <a:latin typeface="Tw Cen MT" panose="020B0602020104020603" pitchFamily="0" charset="1"/>
        <a:ea typeface=""/>
        <a:cs typeface=""/>
      </a:majorFont>
      <a:minorFont>
        <a:latin typeface="Tw Cen MT" panose="020B0602020104020603" pitchFamily="0" charset="1"/>
        <a:ea typeface=""/>
        <a:cs typeface=""/>
      </a:minorFont>
    </a:fontScheme>
    <a:fmtScheme>
      <a:fillStyleLst>
        <a:solidFill>
          <a:schemeClr val="phClr"/>
        </a:solidFill>
        <a:gradFill>
          <a:gsLst>
            <a:gs pos="0">
              <a:schemeClr val="phClr">
                <a:tint val="58000"/>
                <a:lumMod val="110000"/>
              </a:schemeClr>
            </a:gs>
            <a:gs pos="100000">
              <a:schemeClr val="phClr">
                <a:tint val="81000"/>
                <a:lumMod val="105000"/>
              </a:schemeClr>
            </a:gs>
          </a:gsLst>
          <a:lin ang="5040000" scaled="0"/>
          <a:tileRect l="0" t="0" r="0" b="0"/>
        </a:gradFill>
        <a:gradFill>
          <a:gsLst>
            <a:gs pos="0">
              <a:schemeClr val="phClr">
                <a:tint val="94000"/>
                <a:lumMod val="102000"/>
              </a:schemeClr>
            </a:gs>
            <a:gs pos="100000">
              <a:schemeClr val="phClr">
                <a:shade val="74000"/>
                <a:lumMod val="100000"/>
              </a:schemeClr>
            </a:gs>
          </a:gsLst>
          <a:lin ang="5400000" scaled="0"/>
          <a:tileRect l="0" t="0" r="0" b="0"/>
        </a:gradFill>
      </a:fillStyleLst>
      <a:lnStyleLst>
        <a:ln w="9525" cap="flat" cmpd="sng" algn="ctr">
          <a:prstDash val="solid"/>
        </a:ln>
        <a:ln w="15875" cap="flat" cmpd="sng" algn="ctr">
          <a:prstDash val="solid"/>
        </a:ln>
        <a:ln w="22225"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98000"/>
                <a:lumMod val="140000"/>
              </a:schemeClr>
            </a:gs>
            <a:gs pos="100000">
              <a:schemeClr val="phClr">
                <a:shade val="92000"/>
                <a:lumMod val="48000"/>
              </a:schemeClr>
            </a:gs>
          </a:gsLst>
          <a:lin ang="5040000" scaled="0"/>
          <a:tileRect l="0" t="0" r="0" b="0"/>
        </a:gradFill>
        <a:blipFill rotWithShape="0">
          <a:blip r:embed="rId1"/>
          <a:srcRect l="0" t="0" r="0" b="0"/>
          <a:stretch>
            <a:fillRect l="0" t="0" r="0" b="0"/>
          </a:stretch>
        </a:blipFill>
      </a:bgFillStyleLst>
    </a:fmtScheme>
  </a:themeElements>
</a:theme>
</file>

<file path=ppt/theme/theme13.xml><?xml version="1.0" encoding="utf-8"?>
<a:theme xmlns:a="http://schemas.openxmlformats.org/drawingml/2006/main" xmlns:r="http://schemas.openxmlformats.org/officeDocument/2006/relationships" name="Circuito">
  <a:themeElements>
    <a:clrScheme name="Blue II">
      <a:dk1>
        <a:srgbClr val="000000"/>
      </a:dk1>
      <a:lt1>
        <a:srgbClr val="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Circuit">
      <a:majorFont>
        <a:latin typeface="Tw Cen MT" panose="020B0602020104020603" pitchFamily="0" charset="1"/>
        <a:ea typeface=""/>
        <a:cs typeface=""/>
      </a:majorFont>
      <a:minorFont>
        <a:latin typeface="Tw Cen MT" panose="020B0602020104020603" pitchFamily="0" charset="1"/>
        <a:ea typeface=""/>
        <a:cs typeface=""/>
      </a:minorFont>
    </a:fontScheme>
    <a:fmtScheme>
      <a:fillStyleLst>
        <a:solidFill>
          <a:schemeClr val="phClr"/>
        </a:solidFill>
        <a:gradFill>
          <a:gsLst>
            <a:gs pos="0">
              <a:schemeClr val="phClr">
                <a:tint val="58000"/>
                <a:lumMod val="110000"/>
              </a:schemeClr>
            </a:gs>
            <a:gs pos="100000">
              <a:schemeClr val="phClr">
                <a:tint val="81000"/>
                <a:lumMod val="105000"/>
              </a:schemeClr>
            </a:gs>
          </a:gsLst>
          <a:lin ang="5040000" scaled="0"/>
          <a:tileRect l="0" t="0" r="0" b="0"/>
        </a:gradFill>
        <a:gradFill>
          <a:gsLst>
            <a:gs pos="0">
              <a:schemeClr val="phClr">
                <a:tint val="94000"/>
                <a:lumMod val="102000"/>
              </a:schemeClr>
            </a:gs>
            <a:gs pos="100000">
              <a:schemeClr val="phClr">
                <a:shade val="74000"/>
                <a:lumMod val="100000"/>
              </a:schemeClr>
            </a:gs>
          </a:gsLst>
          <a:lin ang="5400000" scaled="0"/>
          <a:tileRect l="0" t="0" r="0" b="0"/>
        </a:gradFill>
      </a:fillStyleLst>
      <a:lnStyleLst>
        <a:ln w="9525" cap="flat" cmpd="sng" algn="ctr">
          <a:prstDash val="solid"/>
        </a:ln>
        <a:ln w="15875" cap="flat" cmpd="sng" algn="ctr">
          <a:prstDash val="solid"/>
        </a:ln>
        <a:ln w="22225"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98000"/>
                <a:lumMod val="140000"/>
              </a:schemeClr>
            </a:gs>
            <a:gs pos="100000">
              <a:schemeClr val="phClr">
                <a:shade val="92000"/>
                <a:lumMod val="48000"/>
              </a:schemeClr>
            </a:gs>
          </a:gsLst>
          <a:lin ang="5040000" scaled="0"/>
          <a:tileRect l="0" t="0" r="0" b="0"/>
        </a:gradFill>
        <a:blipFill rotWithShape="0">
          <a:blip r:embed="rId1"/>
          <a:srcRect l="0" t="0" r="0" b="0"/>
          <a:stretch>
            <a:fillRect l="0" t="0" r="0" b="0"/>
          </a:stretch>
        </a:blipFill>
      </a:bgFillStyleLst>
    </a:fmtScheme>
  </a:themeElements>
</a:theme>
</file>

<file path=ppt/theme/theme14.xml><?xml version="1.0" encoding="utf-8"?>
<a:theme xmlns:a="http://schemas.openxmlformats.org/drawingml/2006/main" xmlns:r="http://schemas.openxmlformats.org/officeDocument/2006/relationships" name="Circuito">
  <a:themeElements>
    <a:clrScheme name="Blue II">
      <a:dk1>
        <a:srgbClr val="000000"/>
      </a:dk1>
      <a:lt1>
        <a:srgbClr val="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Circuit">
      <a:majorFont>
        <a:latin typeface="Tw Cen MT" panose="020B0602020104020603" pitchFamily="0" charset="1"/>
        <a:ea typeface=""/>
        <a:cs typeface=""/>
      </a:majorFont>
      <a:minorFont>
        <a:latin typeface="Tw Cen MT" panose="020B0602020104020603" pitchFamily="0" charset="1"/>
        <a:ea typeface=""/>
        <a:cs typeface=""/>
      </a:minorFont>
    </a:fontScheme>
    <a:fmtScheme>
      <a:fillStyleLst>
        <a:solidFill>
          <a:schemeClr val="phClr"/>
        </a:solidFill>
        <a:gradFill>
          <a:gsLst>
            <a:gs pos="0">
              <a:schemeClr val="phClr">
                <a:tint val="58000"/>
                <a:lumMod val="110000"/>
              </a:schemeClr>
            </a:gs>
            <a:gs pos="100000">
              <a:schemeClr val="phClr">
                <a:tint val="81000"/>
                <a:lumMod val="105000"/>
              </a:schemeClr>
            </a:gs>
          </a:gsLst>
          <a:lin ang="5040000" scaled="0"/>
          <a:tileRect l="0" t="0" r="0" b="0"/>
        </a:gradFill>
        <a:gradFill>
          <a:gsLst>
            <a:gs pos="0">
              <a:schemeClr val="phClr">
                <a:tint val="94000"/>
                <a:lumMod val="102000"/>
              </a:schemeClr>
            </a:gs>
            <a:gs pos="100000">
              <a:schemeClr val="phClr">
                <a:shade val="74000"/>
                <a:lumMod val="100000"/>
              </a:schemeClr>
            </a:gs>
          </a:gsLst>
          <a:lin ang="5400000" scaled="0"/>
          <a:tileRect l="0" t="0" r="0" b="0"/>
        </a:gradFill>
      </a:fillStyleLst>
      <a:lnStyleLst>
        <a:ln w="9525" cap="flat" cmpd="sng" algn="ctr">
          <a:prstDash val="solid"/>
        </a:ln>
        <a:ln w="15875" cap="flat" cmpd="sng" algn="ctr">
          <a:prstDash val="solid"/>
        </a:ln>
        <a:ln w="22225"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98000"/>
                <a:lumMod val="140000"/>
              </a:schemeClr>
            </a:gs>
            <a:gs pos="100000">
              <a:schemeClr val="phClr">
                <a:shade val="92000"/>
                <a:lumMod val="48000"/>
              </a:schemeClr>
            </a:gs>
          </a:gsLst>
          <a:lin ang="5040000" scaled="0"/>
          <a:tileRect l="0" t="0" r="0" b="0"/>
        </a:gradFill>
        <a:blipFill rotWithShape="0">
          <a:blip r:embed="rId1"/>
          <a:srcRect l="0" t="0" r="0" b="0"/>
          <a:stretch>
            <a:fillRect l="0" t="0" r="0" b="0"/>
          </a:stretch>
        </a:blipFill>
      </a:bgFillStyleLst>
    </a:fmtScheme>
  </a:themeElements>
</a:theme>
</file>

<file path=ppt/theme/theme15.xml><?xml version="1.0" encoding="utf-8"?>
<a:theme xmlns:a="http://schemas.openxmlformats.org/drawingml/2006/main" xmlns:r="http://schemas.openxmlformats.org/officeDocument/2006/relationships" name="Circuito">
  <a:themeElements>
    <a:clrScheme name="Blue II">
      <a:dk1>
        <a:srgbClr val="000000"/>
      </a:dk1>
      <a:lt1>
        <a:srgbClr val="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Circuit">
      <a:majorFont>
        <a:latin typeface="Tw Cen MT" panose="020B0602020104020603" pitchFamily="0" charset="1"/>
        <a:ea typeface=""/>
        <a:cs typeface=""/>
      </a:majorFont>
      <a:minorFont>
        <a:latin typeface="Tw Cen MT" panose="020B0602020104020603" pitchFamily="0" charset="1"/>
        <a:ea typeface=""/>
        <a:cs typeface=""/>
      </a:minorFont>
    </a:fontScheme>
    <a:fmtScheme>
      <a:fillStyleLst>
        <a:solidFill>
          <a:schemeClr val="phClr"/>
        </a:solidFill>
        <a:gradFill>
          <a:gsLst>
            <a:gs pos="0">
              <a:schemeClr val="phClr">
                <a:tint val="58000"/>
                <a:lumMod val="110000"/>
              </a:schemeClr>
            </a:gs>
            <a:gs pos="100000">
              <a:schemeClr val="phClr">
                <a:tint val="81000"/>
                <a:lumMod val="105000"/>
              </a:schemeClr>
            </a:gs>
          </a:gsLst>
          <a:lin ang="5040000" scaled="0"/>
          <a:tileRect l="0" t="0" r="0" b="0"/>
        </a:gradFill>
        <a:gradFill>
          <a:gsLst>
            <a:gs pos="0">
              <a:schemeClr val="phClr">
                <a:tint val="94000"/>
                <a:lumMod val="102000"/>
              </a:schemeClr>
            </a:gs>
            <a:gs pos="100000">
              <a:schemeClr val="phClr">
                <a:shade val="74000"/>
                <a:lumMod val="100000"/>
              </a:schemeClr>
            </a:gs>
          </a:gsLst>
          <a:lin ang="5400000" scaled="0"/>
          <a:tileRect l="0" t="0" r="0" b="0"/>
        </a:gradFill>
      </a:fillStyleLst>
      <a:lnStyleLst>
        <a:ln w="9525" cap="flat" cmpd="sng" algn="ctr">
          <a:prstDash val="solid"/>
        </a:ln>
        <a:ln w="15875" cap="flat" cmpd="sng" algn="ctr">
          <a:prstDash val="solid"/>
        </a:ln>
        <a:ln w="22225"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98000"/>
                <a:lumMod val="140000"/>
              </a:schemeClr>
            </a:gs>
            <a:gs pos="100000">
              <a:schemeClr val="phClr">
                <a:shade val="92000"/>
                <a:lumMod val="48000"/>
              </a:schemeClr>
            </a:gs>
          </a:gsLst>
          <a:lin ang="5040000" scaled="0"/>
          <a:tileRect l="0" t="0" r="0" b="0"/>
        </a:gradFill>
        <a:blipFill rotWithShape="0">
          <a:blip r:embed="rId1"/>
          <a:srcRect l="0" t="0" r="0" b="0"/>
          <a:stretch>
            <a:fillRect l="0" t="0" r="0" b="0"/>
          </a:stretch>
        </a:blipFill>
      </a:bgFillStyleLst>
    </a:fmtScheme>
  </a:themeElements>
</a:theme>
</file>

<file path=ppt/theme/theme16.xml><?xml version="1.0" encoding="utf-8"?>
<a:theme xmlns:a="http://schemas.openxmlformats.org/drawingml/2006/main" xmlns:r="http://schemas.openxmlformats.org/officeDocument/2006/relationships" name="Circuito">
  <a:themeElements>
    <a:clrScheme name="Blue II">
      <a:dk1>
        <a:srgbClr val="000000"/>
      </a:dk1>
      <a:lt1>
        <a:srgbClr val="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Circuit">
      <a:majorFont>
        <a:latin typeface="Tw Cen MT" panose="020B0602020104020603" pitchFamily="0" charset="1"/>
        <a:ea typeface=""/>
        <a:cs typeface=""/>
      </a:majorFont>
      <a:minorFont>
        <a:latin typeface="Tw Cen MT" panose="020B0602020104020603" pitchFamily="0" charset="1"/>
        <a:ea typeface=""/>
        <a:cs typeface=""/>
      </a:minorFont>
    </a:fontScheme>
    <a:fmtScheme>
      <a:fillStyleLst>
        <a:solidFill>
          <a:schemeClr val="phClr"/>
        </a:solidFill>
        <a:gradFill>
          <a:gsLst>
            <a:gs pos="0">
              <a:schemeClr val="phClr">
                <a:tint val="58000"/>
                <a:lumMod val="110000"/>
              </a:schemeClr>
            </a:gs>
            <a:gs pos="100000">
              <a:schemeClr val="phClr">
                <a:tint val="81000"/>
                <a:lumMod val="105000"/>
              </a:schemeClr>
            </a:gs>
          </a:gsLst>
          <a:lin ang="5040000" scaled="0"/>
          <a:tileRect l="0" t="0" r="0" b="0"/>
        </a:gradFill>
        <a:gradFill>
          <a:gsLst>
            <a:gs pos="0">
              <a:schemeClr val="phClr">
                <a:tint val="94000"/>
                <a:lumMod val="102000"/>
              </a:schemeClr>
            </a:gs>
            <a:gs pos="100000">
              <a:schemeClr val="phClr">
                <a:shade val="74000"/>
                <a:lumMod val="100000"/>
              </a:schemeClr>
            </a:gs>
          </a:gsLst>
          <a:lin ang="5400000" scaled="0"/>
          <a:tileRect l="0" t="0" r="0" b="0"/>
        </a:gradFill>
      </a:fillStyleLst>
      <a:lnStyleLst>
        <a:ln w="9525" cap="flat" cmpd="sng" algn="ctr">
          <a:prstDash val="solid"/>
        </a:ln>
        <a:ln w="15875" cap="flat" cmpd="sng" algn="ctr">
          <a:prstDash val="solid"/>
        </a:ln>
        <a:ln w="22225"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98000"/>
                <a:lumMod val="140000"/>
              </a:schemeClr>
            </a:gs>
            <a:gs pos="100000">
              <a:schemeClr val="phClr">
                <a:shade val="92000"/>
                <a:lumMod val="48000"/>
              </a:schemeClr>
            </a:gs>
          </a:gsLst>
          <a:lin ang="5040000" scaled="0"/>
          <a:tileRect l="0" t="0" r="0" b="0"/>
        </a:gradFill>
        <a:blipFill rotWithShape="0">
          <a:blip r:embed="rId1"/>
          <a:srcRect l="0" t="0" r="0" b="0"/>
          <a:stretch>
            <a:fillRect l="0" t="0" r="0" b="0"/>
          </a:stretch>
        </a:blipFill>
      </a:bgFillStyleLst>
    </a:fmtScheme>
  </a:themeElements>
</a:theme>
</file>

<file path=ppt/theme/theme17.xml><?xml version="1.0" encoding="utf-8"?>
<a:theme xmlns:a="http://schemas.openxmlformats.org/drawingml/2006/main" xmlns:r="http://schemas.openxmlformats.org/officeDocument/2006/relationships" name="Circuito">
  <a:themeElements>
    <a:clrScheme name="Blue II">
      <a:dk1>
        <a:srgbClr val="000000"/>
      </a:dk1>
      <a:lt1>
        <a:srgbClr val="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Circuit">
      <a:majorFont>
        <a:latin typeface="Tw Cen MT" panose="020B0602020104020603" pitchFamily="0" charset="1"/>
        <a:ea typeface=""/>
        <a:cs typeface=""/>
      </a:majorFont>
      <a:minorFont>
        <a:latin typeface="Tw Cen MT" panose="020B0602020104020603" pitchFamily="0" charset="1"/>
        <a:ea typeface=""/>
        <a:cs typeface=""/>
      </a:minorFont>
    </a:fontScheme>
    <a:fmtScheme>
      <a:fillStyleLst>
        <a:solidFill>
          <a:schemeClr val="phClr"/>
        </a:solidFill>
        <a:gradFill>
          <a:gsLst>
            <a:gs pos="0">
              <a:schemeClr val="phClr">
                <a:tint val="58000"/>
                <a:lumMod val="110000"/>
              </a:schemeClr>
            </a:gs>
            <a:gs pos="100000">
              <a:schemeClr val="phClr">
                <a:tint val="81000"/>
                <a:lumMod val="105000"/>
              </a:schemeClr>
            </a:gs>
          </a:gsLst>
          <a:lin ang="5040000" scaled="0"/>
          <a:tileRect l="0" t="0" r="0" b="0"/>
        </a:gradFill>
        <a:gradFill>
          <a:gsLst>
            <a:gs pos="0">
              <a:schemeClr val="phClr">
                <a:tint val="94000"/>
                <a:lumMod val="102000"/>
              </a:schemeClr>
            </a:gs>
            <a:gs pos="100000">
              <a:schemeClr val="phClr">
                <a:shade val="74000"/>
                <a:lumMod val="100000"/>
              </a:schemeClr>
            </a:gs>
          </a:gsLst>
          <a:lin ang="5400000" scaled="0"/>
          <a:tileRect l="0" t="0" r="0" b="0"/>
        </a:gradFill>
      </a:fillStyleLst>
      <a:lnStyleLst>
        <a:ln w="9525" cap="flat" cmpd="sng" algn="ctr">
          <a:prstDash val="solid"/>
        </a:ln>
        <a:ln w="15875" cap="flat" cmpd="sng" algn="ctr">
          <a:prstDash val="solid"/>
        </a:ln>
        <a:ln w="22225"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98000"/>
                <a:lumMod val="140000"/>
              </a:schemeClr>
            </a:gs>
            <a:gs pos="100000">
              <a:schemeClr val="phClr">
                <a:shade val="92000"/>
                <a:lumMod val="48000"/>
              </a:schemeClr>
            </a:gs>
          </a:gsLst>
          <a:lin ang="5040000" scaled="0"/>
          <a:tileRect l="0" t="0" r="0" b="0"/>
        </a:gradFill>
        <a:blipFill rotWithShape="0">
          <a:blip r:embed="rId1"/>
          <a:srcRect l="0" t="0" r="0" b="0"/>
          <a:stretch>
            <a:fillRect l="0" t="0" r="0" b="0"/>
          </a:stretch>
        </a:blipFill>
      </a:bgFillStyleLst>
    </a:fmtScheme>
  </a:themeElements>
</a:theme>
</file>

<file path=ppt/theme/theme18.xml><?xml version="1.0" encoding="utf-8"?>
<a:theme xmlns:a="http://schemas.openxmlformats.org/drawingml/2006/main" xmlns:r="http://schemas.openxmlformats.org/officeDocument/2006/relationships"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2.xml><?xml version="1.0" encoding="utf-8"?>
<a:theme xmlns:a="http://schemas.openxmlformats.org/drawingml/2006/main" xmlns:r="http://schemas.openxmlformats.org/officeDocument/2006/relationships" name="Circuito">
  <a:themeElements>
    <a:clrScheme name="Blue II">
      <a:dk1>
        <a:srgbClr val="000000"/>
      </a:dk1>
      <a:lt1>
        <a:srgbClr val="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Circuit">
      <a:majorFont>
        <a:latin typeface="Tw Cen MT" panose="020B0602020104020603" pitchFamily="0" charset="1"/>
        <a:ea typeface=""/>
        <a:cs typeface=""/>
      </a:majorFont>
      <a:minorFont>
        <a:latin typeface="Tw Cen MT" panose="020B0602020104020603" pitchFamily="0" charset="1"/>
        <a:ea typeface=""/>
        <a:cs typeface=""/>
      </a:minorFont>
    </a:fontScheme>
    <a:fmtScheme>
      <a:fillStyleLst>
        <a:solidFill>
          <a:schemeClr val="phClr"/>
        </a:solidFill>
        <a:gradFill>
          <a:gsLst>
            <a:gs pos="0">
              <a:schemeClr val="phClr">
                <a:tint val="58000"/>
                <a:lumMod val="110000"/>
              </a:schemeClr>
            </a:gs>
            <a:gs pos="100000">
              <a:schemeClr val="phClr">
                <a:tint val="81000"/>
                <a:lumMod val="105000"/>
              </a:schemeClr>
            </a:gs>
          </a:gsLst>
          <a:lin ang="5040000" scaled="0"/>
          <a:tileRect l="0" t="0" r="0" b="0"/>
        </a:gradFill>
        <a:gradFill>
          <a:gsLst>
            <a:gs pos="0">
              <a:schemeClr val="phClr">
                <a:tint val="94000"/>
                <a:lumMod val="102000"/>
              </a:schemeClr>
            </a:gs>
            <a:gs pos="100000">
              <a:schemeClr val="phClr">
                <a:shade val="74000"/>
                <a:lumMod val="100000"/>
              </a:schemeClr>
            </a:gs>
          </a:gsLst>
          <a:lin ang="5400000" scaled="0"/>
          <a:tileRect l="0" t="0" r="0" b="0"/>
        </a:gradFill>
      </a:fillStyleLst>
      <a:lnStyleLst>
        <a:ln w="9525" cap="flat" cmpd="sng" algn="ctr">
          <a:prstDash val="solid"/>
        </a:ln>
        <a:ln w="15875" cap="flat" cmpd="sng" algn="ctr">
          <a:prstDash val="solid"/>
        </a:ln>
        <a:ln w="22225"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98000"/>
                <a:lumMod val="140000"/>
              </a:schemeClr>
            </a:gs>
            <a:gs pos="100000">
              <a:schemeClr val="phClr">
                <a:shade val="92000"/>
                <a:lumMod val="48000"/>
              </a:schemeClr>
            </a:gs>
          </a:gsLst>
          <a:lin ang="5040000" scaled="0"/>
          <a:tileRect l="0" t="0" r="0" b="0"/>
        </a:gradFill>
        <a:blipFill rotWithShape="0">
          <a:blip r:embed="rId1"/>
          <a:srcRect l="0" t="0" r="0" b="0"/>
          <a:stretch>
            <a:fillRect l="0" t="0" r="0" b="0"/>
          </a:stretch>
        </a:blipFill>
      </a:bgFillStyleLst>
    </a:fmtScheme>
  </a:themeElements>
</a:theme>
</file>

<file path=ppt/theme/theme3.xml><?xml version="1.0" encoding="utf-8"?>
<a:theme xmlns:a="http://schemas.openxmlformats.org/drawingml/2006/main" xmlns:r="http://schemas.openxmlformats.org/officeDocument/2006/relationships" name="Circuito">
  <a:themeElements>
    <a:clrScheme name="Blue II">
      <a:dk1>
        <a:srgbClr val="000000"/>
      </a:dk1>
      <a:lt1>
        <a:srgbClr val="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Circuit">
      <a:majorFont>
        <a:latin typeface="Tw Cen MT" panose="020B0602020104020603" pitchFamily="0" charset="1"/>
        <a:ea typeface=""/>
        <a:cs typeface=""/>
      </a:majorFont>
      <a:minorFont>
        <a:latin typeface="Tw Cen MT" panose="020B0602020104020603" pitchFamily="0" charset="1"/>
        <a:ea typeface=""/>
        <a:cs typeface=""/>
      </a:minorFont>
    </a:fontScheme>
    <a:fmtScheme>
      <a:fillStyleLst>
        <a:solidFill>
          <a:schemeClr val="phClr"/>
        </a:solidFill>
        <a:gradFill>
          <a:gsLst>
            <a:gs pos="0">
              <a:schemeClr val="phClr">
                <a:tint val="58000"/>
                <a:lumMod val="110000"/>
              </a:schemeClr>
            </a:gs>
            <a:gs pos="100000">
              <a:schemeClr val="phClr">
                <a:tint val="81000"/>
                <a:lumMod val="105000"/>
              </a:schemeClr>
            </a:gs>
          </a:gsLst>
          <a:lin ang="5040000" scaled="0"/>
          <a:tileRect l="0" t="0" r="0" b="0"/>
        </a:gradFill>
        <a:gradFill>
          <a:gsLst>
            <a:gs pos="0">
              <a:schemeClr val="phClr">
                <a:tint val="94000"/>
                <a:lumMod val="102000"/>
              </a:schemeClr>
            </a:gs>
            <a:gs pos="100000">
              <a:schemeClr val="phClr">
                <a:shade val="74000"/>
                <a:lumMod val="100000"/>
              </a:schemeClr>
            </a:gs>
          </a:gsLst>
          <a:lin ang="5400000" scaled="0"/>
          <a:tileRect l="0" t="0" r="0" b="0"/>
        </a:gradFill>
      </a:fillStyleLst>
      <a:lnStyleLst>
        <a:ln w="9525" cap="flat" cmpd="sng" algn="ctr">
          <a:prstDash val="solid"/>
        </a:ln>
        <a:ln w="15875" cap="flat" cmpd="sng" algn="ctr">
          <a:prstDash val="solid"/>
        </a:ln>
        <a:ln w="22225"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98000"/>
                <a:lumMod val="140000"/>
              </a:schemeClr>
            </a:gs>
            <a:gs pos="100000">
              <a:schemeClr val="phClr">
                <a:shade val="92000"/>
                <a:lumMod val="48000"/>
              </a:schemeClr>
            </a:gs>
          </a:gsLst>
          <a:lin ang="5040000" scaled="0"/>
          <a:tileRect l="0" t="0" r="0" b="0"/>
        </a:gradFill>
        <a:blipFill rotWithShape="0">
          <a:blip r:embed="rId1"/>
          <a:srcRect l="0" t="0" r="0" b="0"/>
          <a:stretch>
            <a:fillRect l="0" t="0" r="0" b="0"/>
          </a:stretch>
        </a:blipFill>
      </a:bgFillStyleLst>
    </a:fmtScheme>
  </a:themeElements>
</a:theme>
</file>

<file path=ppt/theme/theme4.xml><?xml version="1.0" encoding="utf-8"?>
<a:theme xmlns:a="http://schemas.openxmlformats.org/drawingml/2006/main" xmlns:r="http://schemas.openxmlformats.org/officeDocument/2006/relationships" name="Circuito">
  <a:themeElements>
    <a:clrScheme name="Blue II">
      <a:dk1>
        <a:srgbClr val="000000"/>
      </a:dk1>
      <a:lt1>
        <a:srgbClr val="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Circuit">
      <a:majorFont>
        <a:latin typeface="Tw Cen MT" panose="020B0602020104020603" pitchFamily="0" charset="1"/>
        <a:ea typeface=""/>
        <a:cs typeface=""/>
      </a:majorFont>
      <a:minorFont>
        <a:latin typeface="Tw Cen MT" panose="020B0602020104020603" pitchFamily="0" charset="1"/>
        <a:ea typeface=""/>
        <a:cs typeface=""/>
      </a:minorFont>
    </a:fontScheme>
    <a:fmtScheme>
      <a:fillStyleLst>
        <a:solidFill>
          <a:schemeClr val="phClr"/>
        </a:solidFill>
        <a:gradFill>
          <a:gsLst>
            <a:gs pos="0">
              <a:schemeClr val="phClr">
                <a:tint val="58000"/>
                <a:lumMod val="110000"/>
              </a:schemeClr>
            </a:gs>
            <a:gs pos="100000">
              <a:schemeClr val="phClr">
                <a:tint val="81000"/>
                <a:lumMod val="105000"/>
              </a:schemeClr>
            </a:gs>
          </a:gsLst>
          <a:lin ang="5040000" scaled="0"/>
          <a:tileRect l="0" t="0" r="0" b="0"/>
        </a:gradFill>
        <a:gradFill>
          <a:gsLst>
            <a:gs pos="0">
              <a:schemeClr val="phClr">
                <a:tint val="94000"/>
                <a:lumMod val="102000"/>
              </a:schemeClr>
            </a:gs>
            <a:gs pos="100000">
              <a:schemeClr val="phClr">
                <a:shade val="74000"/>
                <a:lumMod val="100000"/>
              </a:schemeClr>
            </a:gs>
          </a:gsLst>
          <a:lin ang="5400000" scaled="0"/>
          <a:tileRect l="0" t="0" r="0" b="0"/>
        </a:gradFill>
      </a:fillStyleLst>
      <a:lnStyleLst>
        <a:ln w="9525" cap="flat" cmpd="sng" algn="ctr">
          <a:prstDash val="solid"/>
        </a:ln>
        <a:ln w="15875" cap="flat" cmpd="sng" algn="ctr">
          <a:prstDash val="solid"/>
        </a:ln>
        <a:ln w="22225"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98000"/>
                <a:lumMod val="140000"/>
              </a:schemeClr>
            </a:gs>
            <a:gs pos="100000">
              <a:schemeClr val="phClr">
                <a:shade val="92000"/>
                <a:lumMod val="48000"/>
              </a:schemeClr>
            </a:gs>
          </a:gsLst>
          <a:lin ang="5040000" scaled="0"/>
          <a:tileRect l="0" t="0" r="0" b="0"/>
        </a:gradFill>
        <a:blipFill rotWithShape="0">
          <a:blip r:embed="rId1"/>
          <a:srcRect l="0" t="0" r="0" b="0"/>
          <a:stretch>
            <a:fillRect l="0" t="0" r="0" b="0"/>
          </a:stretch>
        </a:blipFill>
      </a:bgFillStyleLst>
    </a:fmtScheme>
  </a:themeElements>
</a:theme>
</file>

<file path=ppt/theme/theme5.xml><?xml version="1.0" encoding="utf-8"?>
<a:theme xmlns:a="http://schemas.openxmlformats.org/drawingml/2006/main" xmlns:r="http://schemas.openxmlformats.org/officeDocument/2006/relationships" name="Circuito">
  <a:themeElements>
    <a:clrScheme name="Blue II">
      <a:dk1>
        <a:srgbClr val="000000"/>
      </a:dk1>
      <a:lt1>
        <a:srgbClr val="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Circuit">
      <a:majorFont>
        <a:latin typeface="Tw Cen MT" panose="020B0602020104020603" pitchFamily="0" charset="1"/>
        <a:ea typeface=""/>
        <a:cs typeface=""/>
      </a:majorFont>
      <a:minorFont>
        <a:latin typeface="Tw Cen MT" panose="020B0602020104020603" pitchFamily="0" charset="1"/>
        <a:ea typeface=""/>
        <a:cs typeface=""/>
      </a:minorFont>
    </a:fontScheme>
    <a:fmtScheme>
      <a:fillStyleLst>
        <a:solidFill>
          <a:schemeClr val="phClr"/>
        </a:solidFill>
        <a:gradFill>
          <a:gsLst>
            <a:gs pos="0">
              <a:schemeClr val="phClr">
                <a:tint val="58000"/>
                <a:lumMod val="110000"/>
              </a:schemeClr>
            </a:gs>
            <a:gs pos="100000">
              <a:schemeClr val="phClr">
                <a:tint val="81000"/>
                <a:lumMod val="105000"/>
              </a:schemeClr>
            </a:gs>
          </a:gsLst>
          <a:lin ang="5040000" scaled="0"/>
          <a:tileRect l="0" t="0" r="0" b="0"/>
        </a:gradFill>
        <a:gradFill>
          <a:gsLst>
            <a:gs pos="0">
              <a:schemeClr val="phClr">
                <a:tint val="94000"/>
                <a:lumMod val="102000"/>
              </a:schemeClr>
            </a:gs>
            <a:gs pos="100000">
              <a:schemeClr val="phClr">
                <a:shade val="74000"/>
                <a:lumMod val="100000"/>
              </a:schemeClr>
            </a:gs>
          </a:gsLst>
          <a:lin ang="5400000" scaled="0"/>
          <a:tileRect l="0" t="0" r="0" b="0"/>
        </a:gradFill>
      </a:fillStyleLst>
      <a:lnStyleLst>
        <a:ln w="9525" cap="flat" cmpd="sng" algn="ctr">
          <a:prstDash val="solid"/>
        </a:ln>
        <a:ln w="15875" cap="flat" cmpd="sng" algn="ctr">
          <a:prstDash val="solid"/>
        </a:ln>
        <a:ln w="22225"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98000"/>
                <a:lumMod val="140000"/>
              </a:schemeClr>
            </a:gs>
            <a:gs pos="100000">
              <a:schemeClr val="phClr">
                <a:shade val="92000"/>
                <a:lumMod val="48000"/>
              </a:schemeClr>
            </a:gs>
          </a:gsLst>
          <a:lin ang="5040000" scaled="0"/>
          <a:tileRect l="0" t="0" r="0" b="0"/>
        </a:gradFill>
        <a:blipFill rotWithShape="0">
          <a:blip r:embed="rId1"/>
          <a:srcRect l="0" t="0" r="0" b="0"/>
          <a:stretch>
            <a:fillRect l="0" t="0" r="0" b="0"/>
          </a:stretch>
        </a:blipFill>
      </a:bgFillStyleLst>
    </a:fmtScheme>
  </a:themeElements>
</a:theme>
</file>

<file path=ppt/theme/theme6.xml><?xml version="1.0" encoding="utf-8"?>
<a:theme xmlns:a="http://schemas.openxmlformats.org/drawingml/2006/main" xmlns:r="http://schemas.openxmlformats.org/officeDocument/2006/relationships" name="Circuito">
  <a:themeElements>
    <a:clrScheme name="Blue II">
      <a:dk1>
        <a:srgbClr val="000000"/>
      </a:dk1>
      <a:lt1>
        <a:srgbClr val="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Circuit">
      <a:majorFont>
        <a:latin typeface="Tw Cen MT" panose="020B0602020104020603" pitchFamily="0" charset="1"/>
        <a:ea typeface=""/>
        <a:cs typeface=""/>
      </a:majorFont>
      <a:minorFont>
        <a:latin typeface="Tw Cen MT" panose="020B0602020104020603" pitchFamily="0" charset="1"/>
        <a:ea typeface=""/>
        <a:cs typeface=""/>
      </a:minorFont>
    </a:fontScheme>
    <a:fmtScheme>
      <a:fillStyleLst>
        <a:solidFill>
          <a:schemeClr val="phClr"/>
        </a:solidFill>
        <a:gradFill>
          <a:gsLst>
            <a:gs pos="0">
              <a:schemeClr val="phClr">
                <a:tint val="58000"/>
                <a:lumMod val="110000"/>
              </a:schemeClr>
            </a:gs>
            <a:gs pos="100000">
              <a:schemeClr val="phClr">
                <a:tint val="81000"/>
                <a:lumMod val="105000"/>
              </a:schemeClr>
            </a:gs>
          </a:gsLst>
          <a:lin ang="5040000" scaled="0"/>
          <a:tileRect l="0" t="0" r="0" b="0"/>
        </a:gradFill>
        <a:gradFill>
          <a:gsLst>
            <a:gs pos="0">
              <a:schemeClr val="phClr">
                <a:tint val="94000"/>
                <a:lumMod val="102000"/>
              </a:schemeClr>
            </a:gs>
            <a:gs pos="100000">
              <a:schemeClr val="phClr">
                <a:shade val="74000"/>
                <a:lumMod val="100000"/>
              </a:schemeClr>
            </a:gs>
          </a:gsLst>
          <a:lin ang="5400000" scaled="0"/>
          <a:tileRect l="0" t="0" r="0" b="0"/>
        </a:gradFill>
      </a:fillStyleLst>
      <a:lnStyleLst>
        <a:ln w="9525" cap="flat" cmpd="sng" algn="ctr">
          <a:prstDash val="solid"/>
        </a:ln>
        <a:ln w="15875" cap="flat" cmpd="sng" algn="ctr">
          <a:prstDash val="solid"/>
        </a:ln>
        <a:ln w="22225"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98000"/>
                <a:lumMod val="140000"/>
              </a:schemeClr>
            </a:gs>
            <a:gs pos="100000">
              <a:schemeClr val="phClr">
                <a:shade val="92000"/>
                <a:lumMod val="48000"/>
              </a:schemeClr>
            </a:gs>
          </a:gsLst>
          <a:lin ang="5040000" scaled="0"/>
          <a:tileRect l="0" t="0" r="0" b="0"/>
        </a:gradFill>
        <a:blipFill rotWithShape="0">
          <a:blip r:embed="rId1"/>
          <a:srcRect l="0" t="0" r="0" b="0"/>
          <a:stretch>
            <a:fillRect l="0" t="0" r="0" b="0"/>
          </a:stretch>
        </a:blipFill>
      </a:bgFillStyleLst>
    </a:fmtScheme>
  </a:themeElements>
</a:theme>
</file>

<file path=ppt/theme/theme7.xml><?xml version="1.0" encoding="utf-8"?>
<a:theme xmlns:a="http://schemas.openxmlformats.org/drawingml/2006/main" xmlns:r="http://schemas.openxmlformats.org/officeDocument/2006/relationships" name="Circuito">
  <a:themeElements>
    <a:clrScheme name="Blue II">
      <a:dk1>
        <a:srgbClr val="000000"/>
      </a:dk1>
      <a:lt1>
        <a:srgbClr val="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Circuit">
      <a:majorFont>
        <a:latin typeface="Tw Cen MT" panose="020B0602020104020603" pitchFamily="0" charset="1"/>
        <a:ea typeface=""/>
        <a:cs typeface=""/>
      </a:majorFont>
      <a:minorFont>
        <a:latin typeface="Tw Cen MT" panose="020B0602020104020603" pitchFamily="0" charset="1"/>
        <a:ea typeface=""/>
        <a:cs typeface=""/>
      </a:minorFont>
    </a:fontScheme>
    <a:fmtScheme>
      <a:fillStyleLst>
        <a:solidFill>
          <a:schemeClr val="phClr"/>
        </a:solidFill>
        <a:gradFill>
          <a:gsLst>
            <a:gs pos="0">
              <a:schemeClr val="phClr">
                <a:tint val="58000"/>
                <a:lumMod val="110000"/>
              </a:schemeClr>
            </a:gs>
            <a:gs pos="100000">
              <a:schemeClr val="phClr">
                <a:tint val="81000"/>
                <a:lumMod val="105000"/>
              </a:schemeClr>
            </a:gs>
          </a:gsLst>
          <a:lin ang="5040000" scaled="0"/>
          <a:tileRect l="0" t="0" r="0" b="0"/>
        </a:gradFill>
        <a:gradFill>
          <a:gsLst>
            <a:gs pos="0">
              <a:schemeClr val="phClr">
                <a:tint val="94000"/>
                <a:lumMod val="102000"/>
              </a:schemeClr>
            </a:gs>
            <a:gs pos="100000">
              <a:schemeClr val="phClr">
                <a:shade val="74000"/>
                <a:lumMod val="100000"/>
              </a:schemeClr>
            </a:gs>
          </a:gsLst>
          <a:lin ang="5400000" scaled="0"/>
          <a:tileRect l="0" t="0" r="0" b="0"/>
        </a:gradFill>
      </a:fillStyleLst>
      <a:lnStyleLst>
        <a:ln w="9525" cap="flat" cmpd="sng" algn="ctr">
          <a:prstDash val="solid"/>
        </a:ln>
        <a:ln w="15875" cap="flat" cmpd="sng" algn="ctr">
          <a:prstDash val="solid"/>
        </a:ln>
        <a:ln w="22225"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98000"/>
                <a:lumMod val="140000"/>
              </a:schemeClr>
            </a:gs>
            <a:gs pos="100000">
              <a:schemeClr val="phClr">
                <a:shade val="92000"/>
                <a:lumMod val="48000"/>
              </a:schemeClr>
            </a:gs>
          </a:gsLst>
          <a:lin ang="5040000" scaled="0"/>
          <a:tileRect l="0" t="0" r="0" b="0"/>
        </a:gradFill>
        <a:blipFill rotWithShape="0">
          <a:blip r:embed="rId1"/>
          <a:srcRect l="0" t="0" r="0" b="0"/>
          <a:stretch>
            <a:fillRect l="0" t="0" r="0" b="0"/>
          </a:stretch>
        </a:blipFill>
      </a:bgFillStyleLst>
    </a:fmtScheme>
  </a:themeElements>
</a:theme>
</file>

<file path=ppt/theme/theme8.xml><?xml version="1.0" encoding="utf-8"?>
<a:theme xmlns:a="http://schemas.openxmlformats.org/drawingml/2006/main" xmlns:r="http://schemas.openxmlformats.org/officeDocument/2006/relationships" name="Circuito">
  <a:themeElements>
    <a:clrScheme name="Blue II">
      <a:dk1>
        <a:srgbClr val="000000"/>
      </a:dk1>
      <a:lt1>
        <a:srgbClr val="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Circuit">
      <a:majorFont>
        <a:latin typeface="Tw Cen MT" panose="020B0602020104020603" pitchFamily="0" charset="1"/>
        <a:ea typeface=""/>
        <a:cs typeface=""/>
      </a:majorFont>
      <a:minorFont>
        <a:latin typeface="Tw Cen MT" panose="020B0602020104020603" pitchFamily="0" charset="1"/>
        <a:ea typeface=""/>
        <a:cs typeface=""/>
      </a:minorFont>
    </a:fontScheme>
    <a:fmtScheme>
      <a:fillStyleLst>
        <a:solidFill>
          <a:schemeClr val="phClr"/>
        </a:solidFill>
        <a:gradFill>
          <a:gsLst>
            <a:gs pos="0">
              <a:schemeClr val="phClr">
                <a:tint val="58000"/>
                <a:lumMod val="110000"/>
              </a:schemeClr>
            </a:gs>
            <a:gs pos="100000">
              <a:schemeClr val="phClr">
                <a:tint val="81000"/>
                <a:lumMod val="105000"/>
              </a:schemeClr>
            </a:gs>
          </a:gsLst>
          <a:lin ang="5040000" scaled="0"/>
          <a:tileRect l="0" t="0" r="0" b="0"/>
        </a:gradFill>
        <a:gradFill>
          <a:gsLst>
            <a:gs pos="0">
              <a:schemeClr val="phClr">
                <a:tint val="94000"/>
                <a:lumMod val="102000"/>
              </a:schemeClr>
            </a:gs>
            <a:gs pos="100000">
              <a:schemeClr val="phClr">
                <a:shade val="74000"/>
                <a:lumMod val="100000"/>
              </a:schemeClr>
            </a:gs>
          </a:gsLst>
          <a:lin ang="5400000" scaled="0"/>
          <a:tileRect l="0" t="0" r="0" b="0"/>
        </a:gradFill>
      </a:fillStyleLst>
      <a:lnStyleLst>
        <a:ln w="9525" cap="flat" cmpd="sng" algn="ctr">
          <a:prstDash val="solid"/>
        </a:ln>
        <a:ln w="15875" cap="flat" cmpd="sng" algn="ctr">
          <a:prstDash val="solid"/>
        </a:ln>
        <a:ln w="22225"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98000"/>
                <a:lumMod val="140000"/>
              </a:schemeClr>
            </a:gs>
            <a:gs pos="100000">
              <a:schemeClr val="phClr">
                <a:shade val="92000"/>
                <a:lumMod val="48000"/>
              </a:schemeClr>
            </a:gs>
          </a:gsLst>
          <a:lin ang="5040000" scaled="0"/>
          <a:tileRect l="0" t="0" r="0" b="0"/>
        </a:gradFill>
        <a:blipFill rotWithShape="0">
          <a:blip r:embed="rId1"/>
          <a:srcRect l="0" t="0" r="0" b="0"/>
          <a:stretch>
            <a:fillRect l="0" t="0" r="0" b="0"/>
          </a:stretch>
        </a:blipFill>
      </a:bgFillStyleLst>
    </a:fmtScheme>
  </a:themeElements>
</a:theme>
</file>

<file path=ppt/theme/theme9.xml><?xml version="1.0" encoding="utf-8"?>
<a:theme xmlns:a="http://schemas.openxmlformats.org/drawingml/2006/main" xmlns:r="http://schemas.openxmlformats.org/officeDocument/2006/relationships" name="Circuito">
  <a:themeElements>
    <a:clrScheme name="Blue II">
      <a:dk1>
        <a:srgbClr val="000000"/>
      </a:dk1>
      <a:lt1>
        <a:srgbClr val="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Circuit">
      <a:majorFont>
        <a:latin typeface="Tw Cen MT" panose="020B0602020104020603" pitchFamily="0" charset="1"/>
        <a:ea typeface=""/>
        <a:cs typeface=""/>
      </a:majorFont>
      <a:minorFont>
        <a:latin typeface="Tw Cen MT" panose="020B0602020104020603" pitchFamily="0" charset="1"/>
        <a:ea typeface=""/>
        <a:cs typeface=""/>
      </a:minorFont>
    </a:fontScheme>
    <a:fmtScheme>
      <a:fillStyleLst>
        <a:solidFill>
          <a:schemeClr val="phClr"/>
        </a:solidFill>
        <a:gradFill>
          <a:gsLst>
            <a:gs pos="0">
              <a:schemeClr val="phClr">
                <a:tint val="58000"/>
                <a:lumMod val="110000"/>
              </a:schemeClr>
            </a:gs>
            <a:gs pos="100000">
              <a:schemeClr val="phClr">
                <a:tint val="81000"/>
                <a:lumMod val="105000"/>
              </a:schemeClr>
            </a:gs>
          </a:gsLst>
          <a:lin ang="5040000" scaled="0"/>
          <a:tileRect l="0" t="0" r="0" b="0"/>
        </a:gradFill>
        <a:gradFill>
          <a:gsLst>
            <a:gs pos="0">
              <a:schemeClr val="phClr">
                <a:tint val="94000"/>
                <a:lumMod val="102000"/>
              </a:schemeClr>
            </a:gs>
            <a:gs pos="100000">
              <a:schemeClr val="phClr">
                <a:shade val="74000"/>
                <a:lumMod val="100000"/>
              </a:schemeClr>
            </a:gs>
          </a:gsLst>
          <a:lin ang="5400000" scaled="0"/>
          <a:tileRect l="0" t="0" r="0" b="0"/>
        </a:gradFill>
      </a:fillStyleLst>
      <a:lnStyleLst>
        <a:ln w="9525" cap="flat" cmpd="sng" algn="ctr">
          <a:prstDash val="solid"/>
        </a:ln>
        <a:ln w="15875" cap="flat" cmpd="sng" algn="ctr">
          <a:prstDash val="solid"/>
        </a:ln>
        <a:ln w="22225"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98000"/>
                <a:lumMod val="140000"/>
              </a:schemeClr>
            </a:gs>
            <a:gs pos="100000">
              <a:schemeClr val="phClr">
                <a:shade val="92000"/>
                <a:lumMod val="48000"/>
              </a:schemeClr>
            </a:gs>
          </a:gsLst>
          <a:lin ang="5040000" scaled="0"/>
          <a:tileRect l="0" t="0" r="0" b="0"/>
        </a:gradFill>
        <a:blipFill rotWithShape="0">
          <a:blip r:embed="rId1"/>
          <a:srcRect l="0" t="0" r="0" b="0"/>
          <a:stretch>
            <a:fillRect l="0" t="0" r="0" b="0"/>
          </a:stretch>
        </a:blipFill>
      </a:bgFillStyleLst>
    </a:fmtScheme>
  </a:themeElements>
</a:theme>
</file>

<file path=docProps/app.xml><?xml version="1.0" encoding="utf-8"?>
<Properties xmlns="http://schemas.openxmlformats.org/officeDocument/2006/extended-properties" xmlns:vt="http://schemas.openxmlformats.org/officeDocument/2006/docPropsVTypes">
  <Template>Ciclo problema - solución </Template>
  <TotalTime>0</TotalTime>
  <Application>LibreOffice/7.6.5.2$Linux_X86_64 LibreOffice_project/60$Build-2</Application>
  <AppVersion>15.0000</AppVersion>
  <Words>916</Words>
  <Paragraphs>84</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2020-09-24T18:29:01Z</dcterms:created>
  <dc:creator/>
  <dc:description/>
  <dc:language>es-MX</dc:language>
  <cp:lastModifiedBy/>
  <dcterms:modified xsi:type="dcterms:W3CDTF">2023-12-05T01:03:46Z</dcterms:modified>
  <cp:revision>1</cp:revision>
  <dc:subject/>
  <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8</vt:i4>
  </property>
  <property fmtid="{D5CDD505-2E9C-101B-9397-08002B2CF9AE}" pid="3" name="PresentationFormat">
    <vt:lpwstr>Panorámica</vt:lpwstr>
  </property>
  <property fmtid="{D5CDD505-2E9C-101B-9397-08002B2CF9AE}" pid="4" name="Slides">
    <vt:i4>12</vt:i4>
  </property>
</Properties>
</file>