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5" r:id="rId5"/>
    <p:sldId id="266" r:id="rId6"/>
    <p:sldId id="271" r:id="rId7"/>
    <p:sldId id="269" r:id="rId8"/>
    <p:sldId id="267" r:id="rId9"/>
    <p:sldId id="270" r:id="rId10"/>
    <p:sldId id="268" r:id="rId11"/>
    <p:sldId id="259" r:id="rId12"/>
    <p:sldId id="272" r:id="rId13"/>
    <p:sldId id="263" r:id="rId14"/>
    <p:sldId id="261" r:id="rId15"/>
    <p:sldId id="273" r:id="rId16"/>
    <p:sldId id="274" r:id="rId17"/>
    <p:sldId id="275" r:id="rId18"/>
    <p:sldId id="276" r:id="rId19"/>
    <p:sldId id="278" r:id="rId20"/>
    <p:sldId id="279" r:id="rId21"/>
    <p:sldId id="277" r:id="rId22"/>
    <p:sldId id="264" r:id="rId23"/>
    <p:sldId id="262" r:id="rId24"/>
    <p:sldId id="280" r:id="rId25"/>
    <p:sldId id="281" r:id="rId26"/>
    <p:sldId id="283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Rojo" userId="c7785001dcb29f08" providerId="LiveId" clId="{2E5008FF-CD87-4181-95AD-049395AFB80A}"/>
    <pc:docChg chg="undo custSel addSld delSld modSld sldOrd">
      <pc:chgData name="Luis Rojo" userId="c7785001dcb29f08" providerId="LiveId" clId="{2E5008FF-CD87-4181-95AD-049395AFB80A}" dt="2026-01-07T18:54:51.332" v="5634" actId="20577"/>
      <pc:docMkLst>
        <pc:docMk/>
      </pc:docMkLst>
      <pc:sldChg chg="modSp new mod">
        <pc:chgData name="Luis Rojo" userId="c7785001dcb29f08" providerId="LiveId" clId="{2E5008FF-CD87-4181-95AD-049395AFB80A}" dt="2026-01-07T18:07:40.503" v="15" actId="255"/>
        <pc:sldMkLst>
          <pc:docMk/>
          <pc:sldMk cId="2375008531" sldId="256"/>
        </pc:sldMkLst>
        <pc:spChg chg="mod">
          <ac:chgData name="Luis Rojo" userId="c7785001dcb29f08" providerId="LiveId" clId="{2E5008FF-CD87-4181-95AD-049395AFB80A}" dt="2026-01-07T18:07:40.503" v="15" actId="255"/>
          <ac:spMkLst>
            <pc:docMk/>
            <pc:sldMk cId="2375008531" sldId="256"/>
            <ac:spMk id="2" creationId="{D498E496-AC7B-B452-494D-A37CEA6B8395}"/>
          </ac:spMkLst>
        </pc:spChg>
        <pc:spChg chg="mod">
          <ac:chgData name="Luis Rojo" userId="c7785001dcb29f08" providerId="LiveId" clId="{2E5008FF-CD87-4181-95AD-049395AFB80A}" dt="2026-01-07T18:07:26.967" v="7"/>
          <ac:spMkLst>
            <pc:docMk/>
            <pc:sldMk cId="2375008531" sldId="256"/>
            <ac:spMk id="3" creationId="{AD9677A0-2D46-377F-AE0C-C66E57BFD9EA}"/>
          </ac:spMkLst>
        </pc:spChg>
      </pc:sldChg>
      <pc:sldChg chg="addSp delSp modSp new mod modClrScheme chgLayout">
        <pc:chgData name="Luis Rojo" userId="c7785001dcb29f08" providerId="LiveId" clId="{2E5008FF-CD87-4181-95AD-049395AFB80A}" dt="2026-01-07T18:21:23.928" v="1560"/>
        <pc:sldMkLst>
          <pc:docMk/>
          <pc:sldMk cId="3942224397" sldId="257"/>
        </pc:sldMkLst>
        <pc:spChg chg="del mod ord">
          <ac:chgData name="Luis Rojo" userId="c7785001dcb29f08" providerId="LiveId" clId="{2E5008FF-CD87-4181-95AD-049395AFB80A}" dt="2026-01-07T18:10:10.580" v="160" actId="700"/>
          <ac:spMkLst>
            <pc:docMk/>
            <pc:sldMk cId="3942224397" sldId="257"/>
            <ac:spMk id="2" creationId="{075E4B49-4CA2-0982-DB28-7FB15BDCFD4E}"/>
          </ac:spMkLst>
        </pc:spChg>
        <pc:spChg chg="del mod ord">
          <ac:chgData name="Luis Rojo" userId="c7785001dcb29f08" providerId="LiveId" clId="{2E5008FF-CD87-4181-95AD-049395AFB80A}" dt="2026-01-07T18:10:10.580" v="160" actId="700"/>
          <ac:spMkLst>
            <pc:docMk/>
            <pc:sldMk cId="3942224397" sldId="257"/>
            <ac:spMk id="3" creationId="{56737521-C453-C71E-58F9-E35F7BF09081}"/>
          </ac:spMkLst>
        </pc:spChg>
        <pc:spChg chg="add mod ord">
          <ac:chgData name="Luis Rojo" userId="c7785001dcb29f08" providerId="LiveId" clId="{2E5008FF-CD87-4181-95AD-049395AFB80A}" dt="2026-01-07T18:10:10.580" v="160" actId="700"/>
          <ac:spMkLst>
            <pc:docMk/>
            <pc:sldMk cId="3942224397" sldId="257"/>
            <ac:spMk id="4" creationId="{2C8A3943-1455-94A3-07DF-1827D03C78EB}"/>
          </ac:spMkLst>
        </pc:spChg>
        <pc:spChg chg="add mod ord">
          <ac:chgData name="Luis Rojo" userId="c7785001dcb29f08" providerId="LiveId" clId="{2E5008FF-CD87-4181-95AD-049395AFB80A}" dt="2026-01-07T18:11:05.181" v="363" actId="20577"/>
          <ac:spMkLst>
            <pc:docMk/>
            <pc:sldMk cId="3942224397" sldId="257"/>
            <ac:spMk id="5" creationId="{A441EC79-9886-0F1E-BF52-22801CA38414}"/>
          </ac:spMkLst>
        </pc:spChg>
        <pc:spChg chg="add del mod ord">
          <ac:chgData name="Luis Rojo" userId="c7785001dcb29f08" providerId="LiveId" clId="{2E5008FF-CD87-4181-95AD-049395AFB80A}" dt="2026-01-07T18:21:14.885" v="1558"/>
          <ac:spMkLst>
            <pc:docMk/>
            <pc:sldMk cId="3942224397" sldId="257"/>
            <ac:spMk id="6" creationId="{7B1CA8AE-1755-E9BD-996B-377AD8245D77}"/>
          </ac:spMkLst>
        </pc:spChg>
        <pc:spChg chg="add del mod">
          <ac:chgData name="Luis Rojo" userId="c7785001dcb29f08" providerId="LiveId" clId="{2E5008FF-CD87-4181-95AD-049395AFB80A}" dt="2026-01-07T18:21:23.928" v="1560"/>
          <ac:spMkLst>
            <pc:docMk/>
            <pc:sldMk cId="3942224397" sldId="257"/>
            <ac:spMk id="9" creationId="{1CA1454C-D473-C7FF-11C8-A4E04EACF077}"/>
          </ac:spMkLst>
        </pc:spChg>
        <pc:picChg chg="add del mod">
          <ac:chgData name="Luis Rojo" userId="c7785001dcb29f08" providerId="LiveId" clId="{2E5008FF-CD87-4181-95AD-049395AFB80A}" dt="2026-01-07T18:21:17.362" v="1559" actId="21"/>
          <ac:picMkLst>
            <pc:docMk/>
            <pc:sldMk cId="3942224397" sldId="257"/>
            <ac:picMk id="7" creationId="{0585A110-287C-D320-68F4-C52920BAB4FB}"/>
          </ac:picMkLst>
        </pc:picChg>
        <pc:picChg chg="add mod">
          <ac:chgData name="Luis Rojo" userId="c7785001dcb29f08" providerId="LiveId" clId="{2E5008FF-CD87-4181-95AD-049395AFB80A}" dt="2026-01-07T18:21:23.928" v="1560"/>
          <ac:picMkLst>
            <pc:docMk/>
            <pc:sldMk cId="3942224397" sldId="257"/>
            <ac:picMk id="10" creationId="{EA8FC8FA-AFE3-97CD-3A08-CFD316EEF8B8}"/>
          </ac:picMkLst>
        </pc:picChg>
      </pc:sldChg>
      <pc:sldChg chg="addSp delSp modSp new mod ord chgLayout">
        <pc:chgData name="Luis Rojo" userId="c7785001dcb29f08" providerId="LiveId" clId="{2E5008FF-CD87-4181-95AD-049395AFB80A}" dt="2026-01-07T18:09:43.601" v="159"/>
        <pc:sldMkLst>
          <pc:docMk/>
          <pc:sldMk cId="2328043212" sldId="258"/>
        </pc:sldMkLst>
        <pc:spChg chg="del mod ord">
          <ac:chgData name="Luis Rojo" userId="c7785001dcb29f08" providerId="LiveId" clId="{2E5008FF-CD87-4181-95AD-049395AFB80A}" dt="2026-01-07T18:07:52.088" v="23" actId="700"/>
          <ac:spMkLst>
            <pc:docMk/>
            <pc:sldMk cId="2328043212" sldId="258"/>
            <ac:spMk id="2" creationId="{FE44C5B2-9881-75B5-ACE7-9BE1F9197657}"/>
          </ac:spMkLst>
        </pc:spChg>
        <pc:spChg chg="del mod ord">
          <ac:chgData name="Luis Rojo" userId="c7785001dcb29f08" providerId="LiveId" clId="{2E5008FF-CD87-4181-95AD-049395AFB80A}" dt="2026-01-07T18:07:52.088" v="23" actId="700"/>
          <ac:spMkLst>
            <pc:docMk/>
            <pc:sldMk cId="2328043212" sldId="258"/>
            <ac:spMk id="3" creationId="{462B94F2-0DEE-AD5F-1C03-0EF26CDB5B6F}"/>
          </ac:spMkLst>
        </pc:spChg>
        <pc:spChg chg="add mod ord">
          <ac:chgData name="Luis Rojo" userId="c7785001dcb29f08" providerId="LiveId" clId="{2E5008FF-CD87-4181-95AD-049395AFB80A}" dt="2026-01-07T18:08:12.965" v="54" actId="20577"/>
          <ac:spMkLst>
            <pc:docMk/>
            <pc:sldMk cId="2328043212" sldId="258"/>
            <ac:spMk id="4" creationId="{0228D74E-B38F-8A3F-8585-2823E839C003}"/>
          </ac:spMkLst>
        </pc:spChg>
        <pc:spChg chg="add mod ord">
          <ac:chgData name="Luis Rojo" userId="c7785001dcb29f08" providerId="LiveId" clId="{2E5008FF-CD87-4181-95AD-049395AFB80A}" dt="2026-01-07T18:07:52.088" v="23" actId="700"/>
          <ac:spMkLst>
            <pc:docMk/>
            <pc:sldMk cId="2328043212" sldId="258"/>
            <ac:spMk id="5" creationId="{CED8BF33-B0EB-1369-282D-927558FC7D39}"/>
          </ac:spMkLst>
        </pc:spChg>
      </pc:sldChg>
      <pc:sldChg chg="addSp delSp modSp new mod modClrScheme chgLayout">
        <pc:chgData name="Luis Rojo" userId="c7785001dcb29f08" providerId="LiveId" clId="{2E5008FF-CD87-4181-95AD-049395AFB80A}" dt="2026-01-07T18:26:46.135" v="1924" actId="1076"/>
        <pc:sldMkLst>
          <pc:docMk/>
          <pc:sldMk cId="4253741672" sldId="259"/>
        </pc:sldMkLst>
        <pc:spChg chg="del mod ord">
          <ac:chgData name="Luis Rojo" userId="c7785001dcb29f08" providerId="LiveId" clId="{2E5008FF-CD87-4181-95AD-049395AFB80A}" dt="2026-01-07T18:26:16.022" v="1864" actId="700"/>
          <ac:spMkLst>
            <pc:docMk/>
            <pc:sldMk cId="4253741672" sldId="259"/>
            <ac:spMk id="2" creationId="{EA33676F-F1BE-2DBF-D252-0A7AC4E35C27}"/>
          </ac:spMkLst>
        </pc:spChg>
        <pc:spChg chg="mod ord">
          <ac:chgData name="Luis Rojo" userId="c7785001dcb29f08" providerId="LiveId" clId="{2E5008FF-CD87-4181-95AD-049395AFB80A}" dt="2026-01-07T18:26:25.195" v="1918" actId="20577"/>
          <ac:spMkLst>
            <pc:docMk/>
            <pc:sldMk cId="4253741672" sldId="259"/>
            <ac:spMk id="3" creationId="{55F1B3B6-F312-E2B9-31BB-F4B6910B97F6}"/>
          </ac:spMkLst>
        </pc:spChg>
        <pc:spChg chg="add mod ord">
          <ac:chgData name="Luis Rojo" userId="c7785001dcb29f08" providerId="LiveId" clId="{2E5008FF-CD87-4181-95AD-049395AFB80A}" dt="2026-01-07T18:26:16.022" v="1864" actId="700"/>
          <ac:spMkLst>
            <pc:docMk/>
            <pc:sldMk cId="4253741672" sldId="259"/>
            <ac:spMk id="4" creationId="{E29622E1-F26D-FD2A-3B1C-3BDB88ECE4DF}"/>
          </ac:spMkLst>
        </pc:spChg>
        <pc:spChg chg="add del mod ord">
          <ac:chgData name="Luis Rojo" userId="c7785001dcb29f08" providerId="LiveId" clId="{2E5008FF-CD87-4181-95AD-049395AFB80A}" dt="2026-01-07T18:26:32.608" v="1919"/>
          <ac:spMkLst>
            <pc:docMk/>
            <pc:sldMk cId="4253741672" sldId="259"/>
            <ac:spMk id="5" creationId="{B624D95E-77C1-EBDA-4CA8-667A28950E9E}"/>
          </ac:spMkLst>
        </pc:spChg>
        <pc:picChg chg="add mod">
          <ac:chgData name="Luis Rojo" userId="c7785001dcb29f08" providerId="LiveId" clId="{2E5008FF-CD87-4181-95AD-049395AFB80A}" dt="2026-01-07T18:26:36.306" v="1921" actId="1076"/>
          <ac:picMkLst>
            <pc:docMk/>
            <pc:sldMk cId="4253741672" sldId="259"/>
            <ac:picMk id="6" creationId="{22A8CB0C-1754-B6F2-759C-AFCBF4689EB6}"/>
          </ac:picMkLst>
        </pc:picChg>
        <pc:picChg chg="add mod">
          <ac:chgData name="Luis Rojo" userId="c7785001dcb29f08" providerId="LiveId" clId="{2E5008FF-CD87-4181-95AD-049395AFB80A}" dt="2026-01-07T18:26:46.135" v="1924" actId="1076"/>
          <ac:picMkLst>
            <pc:docMk/>
            <pc:sldMk cId="4253741672" sldId="259"/>
            <ac:picMk id="7" creationId="{E43B6787-173D-CAC1-F7E2-D112C2145924}"/>
          </ac:picMkLst>
        </pc:picChg>
      </pc:sldChg>
      <pc:sldChg chg="addSp modSp new del mod">
        <pc:chgData name="Luis Rojo" userId="c7785001dcb29f08" providerId="LiveId" clId="{2E5008FF-CD87-4181-95AD-049395AFB80A}" dt="2026-01-07T18:08:04.801" v="29" actId="47"/>
        <pc:sldMkLst>
          <pc:docMk/>
          <pc:sldMk cId="452115733" sldId="260"/>
        </pc:sldMkLst>
        <pc:spChg chg="mod">
          <ac:chgData name="Luis Rojo" userId="c7785001dcb29f08" providerId="LiveId" clId="{2E5008FF-CD87-4181-95AD-049395AFB80A}" dt="2026-01-07T18:07:26.967" v="7"/>
          <ac:spMkLst>
            <pc:docMk/>
            <pc:sldMk cId="452115733" sldId="260"/>
            <ac:spMk id="2" creationId="{9D16EC7B-75FB-12BB-DA66-E1C2A0DE5050}"/>
          </ac:spMkLst>
        </pc:spChg>
        <pc:spChg chg="mod">
          <ac:chgData name="Luis Rojo" userId="c7785001dcb29f08" providerId="LiveId" clId="{2E5008FF-CD87-4181-95AD-049395AFB80A}" dt="2026-01-07T18:07:26.967" v="7"/>
          <ac:spMkLst>
            <pc:docMk/>
            <pc:sldMk cId="452115733" sldId="260"/>
            <ac:spMk id="3" creationId="{ADFE7009-F692-FDEC-2C3A-C0941D4AF14B}"/>
          </ac:spMkLst>
        </pc:spChg>
        <pc:spChg chg="add">
          <ac:chgData name="Luis Rojo" userId="c7785001dcb29f08" providerId="LiveId" clId="{2E5008FF-CD87-4181-95AD-049395AFB80A}" dt="2026-01-07T18:07:55.114" v="24" actId="22"/>
          <ac:spMkLst>
            <pc:docMk/>
            <pc:sldMk cId="452115733" sldId="260"/>
            <ac:spMk id="5" creationId="{56DEA51E-2FD0-7BE6-DDBD-E31DC1978DC0}"/>
          </ac:spMkLst>
        </pc:spChg>
      </pc:sldChg>
      <pc:sldChg chg="addSp delSp modSp new mod modClrScheme chgLayout">
        <pc:chgData name="Luis Rojo" userId="c7785001dcb29f08" providerId="LiveId" clId="{2E5008FF-CD87-4181-95AD-049395AFB80A}" dt="2026-01-07T18:28:48.914" v="2200" actId="20577"/>
        <pc:sldMkLst>
          <pc:docMk/>
          <pc:sldMk cId="4248863997" sldId="261"/>
        </pc:sldMkLst>
        <pc:spChg chg="del mod ord">
          <ac:chgData name="Luis Rojo" userId="c7785001dcb29f08" providerId="LiveId" clId="{2E5008FF-CD87-4181-95AD-049395AFB80A}" dt="2026-01-07T18:27:48.516" v="2001" actId="700"/>
          <ac:spMkLst>
            <pc:docMk/>
            <pc:sldMk cId="4248863997" sldId="261"/>
            <ac:spMk id="2" creationId="{DBD905CD-4DC6-0462-E79C-139A0938698C}"/>
          </ac:spMkLst>
        </pc:spChg>
        <pc:spChg chg="del mod ord">
          <ac:chgData name="Luis Rojo" userId="c7785001dcb29f08" providerId="LiveId" clId="{2E5008FF-CD87-4181-95AD-049395AFB80A}" dt="2026-01-07T18:27:48.516" v="2001" actId="700"/>
          <ac:spMkLst>
            <pc:docMk/>
            <pc:sldMk cId="4248863997" sldId="261"/>
            <ac:spMk id="3" creationId="{A3327133-224E-3B73-D69C-AE5581D50C00}"/>
          </ac:spMkLst>
        </pc:spChg>
        <pc:spChg chg="add mod ord">
          <ac:chgData name="Luis Rojo" userId="c7785001dcb29f08" providerId="LiveId" clId="{2E5008FF-CD87-4181-95AD-049395AFB80A}" dt="2026-01-07T18:27:48.516" v="2001" actId="700"/>
          <ac:spMkLst>
            <pc:docMk/>
            <pc:sldMk cId="4248863997" sldId="261"/>
            <ac:spMk id="4" creationId="{F3A6D310-0E7A-F131-88AA-E6750EC376F6}"/>
          </ac:spMkLst>
        </pc:spChg>
        <pc:spChg chg="add mod ord">
          <ac:chgData name="Luis Rojo" userId="c7785001dcb29f08" providerId="LiveId" clId="{2E5008FF-CD87-4181-95AD-049395AFB80A}" dt="2026-01-07T18:28:48.914" v="2200" actId="20577"/>
          <ac:spMkLst>
            <pc:docMk/>
            <pc:sldMk cId="4248863997" sldId="261"/>
            <ac:spMk id="5" creationId="{828F856C-197D-A91C-8C03-6456A8BEA03B}"/>
          </ac:spMkLst>
        </pc:spChg>
        <pc:spChg chg="add del mod ord">
          <ac:chgData name="Luis Rojo" userId="c7785001dcb29f08" providerId="LiveId" clId="{2E5008FF-CD87-4181-95AD-049395AFB80A}" dt="2026-01-07T18:28:06.005" v="2002"/>
          <ac:spMkLst>
            <pc:docMk/>
            <pc:sldMk cId="4248863997" sldId="261"/>
            <ac:spMk id="6" creationId="{AB2BA78A-D54C-E7F3-F8DF-672C28451AEC}"/>
          </ac:spMkLst>
        </pc:spChg>
        <pc:picChg chg="add mod">
          <ac:chgData name="Luis Rojo" userId="c7785001dcb29f08" providerId="LiveId" clId="{2E5008FF-CD87-4181-95AD-049395AFB80A}" dt="2026-01-07T18:28:06.005" v="2002"/>
          <ac:picMkLst>
            <pc:docMk/>
            <pc:sldMk cId="4248863997" sldId="261"/>
            <ac:picMk id="2050" creationId="{62C857EB-3F27-2094-0D1F-02FC0584ABBB}"/>
          </ac:picMkLst>
        </pc:picChg>
      </pc:sldChg>
      <pc:sldChg chg="addSp delSp modSp new mod ord modClrScheme chgLayout">
        <pc:chgData name="Luis Rojo" userId="c7785001dcb29f08" providerId="LiveId" clId="{2E5008FF-CD87-4181-95AD-049395AFB80A}" dt="2026-01-07T18:48:17.545" v="4757" actId="1076"/>
        <pc:sldMkLst>
          <pc:docMk/>
          <pc:sldMk cId="3727594523" sldId="262"/>
        </pc:sldMkLst>
        <pc:spChg chg="mod ord">
          <ac:chgData name="Luis Rojo" userId="c7785001dcb29f08" providerId="LiveId" clId="{2E5008FF-CD87-4181-95AD-049395AFB80A}" dt="2026-01-07T18:47:51.412" v="4752" actId="700"/>
          <ac:spMkLst>
            <pc:docMk/>
            <pc:sldMk cId="3727594523" sldId="262"/>
            <ac:spMk id="2" creationId="{FBAFA89E-2FFD-4E54-56F9-74D72F0717C6}"/>
          </ac:spMkLst>
        </pc:spChg>
        <pc:spChg chg="mod ord">
          <ac:chgData name="Luis Rojo" userId="c7785001dcb29f08" providerId="LiveId" clId="{2E5008FF-CD87-4181-95AD-049395AFB80A}" dt="2026-01-07T18:47:51.435" v="4754" actId="27636"/>
          <ac:spMkLst>
            <pc:docMk/>
            <pc:sldMk cId="3727594523" sldId="262"/>
            <ac:spMk id="3" creationId="{4189C805-DAED-A7D8-91B8-01A0A9FBC9B2}"/>
          </ac:spMkLst>
        </pc:spChg>
        <pc:spChg chg="add del mod ord">
          <ac:chgData name="Luis Rojo" userId="c7785001dcb29f08" providerId="LiveId" clId="{2E5008FF-CD87-4181-95AD-049395AFB80A}" dt="2026-01-07T18:48:12.470" v="4755"/>
          <ac:spMkLst>
            <pc:docMk/>
            <pc:sldMk cId="3727594523" sldId="262"/>
            <ac:spMk id="4" creationId="{0B6012F8-29E9-B572-0D79-985504E579FC}"/>
          </ac:spMkLst>
        </pc:spChg>
        <pc:picChg chg="add mod">
          <ac:chgData name="Luis Rojo" userId="c7785001dcb29f08" providerId="LiveId" clId="{2E5008FF-CD87-4181-95AD-049395AFB80A}" dt="2026-01-07T18:48:17.545" v="4757" actId="1076"/>
          <ac:picMkLst>
            <pc:docMk/>
            <pc:sldMk cId="3727594523" sldId="262"/>
            <ac:picMk id="5" creationId="{F0586C53-29D5-84F3-4736-552571129D66}"/>
          </ac:picMkLst>
        </pc:picChg>
      </pc:sldChg>
      <pc:sldChg chg="modSp add mod">
        <pc:chgData name="Luis Rojo" userId="c7785001dcb29f08" providerId="LiveId" clId="{2E5008FF-CD87-4181-95AD-049395AFB80A}" dt="2026-01-07T18:08:22.865" v="85" actId="20577"/>
        <pc:sldMkLst>
          <pc:docMk/>
          <pc:sldMk cId="2906152330" sldId="263"/>
        </pc:sldMkLst>
        <pc:spChg chg="mod">
          <ac:chgData name="Luis Rojo" userId="c7785001dcb29f08" providerId="LiveId" clId="{2E5008FF-CD87-4181-95AD-049395AFB80A}" dt="2026-01-07T18:08:22.865" v="85" actId="20577"/>
          <ac:spMkLst>
            <pc:docMk/>
            <pc:sldMk cId="2906152330" sldId="263"/>
            <ac:spMk id="4" creationId="{0228D74E-B38F-8A3F-8585-2823E839C003}"/>
          </ac:spMkLst>
        </pc:spChg>
      </pc:sldChg>
      <pc:sldChg chg="modSp add mod">
        <pc:chgData name="Luis Rojo" userId="c7785001dcb29f08" providerId="LiveId" clId="{2E5008FF-CD87-4181-95AD-049395AFB80A}" dt="2026-01-07T18:09:08.870" v="157" actId="255"/>
        <pc:sldMkLst>
          <pc:docMk/>
          <pc:sldMk cId="1212788574" sldId="264"/>
        </pc:sldMkLst>
        <pc:spChg chg="mod">
          <ac:chgData name="Luis Rojo" userId="c7785001dcb29f08" providerId="LiveId" clId="{2E5008FF-CD87-4181-95AD-049395AFB80A}" dt="2026-01-07T18:09:08.870" v="157" actId="255"/>
          <ac:spMkLst>
            <pc:docMk/>
            <pc:sldMk cId="1212788574" sldId="264"/>
            <ac:spMk id="4" creationId="{0228D74E-B38F-8A3F-8585-2823E839C003}"/>
          </ac:spMkLst>
        </pc:spChg>
      </pc:sldChg>
      <pc:sldChg chg="addSp delSp modSp add mod">
        <pc:chgData name="Luis Rojo" userId="c7785001dcb29f08" providerId="LiveId" clId="{2E5008FF-CD87-4181-95AD-049395AFB80A}" dt="2026-01-07T18:21:38.973" v="1561"/>
        <pc:sldMkLst>
          <pc:docMk/>
          <pc:sldMk cId="1664940343" sldId="265"/>
        </pc:sldMkLst>
        <pc:spChg chg="mod">
          <ac:chgData name="Luis Rojo" userId="c7785001dcb29f08" providerId="LiveId" clId="{2E5008FF-CD87-4181-95AD-049395AFB80A}" dt="2026-01-07T18:12:16.880" v="598" actId="313"/>
          <ac:spMkLst>
            <pc:docMk/>
            <pc:sldMk cId="1664940343" sldId="265"/>
            <ac:spMk id="5" creationId="{A441EC79-9886-0F1E-BF52-22801CA38414}"/>
          </ac:spMkLst>
        </pc:spChg>
        <pc:spChg chg="del">
          <ac:chgData name="Luis Rojo" userId="c7785001dcb29f08" providerId="LiveId" clId="{2E5008FF-CD87-4181-95AD-049395AFB80A}" dt="2026-01-07T18:21:38.973" v="1561"/>
          <ac:spMkLst>
            <pc:docMk/>
            <pc:sldMk cId="1664940343" sldId="265"/>
            <ac:spMk id="6" creationId="{7B1CA8AE-1755-E9BD-996B-377AD8245D77}"/>
          </ac:spMkLst>
        </pc:spChg>
        <pc:picChg chg="add mod">
          <ac:chgData name="Luis Rojo" userId="c7785001dcb29f08" providerId="LiveId" clId="{2E5008FF-CD87-4181-95AD-049395AFB80A}" dt="2026-01-07T18:21:38.973" v="1561"/>
          <ac:picMkLst>
            <pc:docMk/>
            <pc:sldMk cId="1664940343" sldId="265"/>
            <ac:picMk id="2" creationId="{FCA4C513-0120-87A5-E695-EA47E5EDE15A}"/>
          </ac:picMkLst>
        </pc:picChg>
      </pc:sldChg>
      <pc:sldChg chg="add del">
        <pc:chgData name="Luis Rojo" userId="c7785001dcb29f08" providerId="LiveId" clId="{2E5008FF-CD87-4181-95AD-049395AFB80A}" dt="2026-01-07T18:10:15.296" v="166"/>
        <pc:sldMkLst>
          <pc:docMk/>
          <pc:sldMk cId="3268238902" sldId="265"/>
        </pc:sldMkLst>
      </pc:sldChg>
      <pc:sldChg chg="addSp delSp modSp add mod">
        <pc:chgData name="Luis Rojo" userId="c7785001dcb29f08" providerId="LiveId" clId="{2E5008FF-CD87-4181-95AD-049395AFB80A}" dt="2026-01-07T18:22:34.106" v="1569"/>
        <pc:sldMkLst>
          <pc:docMk/>
          <pc:sldMk cId="713582587" sldId="266"/>
        </pc:sldMkLst>
        <pc:spChg chg="mod">
          <ac:chgData name="Luis Rojo" userId="c7785001dcb29f08" providerId="LiveId" clId="{2E5008FF-CD87-4181-95AD-049395AFB80A}" dt="2026-01-07T18:12:29.172" v="634" actId="20577"/>
          <ac:spMkLst>
            <pc:docMk/>
            <pc:sldMk cId="713582587" sldId="266"/>
            <ac:spMk id="4" creationId="{2C8A3943-1455-94A3-07DF-1827D03C78EB}"/>
          </ac:spMkLst>
        </pc:spChg>
        <pc:spChg chg="mod">
          <ac:chgData name="Luis Rojo" userId="c7785001dcb29f08" providerId="LiveId" clId="{2E5008FF-CD87-4181-95AD-049395AFB80A}" dt="2026-01-07T18:14:16.532" v="995" actId="20577"/>
          <ac:spMkLst>
            <pc:docMk/>
            <pc:sldMk cId="713582587" sldId="266"/>
            <ac:spMk id="5" creationId="{A441EC79-9886-0F1E-BF52-22801CA38414}"/>
          </ac:spMkLst>
        </pc:spChg>
        <pc:spChg chg="del mod">
          <ac:chgData name="Luis Rojo" userId="c7785001dcb29f08" providerId="LiveId" clId="{2E5008FF-CD87-4181-95AD-049395AFB80A}" dt="2026-01-07T18:22:34.106" v="1569"/>
          <ac:spMkLst>
            <pc:docMk/>
            <pc:sldMk cId="713582587" sldId="266"/>
            <ac:spMk id="6" creationId="{7B1CA8AE-1755-E9BD-996B-377AD8245D77}"/>
          </ac:spMkLst>
        </pc:spChg>
        <pc:picChg chg="add mod">
          <ac:chgData name="Luis Rojo" userId="c7785001dcb29f08" providerId="LiveId" clId="{2E5008FF-CD87-4181-95AD-049395AFB80A}" dt="2026-01-07T18:22:34.106" v="1569"/>
          <ac:picMkLst>
            <pc:docMk/>
            <pc:sldMk cId="713582587" sldId="266"/>
            <ac:picMk id="2" creationId="{AAEFD57B-8E02-D26B-FE21-6A97D00F22E9}"/>
          </ac:picMkLst>
        </pc:picChg>
      </pc:sldChg>
      <pc:sldChg chg="add del">
        <pc:chgData name="Luis Rojo" userId="c7785001dcb29f08" providerId="LiveId" clId="{2E5008FF-CD87-4181-95AD-049395AFB80A}" dt="2026-01-07T18:10:15.095" v="165"/>
        <pc:sldMkLst>
          <pc:docMk/>
          <pc:sldMk cId="2135299586" sldId="266"/>
        </pc:sldMkLst>
      </pc:sldChg>
      <pc:sldChg chg="addSp modSp add mod">
        <pc:chgData name="Luis Rojo" userId="c7785001dcb29f08" providerId="LiveId" clId="{2E5008FF-CD87-4181-95AD-049395AFB80A}" dt="2026-01-07T18:23:07.951" v="1574" actId="1076"/>
        <pc:sldMkLst>
          <pc:docMk/>
          <pc:sldMk cId="1438206594" sldId="267"/>
        </pc:sldMkLst>
        <pc:spChg chg="mod">
          <ac:chgData name="Luis Rojo" userId="c7785001dcb29f08" providerId="LiveId" clId="{2E5008FF-CD87-4181-95AD-049395AFB80A}" dt="2026-01-07T18:15:29.698" v="1252" actId="20577"/>
          <ac:spMkLst>
            <pc:docMk/>
            <pc:sldMk cId="1438206594" sldId="267"/>
            <ac:spMk id="4" creationId="{2C8A3943-1455-94A3-07DF-1827D03C78EB}"/>
          </ac:spMkLst>
        </pc:spChg>
        <pc:spChg chg="mod">
          <ac:chgData name="Luis Rojo" userId="c7785001dcb29f08" providerId="LiveId" clId="{2E5008FF-CD87-4181-95AD-049395AFB80A}" dt="2026-01-07T18:16:42.983" v="1447" actId="20577"/>
          <ac:spMkLst>
            <pc:docMk/>
            <pc:sldMk cId="1438206594" sldId="267"/>
            <ac:spMk id="5" creationId="{A441EC79-9886-0F1E-BF52-22801CA38414}"/>
          </ac:spMkLst>
        </pc:spChg>
        <pc:spChg chg="mod">
          <ac:chgData name="Luis Rojo" userId="c7785001dcb29f08" providerId="LiveId" clId="{2E5008FF-CD87-4181-95AD-049395AFB80A}" dt="2026-01-07T18:17:39.896" v="1515" actId="20577"/>
          <ac:spMkLst>
            <pc:docMk/>
            <pc:sldMk cId="1438206594" sldId="267"/>
            <ac:spMk id="6" creationId="{7B1CA8AE-1755-E9BD-996B-377AD8245D77}"/>
          </ac:spMkLst>
        </pc:spChg>
        <pc:picChg chg="add mod">
          <ac:chgData name="Luis Rojo" userId="c7785001dcb29f08" providerId="LiveId" clId="{2E5008FF-CD87-4181-95AD-049395AFB80A}" dt="2026-01-07T18:23:07.951" v="1574" actId="1076"/>
          <ac:picMkLst>
            <pc:docMk/>
            <pc:sldMk cId="1438206594" sldId="267"/>
            <ac:picMk id="2" creationId="{25F4D8DF-7F1E-CC6A-358B-560DFAB58B14}"/>
          </ac:picMkLst>
        </pc:picChg>
      </pc:sldChg>
      <pc:sldChg chg="add del">
        <pc:chgData name="Luis Rojo" userId="c7785001dcb29f08" providerId="LiveId" clId="{2E5008FF-CD87-4181-95AD-049395AFB80A}" dt="2026-01-07T18:10:14.302" v="164"/>
        <pc:sldMkLst>
          <pc:docMk/>
          <pc:sldMk cId="3245291534" sldId="267"/>
        </pc:sldMkLst>
      </pc:sldChg>
      <pc:sldChg chg="addSp delSp modSp add mod">
        <pc:chgData name="Luis Rojo" userId="c7785001dcb29f08" providerId="LiveId" clId="{2E5008FF-CD87-4181-95AD-049395AFB80A}" dt="2026-01-07T18:25:07.968" v="1861" actId="1076"/>
        <pc:sldMkLst>
          <pc:docMk/>
          <pc:sldMk cId="975910412" sldId="268"/>
        </pc:sldMkLst>
        <pc:spChg chg="mod">
          <ac:chgData name="Luis Rojo" userId="c7785001dcb29f08" providerId="LiveId" clId="{2E5008FF-CD87-4181-95AD-049395AFB80A}" dt="2026-01-07T18:24:34.595" v="1857" actId="20577"/>
          <ac:spMkLst>
            <pc:docMk/>
            <pc:sldMk cId="975910412" sldId="268"/>
            <ac:spMk id="5" creationId="{A441EC79-9886-0F1E-BF52-22801CA38414}"/>
          </ac:spMkLst>
        </pc:spChg>
        <pc:spChg chg="del">
          <ac:chgData name="Luis Rojo" userId="c7785001dcb29f08" providerId="LiveId" clId="{2E5008FF-CD87-4181-95AD-049395AFB80A}" dt="2026-01-07T18:24:49.845" v="1858"/>
          <ac:spMkLst>
            <pc:docMk/>
            <pc:sldMk cId="975910412" sldId="268"/>
            <ac:spMk id="6" creationId="{7B1CA8AE-1755-E9BD-996B-377AD8245D77}"/>
          </ac:spMkLst>
        </pc:spChg>
        <pc:picChg chg="add mod">
          <ac:chgData name="Luis Rojo" userId="c7785001dcb29f08" providerId="LiveId" clId="{2E5008FF-CD87-4181-95AD-049395AFB80A}" dt="2026-01-07T18:24:49.845" v="1858"/>
          <ac:picMkLst>
            <pc:docMk/>
            <pc:sldMk cId="975910412" sldId="268"/>
            <ac:picMk id="2" creationId="{D4B28864-E7C7-D632-6FEB-C2875C8A3180}"/>
          </ac:picMkLst>
        </pc:picChg>
        <pc:picChg chg="add mod">
          <ac:chgData name="Luis Rojo" userId="c7785001dcb29f08" providerId="LiveId" clId="{2E5008FF-CD87-4181-95AD-049395AFB80A}" dt="2026-01-07T18:25:07.968" v="1861" actId="1076"/>
          <ac:picMkLst>
            <pc:docMk/>
            <pc:sldMk cId="975910412" sldId="268"/>
            <ac:picMk id="3" creationId="{8702728F-0BF2-6E0D-090D-F36427BC51C3}"/>
          </ac:picMkLst>
        </pc:picChg>
      </pc:sldChg>
      <pc:sldChg chg="addSp modSp new mod">
        <pc:chgData name="Luis Rojo" userId="c7785001dcb29f08" providerId="LiveId" clId="{2E5008FF-CD87-4181-95AD-049395AFB80A}" dt="2026-01-07T18:20:44.293" v="1557" actId="14100"/>
        <pc:sldMkLst>
          <pc:docMk/>
          <pc:sldMk cId="2786311268" sldId="269"/>
        </pc:sldMkLst>
        <pc:spChg chg="mod">
          <ac:chgData name="Luis Rojo" userId="c7785001dcb29f08" providerId="LiveId" clId="{2E5008FF-CD87-4181-95AD-049395AFB80A}" dt="2026-01-07T18:20:06.538" v="1551" actId="20577"/>
          <ac:spMkLst>
            <pc:docMk/>
            <pc:sldMk cId="2786311268" sldId="269"/>
            <ac:spMk id="3" creationId="{1BF1FAD7-18D0-DD4C-D4D8-128ED710299B}"/>
          </ac:spMkLst>
        </pc:spChg>
        <pc:spChg chg="mod">
          <ac:chgData name="Luis Rojo" userId="c7785001dcb29f08" providerId="LiveId" clId="{2E5008FF-CD87-4181-95AD-049395AFB80A}" dt="2026-01-07T18:20:20.808" v="1553" actId="255"/>
          <ac:spMkLst>
            <pc:docMk/>
            <pc:sldMk cId="2786311268" sldId="269"/>
            <ac:spMk id="4" creationId="{09208E3E-4047-368F-8C82-431F8D047E35}"/>
          </ac:spMkLst>
        </pc:spChg>
        <pc:spChg chg="add">
          <ac:chgData name="Luis Rojo" userId="c7785001dcb29f08" providerId="LiveId" clId="{2E5008FF-CD87-4181-95AD-049395AFB80A}" dt="2026-01-07T18:18:32.489" v="1518"/>
          <ac:spMkLst>
            <pc:docMk/>
            <pc:sldMk cId="2786311268" sldId="269"/>
            <ac:spMk id="5" creationId="{DB10DD06-E441-F7DF-CFBB-3D66C8853167}"/>
          </ac:spMkLst>
        </pc:spChg>
        <pc:spChg chg="add">
          <ac:chgData name="Luis Rojo" userId="c7785001dcb29f08" providerId="LiveId" clId="{2E5008FF-CD87-4181-95AD-049395AFB80A}" dt="2026-01-07T18:18:37.443" v="1519"/>
          <ac:spMkLst>
            <pc:docMk/>
            <pc:sldMk cId="2786311268" sldId="269"/>
            <ac:spMk id="6" creationId="{624CAA70-ED8B-1890-3B38-EA0CAC0CA2CD}"/>
          </ac:spMkLst>
        </pc:spChg>
        <pc:spChg chg="add">
          <ac:chgData name="Luis Rojo" userId="c7785001dcb29f08" providerId="LiveId" clId="{2E5008FF-CD87-4181-95AD-049395AFB80A}" dt="2026-01-07T18:19:48.970" v="1540"/>
          <ac:spMkLst>
            <pc:docMk/>
            <pc:sldMk cId="2786311268" sldId="269"/>
            <ac:spMk id="7" creationId="{E2E13AB3-A930-64DC-58E4-DEBC79B6736A}"/>
          </ac:spMkLst>
        </pc:spChg>
        <pc:picChg chg="add mod">
          <ac:chgData name="Luis Rojo" userId="c7785001dcb29f08" providerId="LiveId" clId="{2E5008FF-CD87-4181-95AD-049395AFB80A}" dt="2026-01-07T18:20:44.293" v="1557" actId="14100"/>
          <ac:picMkLst>
            <pc:docMk/>
            <pc:sldMk cId="2786311268" sldId="269"/>
            <ac:picMk id="8" creationId="{D0AA66D3-F190-40CD-319D-BD1C2C1EA131}"/>
          </ac:picMkLst>
        </pc:picChg>
      </pc:sldChg>
      <pc:sldChg chg="addSp delSp modSp new mod">
        <pc:chgData name="Luis Rojo" userId="c7785001dcb29f08" providerId="LiveId" clId="{2E5008FF-CD87-4181-95AD-049395AFB80A}" dt="2026-01-07T18:24:01.035" v="1684" actId="20577"/>
        <pc:sldMkLst>
          <pc:docMk/>
          <pc:sldMk cId="2212472467" sldId="270"/>
        </pc:sldMkLst>
        <pc:spChg chg="del">
          <ac:chgData name="Luis Rojo" userId="c7785001dcb29f08" providerId="LiveId" clId="{2E5008FF-CD87-4181-95AD-049395AFB80A}" dt="2026-01-07T18:21:55.478" v="1563"/>
          <ac:spMkLst>
            <pc:docMk/>
            <pc:sldMk cId="2212472467" sldId="270"/>
            <ac:spMk id="3" creationId="{42D04735-15D4-B04E-A1AC-E69AD910296E}"/>
          </ac:spMkLst>
        </pc:spChg>
        <pc:spChg chg="mod">
          <ac:chgData name="Luis Rojo" userId="c7785001dcb29f08" providerId="LiveId" clId="{2E5008FF-CD87-4181-95AD-049395AFB80A}" dt="2026-01-07T18:24:01.035" v="1684" actId="20577"/>
          <ac:spMkLst>
            <pc:docMk/>
            <pc:sldMk cId="2212472467" sldId="270"/>
            <ac:spMk id="4" creationId="{546DA45E-E245-7153-25BC-38CA431FF0DF}"/>
          </ac:spMkLst>
        </pc:spChg>
        <pc:picChg chg="add mod">
          <ac:chgData name="Luis Rojo" userId="c7785001dcb29f08" providerId="LiveId" clId="{2E5008FF-CD87-4181-95AD-049395AFB80A}" dt="2026-01-07T18:21:55.478" v="1563"/>
          <ac:picMkLst>
            <pc:docMk/>
            <pc:sldMk cId="2212472467" sldId="270"/>
            <ac:picMk id="5" creationId="{B263F25B-B3B1-A59F-8E8A-07135B27D3FB}"/>
          </ac:picMkLst>
        </pc:picChg>
      </pc:sldChg>
      <pc:sldChg chg="addSp delSp modSp new mod">
        <pc:chgData name="Luis Rojo" userId="c7785001dcb29f08" providerId="LiveId" clId="{2E5008FF-CD87-4181-95AD-049395AFB80A}" dt="2026-01-07T18:22:45.905" v="1571" actId="14100"/>
        <pc:sldMkLst>
          <pc:docMk/>
          <pc:sldMk cId="3719517340" sldId="271"/>
        </pc:sldMkLst>
        <pc:spChg chg="mod">
          <ac:chgData name="Luis Rojo" userId="c7785001dcb29f08" providerId="LiveId" clId="{2E5008FF-CD87-4181-95AD-049395AFB80A}" dt="2026-01-07T18:22:18.947" v="1566"/>
          <ac:spMkLst>
            <pc:docMk/>
            <pc:sldMk cId="3719517340" sldId="271"/>
            <ac:spMk id="3" creationId="{BFD3B89B-07FC-DBC8-FABA-D091018E4B0B}"/>
          </ac:spMkLst>
        </pc:spChg>
        <pc:spChg chg="del">
          <ac:chgData name="Luis Rojo" userId="c7785001dcb29f08" providerId="LiveId" clId="{2E5008FF-CD87-4181-95AD-049395AFB80A}" dt="2026-01-07T18:22:25.483" v="1567"/>
          <ac:spMkLst>
            <pc:docMk/>
            <pc:sldMk cId="3719517340" sldId="271"/>
            <ac:spMk id="4" creationId="{530EB173-DDC0-F2CE-9E08-84545BDD3FE9}"/>
          </ac:spMkLst>
        </pc:spChg>
        <pc:spChg chg="add del mod">
          <ac:chgData name="Luis Rojo" userId="c7785001dcb29f08" providerId="LiveId" clId="{2E5008FF-CD87-4181-95AD-049395AFB80A}" dt="2026-01-07T18:22:43.780" v="1570"/>
          <ac:spMkLst>
            <pc:docMk/>
            <pc:sldMk cId="3719517340" sldId="271"/>
            <ac:spMk id="7" creationId="{92F2CD95-CA32-0D62-2CBF-4310D9958674}"/>
          </ac:spMkLst>
        </pc:spChg>
        <pc:picChg chg="add del mod">
          <ac:chgData name="Luis Rojo" userId="c7785001dcb29f08" providerId="LiveId" clId="{2E5008FF-CD87-4181-95AD-049395AFB80A}" dt="2026-01-07T18:22:32.054" v="1568" actId="21"/>
          <ac:picMkLst>
            <pc:docMk/>
            <pc:sldMk cId="3719517340" sldId="271"/>
            <ac:picMk id="5" creationId="{AAEFD57B-8E02-D26B-FE21-6A97D00F22E9}"/>
          </ac:picMkLst>
        </pc:picChg>
        <pc:picChg chg="add mod">
          <ac:chgData name="Luis Rojo" userId="c7785001dcb29f08" providerId="LiveId" clId="{2E5008FF-CD87-4181-95AD-049395AFB80A}" dt="2026-01-07T18:22:45.905" v="1571" actId="14100"/>
          <ac:picMkLst>
            <pc:docMk/>
            <pc:sldMk cId="3719517340" sldId="271"/>
            <ac:picMk id="8" creationId="{56002D02-6821-F545-A716-417710C14145}"/>
          </ac:picMkLst>
        </pc:picChg>
      </pc:sldChg>
      <pc:sldChg chg="addSp modSp new mod">
        <pc:chgData name="Luis Rojo" userId="c7785001dcb29f08" providerId="LiveId" clId="{2E5008FF-CD87-4181-95AD-049395AFB80A}" dt="2026-01-07T18:37:21.174" v="3388" actId="20577"/>
        <pc:sldMkLst>
          <pc:docMk/>
          <pc:sldMk cId="148823181" sldId="272"/>
        </pc:sldMkLst>
        <pc:spChg chg="mod">
          <ac:chgData name="Luis Rojo" userId="c7785001dcb29f08" providerId="LiveId" clId="{2E5008FF-CD87-4181-95AD-049395AFB80A}" dt="2026-01-07T18:37:21.174" v="3388" actId="20577"/>
          <ac:spMkLst>
            <pc:docMk/>
            <pc:sldMk cId="148823181" sldId="272"/>
            <ac:spMk id="3" creationId="{EDE7EA08-EA16-89B8-DEA2-81E0543B85FC}"/>
          </ac:spMkLst>
        </pc:spChg>
        <pc:picChg chg="add mod">
          <ac:chgData name="Luis Rojo" userId="c7785001dcb29f08" providerId="LiveId" clId="{2E5008FF-CD87-4181-95AD-049395AFB80A}" dt="2026-01-07T18:27:28.716" v="1997" actId="1076"/>
          <ac:picMkLst>
            <pc:docMk/>
            <pc:sldMk cId="148823181" sldId="272"/>
            <ac:picMk id="5" creationId="{F4A1C140-8A85-5BA2-CA13-0137C0DAF3B7}"/>
          </ac:picMkLst>
        </pc:picChg>
        <pc:picChg chg="add mod">
          <ac:chgData name="Luis Rojo" userId="c7785001dcb29f08" providerId="LiveId" clId="{2E5008FF-CD87-4181-95AD-049395AFB80A}" dt="2026-01-07T18:27:40.782" v="2000" actId="1076"/>
          <ac:picMkLst>
            <pc:docMk/>
            <pc:sldMk cId="148823181" sldId="272"/>
            <ac:picMk id="6" creationId="{7A43218C-9467-51A6-5AE3-31898FB9C09F}"/>
          </ac:picMkLst>
        </pc:picChg>
      </pc:sldChg>
      <pc:sldChg chg="addSp delSp modSp new mod">
        <pc:chgData name="Luis Rojo" userId="c7785001dcb29f08" providerId="LiveId" clId="{2E5008FF-CD87-4181-95AD-049395AFB80A}" dt="2026-01-07T18:31:01.170" v="2495"/>
        <pc:sldMkLst>
          <pc:docMk/>
          <pc:sldMk cId="1115696569" sldId="273"/>
        </pc:sldMkLst>
        <pc:spChg chg="mod">
          <ac:chgData name="Luis Rojo" userId="c7785001dcb29f08" providerId="LiveId" clId="{2E5008FF-CD87-4181-95AD-049395AFB80A}" dt="2026-01-07T18:30:22.163" v="2491" actId="20577"/>
          <ac:spMkLst>
            <pc:docMk/>
            <pc:sldMk cId="1115696569" sldId="273"/>
            <ac:spMk id="3" creationId="{64AAE03D-C62E-6260-F813-0919A16ADC8A}"/>
          </ac:spMkLst>
        </pc:spChg>
        <pc:spChg chg="del">
          <ac:chgData name="Luis Rojo" userId="c7785001dcb29f08" providerId="LiveId" clId="{2E5008FF-CD87-4181-95AD-049395AFB80A}" dt="2026-01-07T18:29:24.333" v="2202"/>
          <ac:spMkLst>
            <pc:docMk/>
            <pc:sldMk cId="1115696569" sldId="273"/>
            <ac:spMk id="4" creationId="{4F1AA1FD-E872-CAC3-0B0A-497923AD0196}"/>
          </ac:spMkLst>
        </pc:spChg>
        <pc:spChg chg="add del mod">
          <ac:chgData name="Luis Rojo" userId="c7785001dcb29f08" providerId="LiveId" clId="{2E5008FF-CD87-4181-95AD-049395AFB80A}" dt="2026-01-07T18:31:01.170" v="2495"/>
          <ac:spMkLst>
            <pc:docMk/>
            <pc:sldMk cId="1115696569" sldId="273"/>
            <ac:spMk id="7" creationId="{24E05C3A-F12C-93AA-EF58-A4A408415DBA}"/>
          </ac:spMkLst>
        </pc:spChg>
        <pc:picChg chg="add del mod">
          <ac:chgData name="Luis Rojo" userId="c7785001dcb29f08" providerId="LiveId" clId="{2E5008FF-CD87-4181-95AD-049395AFB80A}" dt="2026-01-07T18:30:45.838" v="2492" actId="21"/>
          <ac:picMkLst>
            <pc:docMk/>
            <pc:sldMk cId="1115696569" sldId="273"/>
            <ac:picMk id="5" creationId="{5687D8FC-CC06-A511-0124-99B410126D2E}"/>
          </ac:picMkLst>
        </pc:picChg>
        <pc:picChg chg="add mod">
          <ac:chgData name="Luis Rojo" userId="c7785001dcb29f08" providerId="LiveId" clId="{2E5008FF-CD87-4181-95AD-049395AFB80A}" dt="2026-01-07T18:31:01.170" v="2495"/>
          <ac:picMkLst>
            <pc:docMk/>
            <pc:sldMk cId="1115696569" sldId="273"/>
            <ac:picMk id="3074" creationId="{E91DFC06-F619-171E-5FB3-D4F48751F7CA}"/>
          </ac:picMkLst>
        </pc:picChg>
      </pc:sldChg>
      <pc:sldChg chg="addSp delSp modSp new mod">
        <pc:chgData name="Luis Rojo" userId="c7785001dcb29f08" providerId="LiveId" clId="{2E5008FF-CD87-4181-95AD-049395AFB80A}" dt="2026-01-07T18:33:26.564" v="2815" actId="20577"/>
        <pc:sldMkLst>
          <pc:docMk/>
          <pc:sldMk cId="2123310510" sldId="274"/>
        </pc:sldMkLst>
        <pc:spChg chg="mod">
          <ac:chgData name="Luis Rojo" userId="c7785001dcb29f08" providerId="LiveId" clId="{2E5008FF-CD87-4181-95AD-049395AFB80A}" dt="2026-01-07T18:33:26.564" v="2815" actId="20577"/>
          <ac:spMkLst>
            <pc:docMk/>
            <pc:sldMk cId="2123310510" sldId="274"/>
            <ac:spMk id="3" creationId="{084C69B9-B2EE-20A0-BBC3-7CF896FB623D}"/>
          </ac:spMkLst>
        </pc:spChg>
        <pc:spChg chg="del">
          <ac:chgData name="Luis Rojo" userId="c7785001dcb29f08" providerId="LiveId" clId="{2E5008FF-CD87-4181-95AD-049395AFB80A}" dt="2026-01-07T18:30:49.163" v="2494"/>
          <ac:spMkLst>
            <pc:docMk/>
            <pc:sldMk cId="2123310510" sldId="274"/>
            <ac:spMk id="4" creationId="{DC2720E9-6E1B-6855-38A7-021A7AF19895}"/>
          </ac:spMkLst>
        </pc:spChg>
        <pc:picChg chg="add mod">
          <ac:chgData name="Luis Rojo" userId="c7785001dcb29f08" providerId="LiveId" clId="{2E5008FF-CD87-4181-95AD-049395AFB80A}" dt="2026-01-07T18:30:49.163" v="2494"/>
          <ac:picMkLst>
            <pc:docMk/>
            <pc:sldMk cId="2123310510" sldId="274"/>
            <ac:picMk id="5" creationId="{5687D8FC-CC06-A511-0124-99B410126D2E}"/>
          </ac:picMkLst>
        </pc:picChg>
      </pc:sldChg>
      <pc:sldChg chg="addSp delSp modSp new mod">
        <pc:chgData name="Luis Rojo" userId="c7785001dcb29f08" providerId="LiveId" clId="{2E5008FF-CD87-4181-95AD-049395AFB80A}" dt="2026-01-07T18:34:05.135" v="2989" actId="20577"/>
        <pc:sldMkLst>
          <pc:docMk/>
          <pc:sldMk cId="2058312454" sldId="275"/>
        </pc:sldMkLst>
        <pc:spChg chg="mod">
          <ac:chgData name="Luis Rojo" userId="c7785001dcb29f08" providerId="LiveId" clId="{2E5008FF-CD87-4181-95AD-049395AFB80A}" dt="2026-01-07T18:34:05.135" v="2989" actId="20577"/>
          <ac:spMkLst>
            <pc:docMk/>
            <pc:sldMk cId="2058312454" sldId="275"/>
            <ac:spMk id="3" creationId="{27AB357D-9810-BC74-1E1F-162BFFAB57AC}"/>
          </ac:spMkLst>
        </pc:spChg>
        <pc:spChg chg="del">
          <ac:chgData name="Luis Rojo" userId="c7785001dcb29f08" providerId="LiveId" clId="{2E5008FF-CD87-4181-95AD-049395AFB80A}" dt="2026-01-07T18:33:35.696" v="2817"/>
          <ac:spMkLst>
            <pc:docMk/>
            <pc:sldMk cId="2058312454" sldId="275"/>
            <ac:spMk id="4" creationId="{6FFD5C64-C228-BBCA-9104-8C76443C80A9}"/>
          </ac:spMkLst>
        </pc:spChg>
        <pc:picChg chg="add mod">
          <ac:chgData name="Luis Rojo" userId="c7785001dcb29f08" providerId="LiveId" clId="{2E5008FF-CD87-4181-95AD-049395AFB80A}" dt="2026-01-07T18:33:35.696" v="2817"/>
          <ac:picMkLst>
            <pc:docMk/>
            <pc:sldMk cId="2058312454" sldId="275"/>
            <ac:picMk id="5" creationId="{C11700AF-67BF-1AA2-A4E7-68B03FC32DFF}"/>
          </ac:picMkLst>
        </pc:picChg>
      </pc:sldChg>
      <pc:sldChg chg="modSp new mod">
        <pc:chgData name="Luis Rojo" userId="c7785001dcb29f08" providerId="LiveId" clId="{2E5008FF-CD87-4181-95AD-049395AFB80A}" dt="2026-01-07T18:43:56.561" v="4159" actId="20577"/>
        <pc:sldMkLst>
          <pc:docMk/>
          <pc:sldMk cId="937326663" sldId="276"/>
        </pc:sldMkLst>
        <pc:spChg chg="mod">
          <ac:chgData name="Luis Rojo" userId="c7785001dcb29f08" providerId="LiveId" clId="{2E5008FF-CD87-4181-95AD-049395AFB80A}" dt="2026-01-07T18:35:34.166" v="2998" actId="20577"/>
          <ac:spMkLst>
            <pc:docMk/>
            <pc:sldMk cId="937326663" sldId="276"/>
            <ac:spMk id="2" creationId="{9F242515-9855-56B5-BD6D-75C00A801001}"/>
          </ac:spMkLst>
        </pc:spChg>
        <pc:spChg chg="mod">
          <ac:chgData name="Luis Rojo" userId="c7785001dcb29f08" providerId="LiveId" clId="{2E5008FF-CD87-4181-95AD-049395AFB80A}" dt="2026-01-07T18:36:13.667" v="3231" actId="20577"/>
          <ac:spMkLst>
            <pc:docMk/>
            <pc:sldMk cId="937326663" sldId="276"/>
            <ac:spMk id="3" creationId="{1593690B-E61C-B82E-B4E6-2A375CCF9E6A}"/>
          </ac:spMkLst>
        </pc:spChg>
        <pc:spChg chg="mod">
          <ac:chgData name="Luis Rojo" userId="c7785001dcb29f08" providerId="LiveId" clId="{2E5008FF-CD87-4181-95AD-049395AFB80A}" dt="2026-01-07T18:43:56.561" v="4159" actId="20577"/>
          <ac:spMkLst>
            <pc:docMk/>
            <pc:sldMk cId="937326663" sldId="276"/>
            <ac:spMk id="4" creationId="{9DA09BC7-AD86-771B-8D3B-47F591CAB2E6}"/>
          </ac:spMkLst>
        </pc:spChg>
      </pc:sldChg>
      <pc:sldChg chg="modSp new mod">
        <pc:chgData name="Luis Rojo" userId="c7785001dcb29f08" providerId="LiveId" clId="{2E5008FF-CD87-4181-95AD-049395AFB80A}" dt="2026-01-07T18:44:30.203" v="4304" actId="20577"/>
        <pc:sldMkLst>
          <pc:docMk/>
          <pc:sldMk cId="3233684939" sldId="277"/>
        </pc:sldMkLst>
        <pc:spChg chg="mod">
          <ac:chgData name="Luis Rojo" userId="c7785001dcb29f08" providerId="LiveId" clId="{2E5008FF-CD87-4181-95AD-049395AFB80A}" dt="2026-01-07T18:36:41.675" v="3324" actId="20577"/>
          <ac:spMkLst>
            <pc:docMk/>
            <pc:sldMk cId="3233684939" sldId="277"/>
            <ac:spMk id="2" creationId="{C65D8727-A91D-D0CE-C505-33CC27A5C00B}"/>
          </ac:spMkLst>
        </pc:spChg>
        <pc:spChg chg="mod">
          <ac:chgData name="Luis Rojo" userId="c7785001dcb29f08" providerId="LiveId" clId="{2E5008FF-CD87-4181-95AD-049395AFB80A}" dt="2026-01-07T18:43:02.479" v="4071" actId="20577"/>
          <ac:spMkLst>
            <pc:docMk/>
            <pc:sldMk cId="3233684939" sldId="277"/>
            <ac:spMk id="3" creationId="{7C088287-96B2-4A54-ABE6-363452524C2D}"/>
          </ac:spMkLst>
        </pc:spChg>
        <pc:spChg chg="mod">
          <ac:chgData name="Luis Rojo" userId="c7785001dcb29f08" providerId="LiveId" clId="{2E5008FF-CD87-4181-95AD-049395AFB80A}" dt="2026-01-07T18:44:30.203" v="4304" actId="20577"/>
          <ac:spMkLst>
            <pc:docMk/>
            <pc:sldMk cId="3233684939" sldId="277"/>
            <ac:spMk id="4" creationId="{3955F7C6-C400-D464-1B2A-2EE78A9085F2}"/>
          </ac:spMkLst>
        </pc:spChg>
      </pc:sldChg>
      <pc:sldChg chg="addSp delSp modSp new mod">
        <pc:chgData name="Luis Rojo" userId="c7785001dcb29f08" providerId="LiveId" clId="{2E5008FF-CD87-4181-95AD-049395AFB80A}" dt="2026-01-07T18:41:14.362" v="3743"/>
        <pc:sldMkLst>
          <pc:docMk/>
          <pc:sldMk cId="981628014" sldId="278"/>
        </pc:sldMkLst>
        <pc:spChg chg="mod">
          <ac:chgData name="Luis Rojo" userId="c7785001dcb29f08" providerId="LiveId" clId="{2E5008FF-CD87-4181-95AD-049395AFB80A}" dt="2026-01-07T18:40:00.334" v="3495" actId="20577"/>
          <ac:spMkLst>
            <pc:docMk/>
            <pc:sldMk cId="981628014" sldId="278"/>
            <ac:spMk id="2" creationId="{323BE466-0A24-94EF-533D-3846890E7EF2}"/>
          </ac:spMkLst>
        </pc:spChg>
        <pc:spChg chg="mod">
          <ac:chgData name="Luis Rojo" userId="c7785001dcb29f08" providerId="LiveId" clId="{2E5008FF-CD87-4181-95AD-049395AFB80A}" dt="2026-01-07T18:40:49.046" v="3742" actId="20577"/>
          <ac:spMkLst>
            <pc:docMk/>
            <pc:sldMk cId="981628014" sldId="278"/>
            <ac:spMk id="3" creationId="{DE72C433-71D8-1068-FA9B-8091BE17AEA5}"/>
          </ac:spMkLst>
        </pc:spChg>
        <pc:spChg chg="del">
          <ac:chgData name="Luis Rojo" userId="c7785001dcb29f08" providerId="LiveId" clId="{2E5008FF-CD87-4181-95AD-049395AFB80A}" dt="2026-01-07T18:41:14.362" v="3743"/>
          <ac:spMkLst>
            <pc:docMk/>
            <pc:sldMk cId="981628014" sldId="278"/>
            <ac:spMk id="4" creationId="{8558F1A0-185F-58F3-B364-4385D90309F6}"/>
          </ac:spMkLst>
        </pc:spChg>
        <pc:picChg chg="add mod">
          <ac:chgData name="Luis Rojo" userId="c7785001dcb29f08" providerId="LiveId" clId="{2E5008FF-CD87-4181-95AD-049395AFB80A}" dt="2026-01-07T18:41:14.362" v="3743"/>
          <ac:picMkLst>
            <pc:docMk/>
            <pc:sldMk cId="981628014" sldId="278"/>
            <ac:picMk id="5" creationId="{BDF2AFCD-BF66-897A-B4C5-8EAAB3C0B38C}"/>
          </ac:picMkLst>
        </pc:picChg>
      </pc:sldChg>
      <pc:sldChg chg="modSp new mod">
        <pc:chgData name="Luis Rojo" userId="c7785001dcb29f08" providerId="LiveId" clId="{2E5008FF-CD87-4181-95AD-049395AFB80A}" dt="2026-01-07T18:41:57.968" v="3923" actId="20577"/>
        <pc:sldMkLst>
          <pc:docMk/>
          <pc:sldMk cId="45778074" sldId="279"/>
        </pc:sldMkLst>
        <pc:spChg chg="mod">
          <ac:chgData name="Luis Rojo" userId="c7785001dcb29f08" providerId="LiveId" clId="{2E5008FF-CD87-4181-95AD-049395AFB80A}" dt="2026-01-07T18:41:57.968" v="3923" actId="20577"/>
          <ac:spMkLst>
            <pc:docMk/>
            <pc:sldMk cId="45778074" sldId="279"/>
            <ac:spMk id="3" creationId="{1E44C541-619B-7B89-6D1B-B71D79D20443}"/>
          </ac:spMkLst>
        </pc:spChg>
      </pc:sldChg>
      <pc:sldChg chg="addSp delSp modSp new mod">
        <pc:chgData name="Luis Rojo" userId="c7785001dcb29f08" providerId="LiveId" clId="{2E5008FF-CD87-4181-95AD-049395AFB80A}" dt="2026-01-07T18:49:24.009" v="4994"/>
        <pc:sldMkLst>
          <pc:docMk/>
          <pc:sldMk cId="1484668925" sldId="280"/>
        </pc:sldMkLst>
        <pc:spChg chg="mod">
          <ac:chgData name="Luis Rojo" userId="c7785001dcb29f08" providerId="LiveId" clId="{2E5008FF-CD87-4181-95AD-049395AFB80A}" dt="2026-01-07T18:49:07.771" v="4993" actId="20577"/>
          <ac:spMkLst>
            <pc:docMk/>
            <pc:sldMk cId="1484668925" sldId="280"/>
            <ac:spMk id="3" creationId="{E6751B59-1502-02D4-B91A-7458C050081B}"/>
          </ac:spMkLst>
        </pc:spChg>
        <pc:spChg chg="del">
          <ac:chgData name="Luis Rojo" userId="c7785001dcb29f08" providerId="LiveId" clId="{2E5008FF-CD87-4181-95AD-049395AFB80A}" dt="2026-01-07T18:49:24.009" v="4994"/>
          <ac:spMkLst>
            <pc:docMk/>
            <pc:sldMk cId="1484668925" sldId="280"/>
            <ac:spMk id="4" creationId="{0B204471-061F-77B4-0BCA-315A68701C5E}"/>
          </ac:spMkLst>
        </pc:spChg>
        <pc:picChg chg="add mod">
          <ac:chgData name="Luis Rojo" userId="c7785001dcb29f08" providerId="LiveId" clId="{2E5008FF-CD87-4181-95AD-049395AFB80A}" dt="2026-01-07T18:49:24.009" v="4994"/>
          <ac:picMkLst>
            <pc:docMk/>
            <pc:sldMk cId="1484668925" sldId="280"/>
            <ac:picMk id="5" creationId="{3DC60AE7-F24D-D027-E1DF-7AE5BB434F78}"/>
          </ac:picMkLst>
        </pc:picChg>
      </pc:sldChg>
      <pc:sldChg chg="addSp delSp modSp new mod">
        <pc:chgData name="Luis Rojo" userId="c7785001dcb29f08" providerId="LiveId" clId="{2E5008FF-CD87-4181-95AD-049395AFB80A}" dt="2026-01-07T18:51:16.420" v="5323" actId="14100"/>
        <pc:sldMkLst>
          <pc:docMk/>
          <pc:sldMk cId="2789881452" sldId="281"/>
        </pc:sldMkLst>
        <pc:spChg chg="mod">
          <ac:chgData name="Luis Rojo" userId="c7785001dcb29f08" providerId="LiveId" clId="{2E5008FF-CD87-4181-95AD-049395AFB80A}" dt="2026-01-07T18:50:58.192" v="5321" actId="20577"/>
          <ac:spMkLst>
            <pc:docMk/>
            <pc:sldMk cId="2789881452" sldId="281"/>
            <ac:spMk id="3" creationId="{987A8EC1-D001-3649-4B21-89BCB8148ACD}"/>
          </ac:spMkLst>
        </pc:spChg>
        <pc:spChg chg="del">
          <ac:chgData name="Luis Rojo" userId="c7785001dcb29f08" providerId="LiveId" clId="{2E5008FF-CD87-4181-95AD-049395AFB80A}" dt="2026-01-07T18:51:14.448" v="5322"/>
          <ac:spMkLst>
            <pc:docMk/>
            <pc:sldMk cId="2789881452" sldId="281"/>
            <ac:spMk id="4" creationId="{50DBB532-0F58-D382-C150-F1F8F8D808C4}"/>
          </ac:spMkLst>
        </pc:spChg>
        <pc:picChg chg="add mod">
          <ac:chgData name="Luis Rojo" userId="c7785001dcb29f08" providerId="LiveId" clId="{2E5008FF-CD87-4181-95AD-049395AFB80A}" dt="2026-01-07T18:51:16.420" v="5323" actId="14100"/>
          <ac:picMkLst>
            <pc:docMk/>
            <pc:sldMk cId="2789881452" sldId="281"/>
            <ac:picMk id="5" creationId="{DBCF0EFB-3AA3-7140-932C-D2714B00682C}"/>
          </ac:picMkLst>
        </pc:picChg>
      </pc:sldChg>
      <pc:sldChg chg="modSp new mod">
        <pc:chgData name="Luis Rojo" userId="c7785001dcb29f08" providerId="LiveId" clId="{2E5008FF-CD87-4181-95AD-049395AFB80A}" dt="2026-01-07T18:54:51.332" v="5634" actId="20577"/>
        <pc:sldMkLst>
          <pc:docMk/>
          <pc:sldMk cId="2387359065" sldId="282"/>
        </pc:sldMkLst>
        <pc:spChg chg="mod">
          <ac:chgData name="Luis Rojo" userId="c7785001dcb29f08" providerId="LiveId" clId="{2E5008FF-CD87-4181-95AD-049395AFB80A}" dt="2026-01-07T18:51:47.729" v="5444" actId="20577"/>
          <ac:spMkLst>
            <pc:docMk/>
            <pc:sldMk cId="2387359065" sldId="282"/>
            <ac:spMk id="2" creationId="{58D67E11-6C9D-D3B4-A654-0E43ED084740}"/>
          </ac:spMkLst>
        </pc:spChg>
        <pc:spChg chg="mod">
          <ac:chgData name="Luis Rojo" userId="c7785001dcb29f08" providerId="LiveId" clId="{2E5008FF-CD87-4181-95AD-049395AFB80A}" dt="2026-01-07T18:54:51.332" v="5634" actId="20577"/>
          <ac:spMkLst>
            <pc:docMk/>
            <pc:sldMk cId="2387359065" sldId="282"/>
            <ac:spMk id="3" creationId="{94EA9959-5734-E2CF-05D3-9ECBC289DBB9}"/>
          </ac:spMkLst>
        </pc:spChg>
      </pc:sldChg>
      <pc:sldChg chg="addSp delSp modSp new mod">
        <pc:chgData name="Luis Rojo" userId="c7785001dcb29f08" providerId="LiveId" clId="{2E5008FF-CD87-4181-95AD-049395AFB80A}" dt="2026-01-07T18:53:37.003" v="5450"/>
        <pc:sldMkLst>
          <pc:docMk/>
          <pc:sldMk cId="411811394" sldId="283"/>
        </pc:sldMkLst>
        <pc:spChg chg="mod">
          <ac:chgData name="Luis Rojo" userId="c7785001dcb29f08" providerId="LiveId" clId="{2E5008FF-CD87-4181-95AD-049395AFB80A}" dt="2026-01-07T18:53:08.307" v="5447"/>
          <ac:spMkLst>
            <pc:docMk/>
            <pc:sldMk cId="411811394" sldId="283"/>
            <ac:spMk id="3" creationId="{26264EED-16A2-F28F-4110-362E96207CFE}"/>
          </ac:spMkLst>
        </pc:spChg>
        <pc:spChg chg="del">
          <ac:chgData name="Luis Rojo" userId="c7785001dcb29f08" providerId="LiveId" clId="{2E5008FF-CD87-4181-95AD-049395AFB80A}" dt="2026-01-07T18:53:27.652" v="5448"/>
          <ac:spMkLst>
            <pc:docMk/>
            <pc:sldMk cId="411811394" sldId="283"/>
            <ac:spMk id="4" creationId="{31E60300-6845-C0EF-A62F-795AEEC4DF55}"/>
          </ac:spMkLst>
        </pc:spChg>
        <pc:spChg chg="add del mod">
          <ac:chgData name="Luis Rojo" userId="c7785001dcb29f08" providerId="LiveId" clId="{2E5008FF-CD87-4181-95AD-049395AFB80A}" dt="2026-01-07T18:53:29.655" v="5449"/>
          <ac:spMkLst>
            <pc:docMk/>
            <pc:sldMk cId="411811394" sldId="283"/>
            <ac:spMk id="5" creationId="{D6CEB667-A3CB-C21A-5729-5CB4F9DB13C9}"/>
          </ac:spMkLst>
        </pc:spChg>
        <pc:spChg chg="add del mod">
          <ac:chgData name="Luis Rojo" userId="c7785001dcb29f08" providerId="LiveId" clId="{2E5008FF-CD87-4181-95AD-049395AFB80A}" dt="2026-01-07T18:53:37.003" v="5450"/>
          <ac:spMkLst>
            <pc:docMk/>
            <pc:sldMk cId="411811394" sldId="283"/>
            <ac:spMk id="6" creationId="{12394B06-6A14-1D7D-AA14-216DD670789A}"/>
          </ac:spMkLst>
        </pc:spChg>
        <pc:picChg chg="add mod">
          <ac:chgData name="Luis Rojo" userId="c7785001dcb29f08" providerId="LiveId" clId="{2E5008FF-CD87-4181-95AD-049395AFB80A}" dt="2026-01-07T18:53:37.003" v="5450"/>
          <ac:picMkLst>
            <pc:docMk/>
            <pc:sldMk cId="411811394" sldId="283"/>
            <ac:picMk id="7" creationId="{408D0FEC-999D-7C3B-45EC-F7D443BC51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3418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303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138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988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28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778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628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115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63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MX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336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666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D2F4FA-7DD7-4EF2-BD5F-E2A4A56F20DF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E935B2F-B2B0-4CB0-B735-6FD0329EE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038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8E496-AC7B-B452-494D-A37CEA6B8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3000" dirty="0">
                <a:latin typeface="Calibri" panose="020F0502020204030204" pitchFamily="34" charset="0"/>
                <a:cs typeface="Calibri" panose="020F0502020204030204" pitchFamily="34" charset="0"/>
              </a:rPr>
              <a:t>P8. </a:t>
            </a:r>
            <a:r>
              <a:rPr lang="es-E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comunidad estudiantil explica los procesos históricos que permitieron la alternancia política del país en años recientes: crisis del régimen del partido único, pluralismo político, reconfiguración del sistema electoral, movimientos indígenas y de protesta política para que asuma de manera crítica sus responsabilidades ciudadanas frente a los retos actuales de México.</a:t>
            </a:r>
            <a:endParaRPr lang="es-MX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9677A0-2D46-377F-AE0C-C66E57BFD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5008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8A3943-1455-94A3-07DF-1827D03C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441EC79-9886-0F1E-BF52-22801CA384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6. Aumento de la violencia: Asesinato del Cardenal de Guadalajara, Juan Jesús Posadas Ocampo y de su ex cuñado, Secretario General del PRI: José Francisco Ruiz Massieu</a:t>
            </a:r>
          </a:p>
        </p:txBody>
      </p:sp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D4B28864-E7C7-D632-6FEB-C2875C8A3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495643"/>
            <a:ext cx="4754562" cy="2963676"/>
          </a:xfrm>
          <a:prstGeom prst="rect">
            <a:avLst/>
          </a:prstGeom>
        </p:spPr>
      </p:pic>
      <p:pic>
        <p:nvPicPr>
          <p:cNvPr id="3" name="Marcador de posición de contenido 3">
            <a:extLst>
              <a:ext uri="{FF2B5EF4-FFF2-40B4-BE49-F238E27FC236}">
                <a16:creationId xmlns:a16="http://schemas.microsoft.com/office/drawing/2014/main" id="{8702728F-0BF2-6E0D-090D-F36427BC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35" y="3791752"/>
            <a:ext cx="4436353" cy="26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29622E1-F26D-FD2A-3B1C-3BDB88ECE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1B3B6-F312-E2B9-31BB-F4B6910B97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7. Acusaciones por el magnicidio de Luis Donaldo Colosio</a:t>
            </a:r>
          </a:p>
        </p:txBody>
      </p:sp>
      <p:pic>
        <p:nvPicPr>
          <p:cNvPr id="6" name="Marcador de posición de contenido 4">
            <a:extLst>
              <a:ext uri="{FF2B5EF4-FFF2-40B4-BE49-F238E27FC236}">
                <a16:creationId xmlns:a16="http://schemas.microsoft.com/office/drawing/2014/main" id="{22A8CB0C-1754-B6F2-759C-AFCBF4689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1247" y="2239210"/>
            <a:ext cx="4088781" cy="2604597"/>
          </a:xfrm>
          <a:prstGeom prst="rect">
            <a:avLst/>
          </a:prstGeom>
        </p:spPr>
      </p:pic>
      <p:pic>
        <p:nvPicPr>
          <p:cNvPr id="7" name="Marcador de posición de contenido 3">
            <a:extLst>
              <a:ext uri="{FF2B5EF4-FFF2-40B4-BE49-F238E27FC236}">
                <a16:creationId xmlns:a16="http://schemas.microsoft.com/office/drawing/2014/main" id="{E43B6787-173D-CAC1-F7E2-D112C214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89" y="3360540"/>
            <a:ext cx="4447702" cy="29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41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5C1FB-697B-9D4D-0B37-C50BE8F2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7EA08-EA16-89B8-DEA2-81E0543B85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8. El levantamiento del Ejército Zapatista de Liberación Nacional</a:t>
            </a:r>
          </a:p>
          <a:p>
            <a:r>
              <a:rPr lang="es-MX" dirty="0"/>
              <a:t>9. La creación del FOBAPROA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C8EE8-F403-DF9F-F59D-420DD3D59B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posición de contenido 3">
            <a:extLst>
              <a:ext uri="{FF2B5EF4-FFF2-40B4-BE49-F238E27FC236}">
                <a16:creationId xmlns:a16="http://schemas.microsoft.com/office/drawing/2014/main" id="{F4A1C140-8A85-5BA2-CA13-0137C0DA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0" y="2103120"/>
            <a:ext cx="5450340" cy="3066128"/>
          </a:xfrm>
          <a:prstGeom prst="rect">
            <a:avLst/>
          </a:prstGeom>
        </p:spPr>
      </p:pic>
      <p:pic>
        <p:nvPicPr>
          <p:cNvPr id="6" name="Marcador de posición de contenido 3">
            <a:extLst>
              <a:ext uri="{FF2B5EF4-FFF2-40B4-BE49-F238E27FC236}">
                <a16:creationId xmlns:a16="http://schemas.microsoft.com/office/drawing/2014/main" id="{7A43218C-9467-51A6-5AE3-31898FB9C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24" y="3266773"/>
            <a:ext cx="4623246" cy="29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228D74E-B38F-8A3F-8585-2823E839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8.2 </a:t>
            </a:r>
            <a:r>
              <a:rPr lang="es-MX" dirty="0" err="1"/>
              <a:t>erneso</a:t>
            </a:r>
            <a:r>
              <a:rPr lang="es-MX" dirty="0"/>
              <a:t> Zedillo (1994-2000)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D8BF33-B0EB-1369-282D-927558FC7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6152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3A6D310-0E7A-F131-88AA-E6750EC3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8F856C-197D-A91C-8C03-6456A8BEA0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Zedillo llega a la Presidencia debido al fallecimiento de Colosio</a:t>
            </a:r>
          </a:p>
          <a:p>
            <a:endParaRPr lang="es-MX" dirty="0"/>
          </a:p>
          <a:p>
            <a:r>
              <a:rPr lang="es-MX" dirty="0"/>
              <a:t>Fue una elección difícil: El candidato del PAN estaba mejor preparado.</a:t>
            </a:r>
          </a:p>
          <a:p>
            <a:endParaRPr lang="es-MX" dirty="0"/>
          </a:p>
          <a:p>
            <a:r>
              <a:rPr lang="es-MX" dirty="0"/>
              <a:t>Zedillo era un burócrata, no un político</a:t>
            </a:r>
          </a:p>
        </p:txBody>
      </p:sp>
      <p:pic>
        <p:nvPicPr>
          <p:cNvPr id="2050" name="Picture 2" descr="Presidentes de México 1940-2017: Ernesto Zedillo Ponce de León">
            <a:extLst>
              <a:ext uri="{FF2B5EF4-FFF2-40B4-BE49-F238E27FC236}">
                <a16:creationId xmlns:a16="http://schemas.microsoft.com/office/drawing/2014/main" id="{62C857EB-3F27-2094-0D1F-02FC0584AB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24" y="2103438"/>
            <a:ext cx="4259189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6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EFFA5-5FA6-7DC7-FD51-B9317051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AAE03D-C62E-6260-F813-0919A16ADC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Al entrar a la presidencia se entera de que las reservas internacionales están en niveles mínimos: debe devaluar</a:t>
            </a:r>
          </a:p>
          <a:p>
            <a:endParaRPr lang="es-MX" dirty="0"/>
          </a:p>
          <a:p>
            <a:r>
              <a:rPr lang="es-MX" dirty="0"/>
              <a:t>Antes de hacerlo, lo consulta con empresarios. Estos sacan aún mas dólares del país. 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3074" name="Picture 2" descr="Ernesto Zedillo – Store norske leksikon">
            <a:extLst>
              <a:ext uri="{FF2B5EF4-FFF2-40B4-BE49-F238E27FC236}">
                <a16:creationId xmlns:a16="http://schemas.microsoft.com/office/drawing/2014/main" id="{E91DFC06-F619-171E-5FB3-D4F48751F7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93" y="2103438"/>
            <a:ext cx="3149652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9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F7AD1-4871-CB06-9F83-15CE665A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C69B9-B2EE-20A0-BBC3-7CF896FB62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err="1"/>
              <a:t>Megadevaluación</a:t>
            </a:r>
            <a:r>
              <a:rPr lang="es-MX" dirty="0"/>
              <a:t> del 100% en diciembre de 1994: Error de diciembre</a:t>
            </a:r>
          </a:p>
          <a:p>
            <a:endParaRPr lang="es-MX" dirty="0"/>
          </a:p>
          <a:p>
            <a:r>
              <a:rPr lang="es-MX" dirty="0"/>
              <a:t>Se viene una crisis económica en 1995.</a:t>
            </a:r>
          </a:p>
          <a:p>
            <a:endParaRPr lang="es-MX" dirty="0"/>
          </a:p>
          <a:p>
            <a:r>
              <a:rPr lang="es-MX" dirty="0"/>
              <a:t>Zedillo culpa a Salinas y viceversa. </a:t>
            </a:r>
          </a:p>
          <a:p>
            <a:endParaRPr lang="es-MX" dirty="0"/>
          </a:p>
          <a:p>
            <a:r>
              <a:rPr lang="es-MX" dirty="0"/>
              <a:t>Salinas mete a la cárcel a Raúl Salinas, hermano del expresidente</a:t>
            </a:r>
          </a:p>
        </p:txBody>
      </p:sp>
      <p:pic>
        <p:nvPicPr>
          <p:cNvPr id="5" name="Marcador de posición de contenido 5">
            <a:extLst>
              <a:ext uri="{FF2B5EF4-FFF2-40B4-BE49-F238E27FC236}">
                <a16:creationId xmlns:a16="http://schemas.microsoft.com/office/drawing/2014/main" id="{5687D8FC-CC06-A511-0124-99B410126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9125" y="2103438"/>
            <a:ext cx="2577588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1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8461A-0F9B-90E7-0349-BCF64CE11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AB357D-9810-BC74-1E1F-162BFFAB57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Salinas hace huelga de hambre. Llega a un acuerdo con Zedillo y sale del país por 10 años.</a:t>
            </a:r>
          </a:p>
          <a:p>
            <a:endParaRPr lang="es-MX" dirty="0"/>
          </a:p>
          <a:p>
            <a:r>
              <a:rPr lang="es-MX" dirty="0"/>
              <a:t>Zedillo tiene que volver a recuperar el rumbo económico del país</a:t>
            </a:r>
          </a:p>
        </p:txBody>
      </p:sp>
      <p:pic>
        <p:nvPicPr>
          <p:cNvPr id="5" name="Marcador de posición de contenido 6">
            <a:extLst>
              <a:ext uri="{FF2B5EF4-FFF2-40B4-BE49-F238E27FC236}">
                <a16:creationId xmlns:a16="http://schemas.microsoft.com/office/drawing/2014/main" id="{C11700AF-67BF-1AA2-A4E7-68B03FC32D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463186"/>
            <a:ext cx="4754562" cy="30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12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2515-9855-56B5-BD6D-75C00A80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ACIERTOS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3690B-E61C-B82E-B4E6-2A375CCF9E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Programa Prospera (copiado y aplaudido a nivel mundial)</a:t>
            </a:r>
          </a:p>
          <a:p>
            <a:endParaRPr lang="es-MX" dirty="0"/>
          </a:p>
          <a:p>
            <a:r>
              <a:rPr lang="es-MX" dirty="0"/>
              <a:t>Transferencias directas a familias en situación de pobreza</a:t>
            </a:r>
          </a:p>
          <a:p>
            <a:endParaRPr lang="es-MX" dirty="0"/>
          </a:p>
          <a:p>
            <a:r>
              <a:rPr lang="es-MX" dirty="0"/>
              <a:t>Condicionadas a que los hijos fueran a la escuela, se vacunaran y los padres tuvieran un ingreso.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A09BC7-AD86-771B-8D3B-47F591CAB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2. Estabilización de la economía después de la crisis de 1995</a:t>
            </a:r>
          </a:p>
          <a:p>
            <a:endParaRPr lang="es-MX" dirty="0"/>
          </a:p>
          <a:p>
            <a:r>
              <a:rPr lang="es-MX" dirty="0"/>
              <a:t>3. Autonomía del IFE y respeto al voto</a:t>
            </a:r>
          </a:p>
          <a:p>
            <a:endParaRPr lang="es-MX" dirty="0"/>
          </a:p>
          <a:p>
            <a:r>
              <a:rPr lang="es-MX" dirty="0"/>
              <a:t>4. El rescate bancario de 1995</a:t>
            </a:r>
          </a:p>
        </p:txBody>
      </p:sp>
    </p:spTree>
    <p:extLst>
      <p:ext uri="{BB962C8B-B14F-4D97-AF65-F5344CB8AC3E}">
        <p14:creationId xmlns:p14="http://schemas.microsoft.com/office/powerpoint/2010/main" val="937326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BE466-0A24-94EF-533D-3846890E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CRISIS DEL FOBAPROA (1995)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72C433-71D8-1068-FA9B-8091BE17AE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Bancos avisan al presidente Zedillo que están quebrados. La gente no ha pagado créditos personales y en tarjetas de crédito.</a:t>
            </a:r>
          </a:p>
          <a:p>
            <a:endParaRPr lang="es-MX" dirty="0"/>
          </a:p>
          <a:p>
            <a:r>
              <a:rPr lang="es-MX" dirty="0"/>
              <a:t>No pueden devolver dinero a los ahorradores.</a:t>
            </a:r>
          </a:p>
          <a:p>
            <a:endParaRPr lang="es-MX" dirty="0"/>
          </a:p>
          <a:p>
            <a:r>
              <a:rPr lang="es-MX" dirty="0"/>
              <a:t>El dinero del FOBAPROA no alcanza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DF2AFCD-BF66-897A-B4C5-8EAAB3C0B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494" y="2710656"/>
            <a:ext cx="45148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2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228D74E-B38F-8A3F-8585-2823E839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8.1 salinismo (1988-1994)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D8BF33-B0EB-1369-282D-927558FC7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043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2DBDC-AC82-286B-E5D3-5C0C1D88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4C541-619B-7B89-6D1B-B71D79D204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Gobierno pide préstamos. Se necesitaron 50mil millones de dólares</a:t>
            </a:r>
          </a:p>
          <a:p>
            <a:endParaRPr lang="es-MX" dirty="0"/>
          </a:p>
          <a:p>
            <a:r>
              <a:rPr lang="es-MX" dirty="0"/>
              <a:t>Bancos se comprometen a pagar el préstamo en un largo plazo.</a:t>
            </a:r>
          </a:p>
          <a:p>
            <a:endParaRPr lang="es-MX" dirty="0"/>
          </a:p>
          <a:p>
            <a:r>
              <a:rPr lang="es-MX" dirty="0"/>
              <a:t>Zedillo salvó al sistema bancario.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DD9C41-B0D6-C510-E4F7-52F46049D0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77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D8727-A91D-D0CE-C505-33CC27A5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DESACIERTOS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088287-96B2-4A54-ABE6-363452524C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El FOBAPROA se vuelve deuda pública</a:t>
            </a:r>
          </a:p>
          <a:p>
            <a:endParaRPr lang="es-MX" dirty="0"/>
          </a:p>
          <a:p>
            <a:r>
              <a:rPr lang="es-MX" dirty="0"/>
              <a:t>1998: Zedillo decide que, para darle estabilidad al país, los mexicanos pagaremos la deuda del FOBAPROA. </a:t>
            </a:r>
          </a:p>
          <a:p>
            <a:endParaRPr lang="es-MX" dirty="0"/>
          </a:p>
          <a:p>
            <a:r>
              <a:rPr lang="es-MX" dirty="0"/>
              <a:t>Seguiremos pagando hasta el año 20250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55F7C6-C400-D464-1B2A-2EE78A9085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2. </a:t>
            </a:r>
            <a:r>
              <a:rPr lang="es-MX" dirty="0" err="1"/>
              <a:t>Privatizacion</a:t>
            </a:r>
            <a:r>
              <a:rPr lang="es-MX" dirty="0"/>
              <a:t> de ferrocarriles fue bastante opaca y posteriormente, Zedillo trabajó como consultor en una de las empresas privatizadas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368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228D74E-B38F-8A3F-8585-2823E839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000" dirty="0"/>
              <a:t>8.3 la alternancia:  (2000-2012). Causas y consecuencias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D8BF33-B0EB-1369-282D-927558FC7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2788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FA89E-2FFD-4E54-56F9-74D72F07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ANTECEDENTES Y CAUSAS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89C805-DAED-A7D8-91B8-01A0A9FBC9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Para 1988 el PRI tenía muchos detractores y poca confiabilidad</a:t>
            </a:r>
          </a:p>
          <a:p>
            <a:endParaRPr lang="es-MX" dirty="0"/>
          </a:p>
          <a:p>
            <a:r>
              <a:rPr lang="es-MX" dirty="0"/>
              <a:t>Se mantenía en el poder debido a su aparato partidista (millones de afiliados y miembros), su alianza con sindicatos, centrales campesinas y los millones de pesos que gastaba en cada elección.</a:t>
            </a:r>
          </a:p>
          <a:p>
            <a:endParaRPr lang="es-MX" dirty="0"/>
          </a:p>
          <a:p>
            <a:r>
              <a:rPr lang="es-MX" dirty="0"/>
              <a:t>La oposición (PRD y PAN) iban ganando simpatía, principalmente en el norte del país y en la capital.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0586C53-29D5-84F3-4736-552571129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2" y="2362039"/>
            <a:ext cx="5585043" cy="25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9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89033-F20A-E694-B75E-35C42134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51B59-1502-02D4-B91A-7458C05008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Zedillo era un demócrata y evitó que el PRI siguiera manipulando elecciones.</a:t>
            </a:r>
          </a:p>
          <a:p>
            <a:endParaRPr lang="es-MX" dirty="0"/>
          </a:p>
          <a:p>
            <a:r>
              <a:rPr lang="es-MX" dirty="0"/>
              <a:t>Reconoció la derrota en diversas elecciones locales, dio autonomía al IFE y aceptó el perder la mayoría en el Congreso en 1997.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DC60AE7-F24D-D027-E1DF-7AE5BB434F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494" y="2615406"/>
            <a:ext cx="45148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DBAEC-8404-3C4E-3349-C05027F5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7A8EC1-D001-3649-4B21-89BCB8148A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Para el año 2000, las elecciones a Presidente se veían muy reñidas</a:t>
            </a:r>
          </a:p>
          <a:p>
            <a:endParaRPr lang="es-MX" dirty="0"/>
          </a:p>
          <a:p>
            <a:r>
              <a:rPr lang="es-MX" dirty="0"/>
              <a:t>El PRI lanzó a Francisco Labastida y el PAN, a Vicente Fox, empresario guanajuatense.</a:t>
            </a:r>
          </a:p>
          <a:p>
            <a:endParaRPr lang="es-MX" dirty="0"/>
          </a:p>
          <a:p>
            <a:r>
              <a:rPr lang="es-MX" dirty="0"/>
              <a:t>Fox ganó la elección y Zedillo aceptó la derrota. Finalizaban 71 años del PRI en el poder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BCF0EFB-3AA3-7140-932C-D2714B006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2398" y="1245140"/>
            <a:ext cx="3135220" cy="460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8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32B87-898D-9CD4-09A7-9C7146A2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264EED-16A2-F28F-4110-362E96207C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El PAN duró dos sexenios en el poder, ya que en 2006 llegó a la presidencia Felipe Calderón</a:t>
            </a:r>
          </a:p>
          <a:p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08D0FEC-999D-7C3B-45EC-F7D443BC51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3533" y="2103438"/>
            <a:ext cx="4688771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1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D67E11-6C9D-D3B4-A654-0E43ED08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CONSECUENCIAS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EA9959-5734-E2CF-05D3-9ECBC289DB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Fin del régimen de partido único</a:t>
            </a:r>
          </a:p>
          <a:p>
            <a:endParaRPr lang="es-MX" dirty="0"/>
          </a:p>
          <a:p>
            <a:r>
              <a:rPr lang="es-MX" dirty="0"/>
              <a:t>2. Consolidación de la democracia</a:t>
            </a:r>
          </a:p>
          <a:p>
            <a:endParaRPr lang="es-MX" dirty="0"/>
          </a:p>
          <a:p>
            <a:r>
              <a:rPr lang="es-MX" dirty="0"/>
              <a:t>3. Mayor libertad de prensa y expresión</a:t>
            </a:r>
          </a:p>
          <a:p>
            <a:endParaRPr lang="es-MX" dirty="0"/>
          </a:p>
          <a:p>
            <a:r>
              <a:rPr lang="es-MX" dirty="0"/>
              <a:t>4. Mayor transparencia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6F7-15E6-410F-3474-DA09D05D92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735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8A3943-1455-94A3-07DF-1827D03C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441EC79-9886-0F1E-BF52-22801CA384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Salinas de Gortari llega al poder con una elección bastante manchada</a:t>
            </a:r>
          </a:p>
          <a:p>
            <a:endParaRPr lang="es-MX" dirty="0"/>
          </a:p>
          <a:p>
            <a:r>
              <a:rPr lang="es-MX" dirty="0"/>
              <a:t>Se sigue alegando un fraude en contra de </a:t>
            </a:r>
            <a:r>
              <a:rPr lang="es-MX" dirty="0" err="1"/>
              <a:t>Cuauhtemoc</a:t>
            </a:r>
            <a:r>
              <a:rPr lang="es-MX" dirty="0"/>
              <a:t> Cárdenas</a:t>
            </a:r>
          </a:p>
          <a:p>
            <a:endParaRPr lang="es-MX" dirty="0"/>
          </a:p>
          <a:p>
            <a:r>
              <a:rPr lang="es-MX" dirty="0"/>
              <a:t>Para legitimarse, crea el IFE (Instituto Federal Electoral)</a:t>
            </a:r>
          </a:p>
        </p:txBody>
      </p:sp>
      <p:pic>
        <p:nvPicPr>
          <p:cNvPr id="10" name="Marcador de posición de contenido 3">
            <a:extLst>
              <a:ext uri="{FF2B5EF4-FFF2-40B4-BE49-F238E27FC236}">
                <a16:creationId xmlns:a16="http://schemas.microsoft.com/office/drawing/2014/main" id="{EA8FC8FA-AFE3-97CD-3A08-CFD316EEF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566533"/>
            <a:ext cx="4754562" cy="28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8A3943-1455-94A3-07DF-1827D03C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441EC79-9886-0F1E-BF52-22801CA384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El gobierno pierde el poder de realizar las elecciones y se lo pasa al nuevo instituto. </a:t>
            </a:r>
          </a:p>
          <a:p>
            <a:endParaRPr lang="es-MX" dirty="0"/>
          </a:p>
          <a:p>
            <a:r>
              <a:rPr lang="es-MX" dirty="0"/>
              <a:t>Es el presidente que realmente implementa el neoliberalismo en México aunque el lo llamó “Liberalismo Social”</a:t>
            </a:r>
          </a:p>
        </p:txBody>
      </p:sp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CA4C513-0120-87A5-E695-EA47E5EDE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261025"/>
            <a:ext cx="4754562" cy="343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4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8A3943-1455-94A3-07DF-1827D03C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ACIERTOS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441EC79-9886-0F1E-BF52-22801CA384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TLCAN, hoy TMEC: Tratado de Libre Comercio con Estados Unidos y Canadá</a:t>
            </a:r>
          </a:p>
          <a:p>
            <a:endParaRPr lang="es-MX" dirty="0"/>
          </a:p>
          <a:p>
            <a:r>
              <a:rPr lang="es-MX" dirty="0"/>
              <a:t>Consiste en comercio libre de aranceles entre los tres países, mayor facilidad para realizar adquisiciones de empresas o inversiones entre los tres países.</a:t>
            </a:r>
          </a:p>
        </p:txBody>
      </p:sp>
      <p:pic>
        <p:nvPicPr>
          <p:cNvPr id="2" name="Marcador de posición de contenido 3">
            <a:extLst>
              <a:ext uri="{FF2B5EF4-FFF2-40B4-BE49-F238E27FC236}">
                <a16:creationId xmlns:a16="http://schemas.microsoft.com/office/drawing/2014/main" id="{AAEFD57B-8E02-D26B-FE21-6A97D00F22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228199"/>
            <a:ext cx="4754562" cy="34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D7F88-8CB1-B62A-2CB2-4A14E08C4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D3B89B-07FC-DBC8-FABA-D091018E4B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2. Control de la inflación y disminución de la deuda externa</a:t>
            </a:r>
          </a:p>
          <a:p>
            <a:endParaRPr lang="es-MX" dirty="0"/>
          </a:p>
          <a:p>
            <a:r>
              <a:rPr lang="es-MX" dirty="0"/>
              <a:t>3. Privatizaciones de cientos de empresas ineficientes</a:t>
            </a:r>
          </a:p>
          <a:p>
            <a:endParaRPr lang="es-MX" dirty="0"/>
          </a:p>
          <a:p>
            <a:r>
              <a:rPr lang="es-MX" dirty="0"/>
              <a:t>4. Remover tres ceros al peso (nuevos pesos) para facilitar la contabilidad</a:t>
            </a:r>
          </a:p>
          <a:p>
            <a:endParaRPr lang="es-MX" dirty="0"/>
          </a:p>
        </p:txBody>
      </p:sp>
      <p:pic>
        <p:nvPicPr>
          <p:cNvPr id="8" name="Picture 2" descr="De Mexico Carlos Salinas De Gortari Photos and Premium High Res Pictures - Getty Images">
            <a:extLst>
              <a:ext uri="{FF2B5EF4-FFF2-40B4-BE49-F238E27FC236}">
                <a16:creationId xmlns:a16="http://schemas.microsoft.com/office/drawing/2014/main" id="{56002D02-6821-F545-A716-417710C141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47" y="369630"/>
            <a:ext cx="2567632" cy="548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1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C4505-3F53-A090-0E60-B0E0F070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F1FAD7-18D0-DD4C-D4D8-128ED71029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Programa “Solidaridad”</a:t>
            </a:r>
          </a:p>
          <a:p>
            <a:endParaRPr lang="es-MX" dirty="0"/>
          </a:p>
          <a:p>
            <a:r>
              <a:rPr lang="es-MX" dirty="0"/>
              <a:t>Agua potable y drenaje, electrificación, caminos rurales, escuelas y aulas, clínicas y centros de salud, apoyos alimentarios, programas de vivienda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208E3E-4047-368F-8C82-431F8D047E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b="1" dirty="0">
                <a:latin typeface="+mj-lt"/>
                <a:cs typeface="Calibri" panose="020F0502020204030204" pitchFamily="34" charset="0"/>
              </a:rPr>
              <a:t>¿Cómo funcionaba?</a:t>
            </a:r>
          </a:p>
          <a:p>
            <a:pPr marL="0" indent="0">
              <a:buNone/>
            </a:pPr>
            <a:r>
              <a:rPr lang="es-MX" dirty="0">
                <a:latin typeface="+mj-lt"/>
                <a:cs typeface="Calibri" panose="020F0502020204030204" pitchFamily="34" charset="0"/>
              </a:rPr>
              <a:t>El gobierno aportaba recursos.</a:t>
            </a:r>
          </a:p>
          <a:p>
            <a:pPr marL="0" indent="0">
              <a:buNone/>
            </a:pPr>
            <a:r>
              <a:rPr lang="es-MX" dirty="0">
                <a:latin typeface="+mj-lt"/>
                <a:cs typeface="Calibri" panose="020F0502020204030204" pitchFamily="34" charset="0"/>
              </a:rPr>
              <a:t>Las comunidades </a:t>
            </a:r>
            <a:r>
              <a:rPr lang="es-MX" dirty="0" err="1">
                <a:latin typeface="+mj-lt"/>
                <a:cs typeface="Calibri" panose="020F0502020204030204" pitchFamily="34" charset="0"/>
              </a:rPr>
              <a:t>debían:organizarse</a:t>
            </a:r>
            <a:r>
              <a:rPr lang="es-MX" dirty="0">
                <a:latin typeface="+mj-lt"/>
                <a:cs typeface="Calibri" panose="020F0502020204030204" pitchFamily="34" charset="0"/>
              </a:rPr>
              <a:t> en </a:t>
            </a:r>
            <a:r>
              <a:rPr lang="es-MX" b="1" dirty="0">
                <a:latin typeface="+mj-lt"/>
                <a:cs typeface="Calibri" panose="020F0502020204030204" pitchFamily="34" charset="0"/>
              </a:rPr>
              <a:t>comités de solidaridad</a:t>
            </a:r>
            <a:r>
              <a:rPr lang="es-MX" dirty="0">
                <a:latin typeface="+mj-lt"/>
                <a:cs typeface="Calibri" panose="020F0502020204030204" pitchFamily="34" charset="0"/>
              </a:rPr>
              <a:t>, participar con trabajo o gestión.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AA66D3-F190-40CD-319D-BD1C2C1E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4383021"/>
            <a:ext cx="5370316" cy="21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11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8A3943-1455-94A3-07DF-1827D03C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DESACIERTOS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441EC79-9886-0F1E-BF52-22801CA384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Privatizaciones polémicas: explicar el caso de los bancos y TELMEX</a:t>
            </a:r>
          </a:p>
          <a:p>
            <a:endParaRPr lang="es-MX" dirty="0"/>
          </a:p>
          <a:p>
            <a:r>
              <a:rPr lang="es-MX" dirty="0"/>
              <a:t>2. Aumento de la desigualdad</a:t>
            </a:r>
          </a:p>
          <a:p>
            <a:endParaRPr lang="es-MX" dirty="0"/>
          </a:p>
          <a:p>
            <a:r>
              <a:rPr lang="es-MX" dirty="0"/>
              <a:t>3. Crecimiento del narcotráfico a niveles nunca antes vistos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1CA8AE-1755-E9BD-996B-377AD8245D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4. Herencia a Zedillo de la crisis de 1995: Error de diciembre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25F4D8DF-7F1E-CC6A-358B-560DFAB5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688" y="3246395"/>
            <a:ext cx="5708761" cy="284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0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3B8B8-32B2-C126-E5D6-F99CFCEC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6DA45E-E245-7153-25BC-38CA431FF0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5. Acusaciones de enriquecimiento ilícito, tanta el como su hermano: Raúl Salinas</a:t>
            </a:r>
          </a:p>
          <a:p>
            <a:endParaRPr lang="es-MX" dirty="0"/>
          </a:p>
        </p:txBody>
      </p:sp>
      <p:pic>
        <p:nvPicPr>
          <p:cNvPr id="5" name="Marcador de posición de contenido 3">
            <a:extLst>
              <a:ext uri="{FF2B5EF4-FFF2-40B4-BE49-F238E27FC236}">
                <a16:creationId xmlns:a16="http://schemas.microsoft.com/office/drawing/2014/main" id="{B263F25B-B3B1-A59F-8E8A-07135B27D3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893540"/>
            <a:ext cx="4754563" cy="21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24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50</TotalTime>
  <Words>928</Words>
  <Application>Microsoft Office PowerPoint</Application>
  <PresentationFormat>Panorámica</PresentationFormat>
  <Paragraphs>109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Calibri</vt:lpstr>
      <vt:lpstr>Century Gothic</vt:lpstr>
      <vt:lpstr>Garamond</vt:lpstr>
      <vt:lpstr>Savon</vt:lpstr>
      <vt:lpstr>P8. La comunidad estudiantil explica los procesos históricos que permitieron la alternancia política del país en años recientes: crisis del régimen del partido único, pluralismo político, reconfiguración del sistema electoral, movimientos indígenas y de protesta política para que asuma de manera crítica sus responsabilidades ciudadanas frente a los retos actuales de México.</vt:lpstr>
      <vt:lpstr>8.1 salinismo (1988-1994)</vt:lpstr>
      <vt:lpstr>Presentación de PowerPoint</vt:lpstr>
      <vt:lpstr>Presentación de PowerPoint</vt:lpstr>
      <vt:lpstr>ACIERTOS</vt:lpstr>
      <vt:lpstr>Presentación de PowerPoint</vt:lpstr>
      <vt:lpstr>Presentación de PowerPoint</vt:lpstr>
      <vt:lpstr>DESACIERTOS</vt:lpstr>
      <vt:lpstr>Presentación de PowerPoint</vt:lpstr>
      <vt:lpstr>Presentación de PowerPoint</vt:lpstr>
      <vt:lpstr>Presentación de PowerPoint</vt:lpstr>
      <vt:lpstr>Presentación de PowerPoint</vt:lpstr>
      <vt:lpstr>8.2 erneso Zedillo (1994-2000)</vt:lpstr>
      <vt:lpstr>Presentación de PowerPoint</vt:lpstr>
      <vt:lpstr>Presentación de PowerPoint</vt:lpstr>
      <vt:lpstr>Presentación de PowerPoint</vt:lpstr>
      <vt:lpstr>Presentación de PowerPoint</vt:lpstr>
      <vt:lpstr>ACIERTOS</vt:lpstr>
      <vt:lpstr>LA CRISIS DEL FOBAPROA (1995)</vt:lpstr>
      <vt:lpstr>Presentación de PowerPoint</vt:lpstr>
      <vt:lpstr>DESACIERTOS</vt:lpstr>
      <vt:lpstr>8.3 la alternancia:  (2000-2012). Causas y consecuencias</vt:lpstr>
      <vt:lpstr>ANTECEDENTES Y CAUSAS</vt:lpstr>
      <vt:lpstr>Presentación de PowerPoint</vt:lpstr>
      <vt:lpstr>Presentación de PowerPoint</vt:lpstr>
      <vt:lpstr>Presentación de PowerPoint</vt:lpstr>
      <vt:lpstr>CONSECUENCIAS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Rojo</dc:creator>
  <cp:lastModifiedBy>Luis Rojo</cp:lastModifiedBy>
  <cp:revision>1</cp:revision>
  <dcterms:created xsi:type="dcterms:W3CDTF">2026-01-07T18:07:13Z</dcterms:created>
  <dcterms:modified xsi:type="dcterms:W3CDTF">2026-01-07T18:57:54Z</dcterms:modified>
</cp:coreProperties>
</file>