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441" r:id="rId4"/>
    <p:sldId id="803" r:id="rId5"/>
    <p:sldId id="761" r:id="rId6"/>
    <p:sldId id="760" r:id="rId7"/>
    <p:sldId id="762" r:id="rId8"/>
    <p:sldId id="442" r:id="rId9"/>
    <p:sldId id="443" r:id="rId10"/>
    <p:sldId id="663" r:id="rId11"/>
    <p:sldId id="759" r:id="rId12"/>
    <p:sldId id="804" r:id="rId13"/>
    <p:sldId id="763" r:id="rId14"/>
    <p:sldId id="805" r:id="rId15"/>
    <p:sldId id="806" r:id="rId16"/>
    <p:sldId id="444" r:id="rId17"/>
    <p:sldId id="294" r:id="rId18"/>
    <p:sldId id="764" r:id="rId19"/>
    <p:sldId id="296" r:id="rId20"/>
    <p:sldId id="297" r:id="rId21"/>
    <p:sldId id="447" r:id="rId22"/>
    <p:sldId id="288" r:id="rId23"/>
    <p:sldId id="807" r:id="rId24"/>
    <p:sldId id="850" r:id="rId25"/>
    <p:sldId id="851" r:id="rId26"/>
    <p:sldId id="298" r:id="rId27"/>
    <p:sldId id="268" r:id="rId28"/>
    <p:sldId id="808" r:id="rId29"/>
    <p:sldId id="809" r:id="rId30"/>
    <p:sldId id="810" r:id="rId31"/>
    <p:sldId id="811" r:id="rId32"/>
    <p:sldId id="624" r:id="rId33"/>
    <p:sldId id="852" r:id="rId34"/>
    <p:sldId id="812" r:id="rId35"/>
    <p:sldId id="853" r:id="rId36"/>
    <p:sldId id="289" r:id="rId37"/>
    <p:sldId id="814" r:id="rId38"/>
    <p:sldId id="813" r:id="rId39"/>
    <p:sldId id="854" r:id="rId40"/>
    <p:sldId id="855" r:id="rId41"/>
    <p:sldId id="815" r:id="rId42"/>
    <p:sldId id="856" r:id="rId43"/>
    <p:sldId id="816" r:id="rId44"/>
    <p:sldId id="445" r:id="rId45"/>
    <p:sldId id="857" r:id="rId46"/>
    <p:sldId id="625" r:id="rId47"/>
    <p:sldId id="626" r:id="rId48"/>
    <p:sldId id="627" r:id="rId49"/>
    <p:sldId id="628" r:id="rId50"/>
    <p:sldId id="629" r:id="rId51"/>
    <p:sldId id="630" r:id="rId52"/>
    <p:sldId id="631" r:id="rId53"/>
    <p:sldId id="858" r:id="rId54"/>
    <p:sldId id="632" r:id="rId55"/>
    <p:sldId id="633" r:id="rId56"/>
    <p:sldId id="299" r:id="rId57"/>
    <p:sldId id="446" r:id="rId58"/>
    <p:sldId id="448" r:id="rId59"/>
    <p:sldId id="612" r:id="rId60"/>
    <p:sldId id="261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Rojo" userId="c7785001dcb29f08" providerId="LiveId" clId="{F43E65D5-D95B-4C90-9DD8-2E458D427820}"/>
    <pc:docChg chg="custSel addSld delSld modSld sldOrd">
      <pc:chgData name="Luis Rojo" userId="c7785001dcb29f08" providerId="LiveId" clId="{F43E65D5-D95B-4C90-9DD8-2E458D427820}" dt="2026-01-29T15:45:51.707" v="700" actId="20577"/>
      <pc:docMkLst>
        <pc:docMk/>
      </pc:docMkLst>
      <pc:sldChg chg="modSp new mod">
        <pc:chgData name="Luis Rojo" userId="c7785001dcb29f08" providerId="LiveId" clId="{F43E65D5-D95B-4C90-9DD8-2E458D427820}" dt="2026-01-07T18:01:47.177" v="17" actId="2711"/>
        <pc:sldMkLst>
          <pc:docMk/>
          <pc:sldMk cId="853902109" sldId="256"/>
        </pc:sldMkLst>
        <pc:spChg chg="mod">
          <ac:chgData name="Luis Rojo" userId="c7785001dcb29f08" providerId="LiveId" clId="{F43E65D5-D95B-4C90-9DD8-2E458D427820}" dt="2026-01-07T18:01:47.177" v="17" actId="2711"/>
          <ac:spMkLst>
            <pc:docMk/>
            <pc:sldMk cId="853902109" sldId="256"/>
            <ac:spMk id="2" creationId="{655C9AAE-8851-4EEA-B18E-69A6CCCC7141}"/>
          </ac:spMkLst>
        </pc:spChg>
        <pc:spChg chg="mod">
          <ac:chgData name="Luis Rojo" userId="c7785001dcb29f08" providerId="LiveId" clId="{F43E65D5-D95B-4C90-9DD8-2E458D427820}" dt="2026-01-07T18:01:04.961" v="3"/>
          <ac:spMkLst>
            <pc:docMk/>
            <pc:sldMk cId="853902109" sldId="256"/>
            <ac:spMk id="3" creationId="{0D4B42B1-A14B-6F75-7757-115F19D8B579}"/>
          </ac:spMkLst>
        </pc:spChg>
      </pc:sldChg>
      <pc:sldChg chg="addSp delSp modSp new mod chgLayout">
        <pc:chgData name="Luis Rojo" userId="c7785001dcb29f08" providerId="LiveId" clId="{F43E65D5-D95B-4C90-9DD8-2E458D427820}" dt="2026-01-07T18:01:59.208" v="52" actId="20577"/>
        <pc:sldMkLst>
          <pc:docMk/>
          <pc:sldMk cId="4177639138" sldId="257"/>
        </pc:sldMkLst>
        <pc:spChg chg="del mod ord">
          <ac:chgData name="Luis Rojo" userId="c7785001dcb29f08" providerId="LiveId" clId="{F43E65D5-D95B-4C90-9DD8-2E458D427820}" dt="2026-01-07T18:01:09.552" v="4" actId="700"/>
          <ac:spMkLst>
            <pc:docMk/>
            <pc:sldMk cId="4177639138" sldId="257"/>
            <ac:spMk id="2" creationId="{8938A41A-F680-F51C-6743-55D508C3E7D5}"/>
          </ac:spMkLst>
        </pc:spChg>
        <pc:spChg chg="del mod ord">
          <ac:chgData name="Luis Rojo" userId="c7785001dcb29f08" providerId="LiveId" clId="{F43E65D5-D95B-4C90-9DD8-2E458D427820}" dt="2026-01-07T18:01:09.552" v="4" actId="700"/>
          <ac:spMkLst>
            <pc:docMk/>
            <pc:sldMk cId="4177639138" sldId="257"/>
            <ac:spMk id="3" creationId="{BB070FCB-8CEE-0305-64E8-8C02C9180A1A}"/>
          </ac:spMkLst>
        </pc:spChg>
        <pc:spChg chg="add mod ord">
          <ac:chgData name="Luis Rojo" userId="c7785001dcb29f08" providerId="LiveId" clId="{F43E65D5-D95B-4C90-9DD8-2E458D427820}" dt="2026-01-07T18:01:59.208" v="52" actId="20577"/>
          <ac:spMkLst>
            <pc:docMk/>
            <pc:sldMk cId="4177639138" sldId="257"/>
            <ac:spMk id="4" creationId="{FF7346C4-51E6-7E28-E72D-30A7D3535CA7}"/>
          </ac:spMkLst>
        </pc:spChg>
        <pc:spChg chg="add mod ord">
          <ac:chgData name="Luis Rojo" userId="c7785001dcb29f08" providerId="LiveId" clId="{F43E65D5-D95B-4C90-9DD8-2E458D427820}" dt="2026-01-07T18:01:09.552" v="4" actId="700"/>
          <ac:spMkLst>
            <pc:docMk/>
            <pc:sldMk cId="4177639138" sldId="257"/>
            <ac:spMk id="5" creationId="{9A68BDD9-0664-D926-B952-F5350AA838CE}"/>
          </ac:spMkLst>
        </pc:spChg>
      </pc:sldChg>
      <pc:sldChg chg="modSp new del">
        <pc:chgData name="Luis Rojo" userId="c7785001dcb29f08" providerId="LiveId" clId="{F43E65D5-D95B-4C90-9DD8-2E458D427820}" dt="2026-01-07T18:03:30.214" v="90" actId="47"/>
        <pc:sldMkLst>
          <pc:docMk/>
          <pc:sldMk cId="1728014946" sldId="258"/>
        </pc:sldMkLst>
        <pc:spChg chg="mod">
          <ac:chgData name="Luis Rojo" userId="c7785001dcb29f08" providerId="LiveId" clId="{F43E65D5-D95B-4C90-9DD8-2E458D427820}" dt="2026-01-07T18:01:04.961" v="3"/>
          <ac:spMkLst>
            <pc:docMk/>
            <pc:sldMk cId="1728014946" sldId="258"/>
            <ac:spMk id="2" creationId="{91C38F3C-C60C-6AB8-3100-9DAE150E73A2}"/>
          </ac:spMkLst>
        </pc:spChg>
        <pc:spChg chg="mod">
          <ac:chgData name="Luis Rojo" userId="c7785001dcb29f08" providerId="LiveId" clId="{F43E65D5-D95B-4C90-9DD8-2E458D427820}" dt="2026-01-07T18:01:04.961" v="3"/>
          <ac:spMkLst>
            <pc:docMk/>
            <pc:sldMk cId="1728014946" sldId="258"/>
            <ac:spMk id="3" creationId="{3014CAFE-59E9-5F5F-8101-1F34ACFB4D20}"/>
          </ac:spMkLst>
        </pc:spChg>
      </pc:sldChg>
      <pc:sldChg chg="modSp new del mod">
        <pc:chgData name="Luis Rojo" userId="c7785001dcb29f08" providerId="LiveId" clId="{F43E65D5-D95B-4C90-9DD8-2E458D427820}" dt="2026-01-07T18:06:33.390" v="118" actId="47"/>
        <pc:sldMkLst>
          <pc:docMk/>
          <pc:sldMk cId="2236323695" sldId="259"/>
        </pc:sldMkLst>
        <pc:spChg chg="mod">
          <ac:chgData name="Luis Rojo" userId="c7785001dcb29f08" providerId="LiveId" clId="{F43E65D5-D95B-4C90-9DD8-2E458D427820}" dt="2026-01-07T18:06:18.631" v="115" actId="20577"/>
          <ac:spMkLst>
            <pc:docMk/>
            <pc:sldMk cId="2236323695" sldId="259"/>
            <ac:spMk id="2" creationId="{9C9E7211-C384-396C-8A1B-72F9213E2A96}"/>
          </ac:spMkLst>
        </pc:spChg>
      </pc:sldChg>
      <pc:sldChg chg="new del">
        <pc:chgData name="Luis Rojo" userId="c7785001dcb29f08" providerId="LiveId" clId="{F43E65D5-D95B-4C90-9DD8-2E458D427820}" dt="2026-01-07T18:06:33.987" v="119" actId="47"/>
        <pc:sldMkLst>
          <pc:docMk/>
          <pc:sldMk cId="1468971080" sldId="260"/>
        </pc:sldMkLst>
      </pc:sldChg>
      <pc:sldChg chg="modSp add mod ord">
        <pc:chgData name="Luis Rojo" userId="c7785001dcb29f08" providerId="LiveId" clId="{F43E65D5-D95B-4C90-9DD8-2E458D427820}" dt="2026-01-07T18:02:06.166" v="84" actId="20577"/>
        <pc:sldMkLst>
          <pc:docMk/>
          <pc:sldMk cId="3710892063" sldId="261"/>
        </pc:sldMkLst>
        <pc:spChg chg="mod">
          <ac:chgData name="Luis Rojo" userId="c7785001dcb29f08" providerId="LiveId" clId="{F43E65D5-D95B-4C90-9DD8-2E458D427820}" dt="2026-01-07T18:02:06.166" v="84" actId="20577"/>
          <ac:spMkLst>
            <pc:docMk/>
            <pc:sldMk cId="3710892063" sldId="261"/>
            <ac:spMk id="4" creationId="{FF7346C4-51E6-7E28-E72D-30A7D3535CA7}"/>
          </ac:spMkLst>
        </pc:spChg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268"/>
        </pc:sldMkLst>
      </pc:sldChg>
      <pc:sldChg chg="modSp add mod">
        <pc:chgData name="Luis Rojo" userId="c7785001dcb29f08" providerId="LiveId" clId="{F43E65D5-D95B-4C90-9DD8-2E458D427820}" dt="2026-01-07T18:04:43.813" v="94" actId="20577"/>
        <pc:sldMkLst>
          <pc:docMk/>
          <pc:sldMk cId="0" sldId="288"/>
        </pc:sldMkLst>
        <pc:spChg chg="mod">
          <ac:chgData name="Luis Rojo" userId="c7785001dcb29f08" providerId="LiveId" clId="{F43E65D5-D95B-4C90-9DD8-2E458D427820}" dt="2026-01-07T18:04:43.813" v="94" actId="20577"/>
          <ac:spMkLst>
            <pc:docMk/>
            <pc:sldMk cId="0" sldId="288"/>
            <ac:spMk id="4" creationId="{00000000-0000-0000-0000-000000000000}"/>
          </ac:spMkLst>
        </pc:spChg>
      </pc:sldChg>
      <pc:sldChg chg="modSp add mod">
        <pc:chgData name="Luis Rojo" userId="c7785001dcb29f08" providerId="LiveId" clId="{F43E65D5-D95B-4C90-9DD8-2E458D427820}" dt="2026-01-07T18:05:26.697" v="104" actId="20577"/>
        <pc:sldMkLst>
          <pc:docMk/>
          <pc:sldMk cId="0" sldId="289"/>
        </pc:sldMkLst>
        <pc:spChg chg="mod">
          <ac:chgData name="Luis Rojo" userId="c7785001dcb29f08" providerId="LiveId" clId="{F43E65D5-D95B-4C90-9DD8-2E458D427820}" dt="2026-01-07T18:05:26.697" v="104" actId="20577"/>
          <ac:spMkLst>
            <pc:docMk/>
            <pc:sldMk cId="0" sldId="289"/>
            <ac:spMk id="4" creationId="{00000000-0000-0000-0000-000000000000}"/>
          </ac:spMkLst>
        </pc:spChg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294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296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297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298"/>
        </pc:sldMkLst>
      </pc:sldChg>
      <pc:sldChg chg="modSp add mod">
        <pc:chgData name="Luis Rojo" userId="c7785001dcb29f08" providerId="LiveId" clId="{F43E65D5-D95B-4C90-9DD8-2E458D427820}" dt="2026-01-07T18:03:26.880" v="89" actId="27636"/>
        <pc:sldMkLst>
          <pc:docMk/>
          <pc:sldMk cId="0" sldId="299"/>
        </pc:sldMkLst>
        <pc:spChg chg="mod">
          <ac:chgData name="Luis Rojo" userId="c7785001dcb29f08" providerId="LiveId" clId="{F43E65D5-D95B-4C90-9DD8-2E458D427820}" dt="2026-01-07T18:03:26.880" v="89" actId="27636"/>
          <ac:spMkLst>
            <pc:docMk/>
            <pc:sldMk cId="0" sldId="299"/>
            <ac:spMk id="2" creationId="{00000000-0000-0000-0000-000000000000}"/>
          </ac:spMkLst>
        </pc:spChg>
      </pc:sldChg>
      <pc:sldChg chg="modSp add mod">
        <pc:chgData name="Luis Rojo" userId="c7785001dcb29f08" providerId="LiveId" clId="{F43E65D5-D95B-4C90-9DD8-2E458D427820}" dt="2026-01-07T18:03:26.453" v="86" actId="27636"/>
        <pc:sldMkLst>
          <pc:docMk/>
          <pc:sldMk cId="0" sldId="441"/>
        </pc:sldMkLst>
        <pc:spChg chg="mod">
          <ac:chgData name="Luis Rojo" userId="c7785001dcb29f08" providerId="LiveId" clId="{F43E65D5-D95B-4C90-9DD8-2E458D427820}" dt="2026-01-07T18:03:26.453" v="86" actId="27636"/>
          <ac:spMkLst>
            <pc:docMk/>
            <pc:sldMk cId="0" sldId="441"/>
            <ac:spMk id="5" creationId="{00000000-0000-0000-0000-000000000000}"/>
          </ac:spMkLst>
        </pc:spChg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442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443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444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445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446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447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448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612"/>
        </pc:sldMkLst>
      </pc:sldChg>
      <pc:sldChg chg="modSp add mod">
        <pc:chgData name="Luis Rojo" userId="c7785001dcb29f08" providerId="LiveId" clId="{F43E65D5-D95B-4C90-9DD8-2E458D427820}" dt="2026-01-07T18:05:09.391" v="100" actId="20577"/>
        <pc:sldMkLst>
          <pc:docMk/>
          <pc:sldMk cId="0" sldId="624"/>
        </pc:sldMkLst>
        <pc:spChg chg="mod">
          <ac:chgData name="Luis Rojo" userId="c7785001dcb29f08" providerId="LiveId" clId="{F43E65D5-D95B-4C90-9DD8-2E458D427820}" dt="2026-01-07T18:05:09.391" v="100" actId="20577"/>
          <ac:spMkLst>
            <pc:docMk/>
            <pc:sldMk cId="0" sldId="624"/>
            <ac:spMk id="2" creationId="{00000000-0000-0000-0000-000000000000}"/>
          </ac:spMkLst>
        </pc:spChg>
      </pc:sldChg>
      <pc:sldChg chg="modSp add mod">
        <pc:chgData name="Luis Rojo" userId="c7785001dcb29f08" providerId="LiveId" clId="{F43E65D5-D95B-4C90-9DD8-2E458D427820}" dt="2026-01-07T18:05:54.246" v="106" actId="20577"/>
        <pc:sldMkLst>
          <pc:docMk/>
          <pc:sldMk cId="0" sldId="625"/>
        </pc:sldMkLst>
        <pc:spChg chg="mod">
          <ac:chgData name="Luis Rojo" userId="c7785001dcb29f08" providerId="LiveId" clId="{F43E65D5-D95B-4C90-9DD8-2E458D427820}" dt="2026-01-07T18:05:54.246" v="106" actId="20577"/>
          <ac:spMkLst>
            <pc:docMk/>
            <pc:sldMk cId="0" sldId="625"/>
            <ac:spMk id="2" creationId="{00000000-0000-0000-0000-000000000000}"/>
          </ac:spMkLst>
        </pc:spChg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626"/>
        </pc:sldMkLst>
      </pc:sldChg>
      <pc:sldChg chg="modSp add mod">
        <pc:chgData name="Luis Rojo" userId="c7785001dcb29f08" providerId="LiveId" clId="{F43E65D5-D95B-4C90-9DD8-2E458D427820}" dt="2026-01-29T15:39:15.476" v="226" actId="5793"/>
        <pc:sldMkLst>
          <pc:docMk/>
          <pc:sldMk cId="0" sldId="627"/>
        </pc:sldMkLst>
        <pc:spChg chg="mod">
          <ac:chgData name="Luis Rojo" userId="c7785001dcb29f08" providerId="LiveId" clId="{F43E65D5-D95B-4C90-9DD8-2E458D427820}" dt="2026-01-29T15:39:15.476" v="226" actId="5793"/>
          <ac:spMkLst>
            <pc:docMk/>
            <pc:sldMk cId="0" sldId="627"/>
            <ac:spMk id="3" creationId="{00000000-0000-0000-0000-000000000000}"/>
          </ac:spMkLst>
        </pc:spChg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628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629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630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631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632"/>
        </pc:sldMkLst>
      </pc:sldChg>
      <pc:sldChg chg="modSp add mod">
        <pc:chgData name="Luis Rojo" userId="c7785001dcb29f08" providerId="LiveId" clId="{F43E65D5-D95B-4C90-9DD8-2E458D427820}" dt="2026-01-29T15:45:51.707" v="700" actId="20577"/>
        <pc:sldMkLst>
          <pc:docMk/>
          <pc:sldMk cId="0" sldId="633"/>
        </pc:sldMkLst>
        <pc:spChg chg="mod">
          <ac:chgData name="Luis Rojo" userId="c7785001dcb29f08" providerId="LiveId" clId="{F43E65D5-D95B-4C90-9DD8-2E458D427820}" dt="2026-01-29T15:45:51.707" v="700" actId="20577"/>
          <ac:spMkLst>
            <pc:docMk/>
            <pc:sldMk cId="0" sldId="633"/>
            <ac:spMk id="3" creationId="{00000000-0000-0000-0000-000000000000}"/>
          </ac:spMkLst>
        </pc:spChg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663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759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760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761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762"/>
        </pc:sldMkLst>
      </pc:sldChg>
      <pc:sldChg chg="modSp add mod">
        <pc:chgData name="Luis Rojo" userId="c7785001dcb29f08" providerId="LiveId" clId="{F43E65D5-D95B-4C90-9DD8-2E458D427820}" dt="2026-01-07T18:03:26.643" v="87" actId="27636"/>
        <pc:sldMkLst>
          <pc:docMk/>
          <pc:sldMk cId="0" sldId="763"/>
        </pc:sldMkLst>
        <pc:spChg chg="mod">
          <ac:chgData name="Luis Rojo" userId="c7785001dcb29f08" providerId="LiveId" clId="{F43E65D5-D95B-4C90-9DD8-2E458D427820}" dt="2026-01-07T18:03:26.643" v="87" actId="27636"/>
          <ac:spMkLst>
            <pc:docMk/>
            <pc:sldMk cId="0" sldId="763"/>
            <ac:spMk id="3" creationId="{00000000-0000-0000-0000-000000000000}"/>
          </ac:spMkLst>
        </pc:spChg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764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803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804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805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806"/>
        </pc:sldMkLst>
      </pc:sldChg>
      <pc:sldChg chg="modSp add mod">
        <pc:chgData name="Luis Rojo" userId="c7785001dcb29f08" providerId="LiveId" clId="{F43E65D5-D95B-4C90-9DD8-2E458D427820}" dt="2026-01-07T18:03:26.702" v="88" actId="27636"/>
        <pc:sldMkLst>
          <pc:docMk/>
          <pc:sldMk cId="0" sldId="807"/>
        </pc:sldMkLst>
        <pc:spChg chg="mod">
          <ac:chgData name="Luis Rojo" userId="c7785001dcb29f08" providerId="LiveId" clId="{F43E65D5-D95B-4C90-9DD8-2E458D427820}" dt="2026-01-07T18:03:26.702" v="88" actId="27636"/>
          <ac:spMkLst>
            <pc:docMk/>
            <pc:sldMk cId="0" sldId="807"/>
            <ac:spMk id="2" creationId="{00000000-0000-0000-0000-000000000000}"/>
          </ac:spMkLst>
        </pc:spChg>
      </pc:sldChg>
      <pc:sldChg chg="modSp add mod">
        <pc:chgData name="Luis Rojo" userId="c7785001dcb29f08" providerId="LiveId" clId="{F43E65D5-D95B-4C90-9DD8-2E458D427820}" dt="2026-01-07T18:05:00.513" v="96" actId="20577"/>
        <pc:sldMkLst>
          <pc:docMk/>
          <pc:sldMk cId="0" sldId="808"/>
        </pc:sldMkLst>
        <pc:spChg chg="mod">
          <ac:chgData name="Luis Rojo" userId="c7785001dcb29f08" providerId="LiveId" clId="{F43E65D5-D95B-4C90-9DD8-2E458D427820}" dt="2026-01-07T18:05:00.513" v="96" actId="20577"/>
          <ac:spMkLst>
            <pc:docMk/>
            <pc:sldMk cId="0" sldId="808"/>
            <ac:spMk id="2" creationId="{00000000-0000-0000-0000-000000000000}"/>
          </ac:spMkLst>
        </pc:spChg>
      </pc:sldChg>
      <pc:sldChg chg="modSp add mod">
        <pc:chgData name="Luis Rojo" userId="c7785001dcb29f08" providerId="LiveId" clId="{F43E65D5-D95B-4C90-9DD8-2E458D427820}" dt="2026-01-07T18:05:03.698" v="98" actId="20577"/>
        <pc:sldMkLst>
          <pc:docMk/>
          <pc:sldMk cId="0" sldId="809"/>
        </pc:sldMkLst>
        <pc:spChg chg="mod">
          <ac:chgData name="Luis Rojo" userId="c7785001dcb29f08" providerId="LiveId" clId="{F43E65D5-D95B-4C90-9DD8-2E458D427820}" dt="2026-01-07T18:05:03.698" v="98" actId="20577"/>
          <ac:spMkLst>
            <pc:docMk/>
            <pc:sldMk cId="0" sldId="809"/>
            <ac:spMk id="2" creationId="{00000000-0000-0000-0000-000000000000}"/>
          </ac:spMkLst>
        </pc:spChg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810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811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812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813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814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815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816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850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851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852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853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854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855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856"/>
        </pc:sldMkLst>
      </pc:sldChg>
      <pc:sldChg chg="add">
        <pc:chgData name="Luis Rojo" userId="c7785001dcb29f08" providerId="LiveId" clId="{F43E65D5-D95B-4C90-9DD8-2E458D427820}" dt="2026-01-07T18:03:26.263" v="85"/>
        <pc:sldMkLst>
          <pc:docMk/>
          <pc:sldMk cId="0" sldId="857"/>
        </pc:sldMkLst>
      </pc:sldChg>
      <pc:sldChg chg="addSp modSp new mod">
        <pc:chgData name="Luis Rojo" userId="c7785001dcb29f08" providerId="LiveId" clId="{F43E65D5-D95B-4C90-9DD8-2E458D427820}" dt="2026-01-29T15:45:34.097" v="698" actId="1076"/>
        <pc:sldMkLst>
          <pc:docMk/>
          <pc:sldMk cId="214159459" sldId="858"/>
        </pc:sldMkLst>
        <pc:spChg chg="mod">
          <ac:chgData name="Luis Rojo" userId="c7785001dcb29f08" providerId="LiveId" clId="{F43E65D5-D95B-4C90-9DD8-2E458D427820}" dt="2026-01-29T15:44:06.671" v="485" actId="20577"/>
          <ac:spMkLst>
            <pc:docMk/>
            <pc:sldMk cId="214159459" sldId="858"/>
            <ac:spMk id="3" creationId="{EB07C71F-D648-2551-553E-5624E0CCEF86}"/>
          </ac:spMkLst>
        </pc:spChg>
        <pc:spChg chg="mod">
          <ac:chgData name="Luis Rojo" userId="c7785001dcb29f08" providerId="LiveId" clId="{F43E65D5-D95B-4C90-9DD8-2E458D427820}" dt="2026-01-29T15:44:59.805" v="695" actId="20577"/>
          <ac:spMkLst>
            <pc:docMk/>
            <pc:sldMk cId="214159459" sldId="858"/>
            <ac:spMk id="4" creationId="{A5E304BE-B3B0-C632-8ED3-7CA24E8EFC3C}"/>
          </ac:spMkLst>
        </pc:spChg>
        <pc:picChg chg="add mod">
          <ac:chgData name="Luis Rojo" userId="c7785001dcb29f08" providerId="LiveId" clId="{F43E65D5-D95B-4C90-9DD8-2E458D427820}" dt="2026-01-29T15:45:34.097" v="698" actId="1076"/>
          <ac:picMkLst>
            <pc:docMk/>
            <pc:sldMk cId="214159459" sldId="858"/>
            <ac:picMk id="5" creationId="{020CFE45-DD23-9FD5-0148-806AD26DF2FB}"/>
          </ac:picMkLst>
        </pc:picChg>
      </pc:sldChg>
      <pc:sldChg chg="new del">
        <pc:chgData name="Luis Rojo" userId="c7785001dcb29f08" providerId="LiveId" clId="{F43E65D5-D95B-4C90-9DD8-2E458D427820}" dt="2026-01-07T18:06:34.901" v="120" actId="47"/>
        <pc:sldMkLst>
          <pc:docMk/>
          <pc:sldMk cId="2240694450" sldId="858"/>
        </pc:sldMkLst>
      </pc:sldChg>
      <pc:sldChg chg="new del">
        <pc:chgData name="Luis Rojo" userId="c7785001dcb29f08" providerId="LiveId" clId="{F43E65D5-D95B-4C90-9DD8-2E458D427820}" dt="2026-01-07T18:06:35.490" v="121" actId="47"/>
        <pc:sldMkLst>
          <pc:docMk/>
          <pc:sldMk cId="3977084963" sldId="85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AE351C03-5CA2-44DF-8AF6-DB28CFA6A373}" type="datetimeFigureOut">
              <a:rPr lang="es-MX" smtClean="0"/>
              <a:t>29/01/2026</a:t>
            </a:fld>
            <a:endParaRPr lang="es-MX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E12FEF-1393-409B-B381-8D1D5D076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4798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1C03-5CA2-44DF-8AF6-DB28CFA6A373}" type="datetimeFigureOut">
              <a:rPr lang="es-MX" smtClean="0"/>
              <a:t>29/01/2026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12FEF-1393-409B-B381-8D1D5D076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502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1C03-5CA2-44DF-8AF6-DB28CFA6A373}" type="datetimeFigureOut">
              <a:rPr lang="es-MX" smtClean="0"/>
              <a:t>29/01/2026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12FEF-1393-409B-B381-8D1D5D076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2824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1C03-5CA2-44DF-8AF6-DB28CFA6A373}" type="datetimeFigureOut">
              <a:rPr lang="es-MX" smtClean="0"/>
              <a:t>29/01/2026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12FEF-1393-409B-B381-8D1D5D076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3744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E351C03-5CA2-44DF-8AF6-DB28CFA6A373}" type="datetimeFigureOut">
              <a:rPr lang="es-MX" smtClean="0"/>
              <a:t>29/01/2026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DE12FEF-1393-409B-B381-8D1D5D076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3087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1C03-5CA2-44DF-8AF6-DB28CFA6A373}" type="datetimeFigureOut">
              <a:rPr lang="es-MX" smtClean="0"/>
              <a:t>29/01/2026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12FEF-1393-409B-B381-8D1D5D076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6329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1C03-5CA2-44DF-8AF6-DB28CFA6A373}" type="datetimeFigureOut">
              <a:rPr lang="es-MX" smtClean="0"/>
              <a:t>29/01/2026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12FEF-1393-409B-B381-8D1D5D076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708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1C03-5CA2-44DF-8AF6-DB28CFA6A373}" type="datetimeFigureOut">
              <a:rPr lang="es-MX" smtClean="0"/>
              <a:t>29/01/2026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12FEF-1393-409B-B381-8D1D5D076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5264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1C03-5CA2-44DF-8AF6-DB28CFA6A373}" type="datetimeFigureOut">
              <a:rPr lang="es-MX" smtClean="0"/>
              <a:t>29/01/2026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12FEF-1393-409B-B381-8D1D5D076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5892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1C03-5CA2-44DF-8AF6-DB28CFA6A373}" type="datetimeFigureOut">
              <a:rPr lang="es-MX" smtClean="0"/>
              <a:t>29/01/2026</a:t>
            </a:fld>
            <a:endParaRPr lang="es-MX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s-MX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E12FEF-1393-409B-B381-8D1D5D076FC6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74580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E351C03-5CA2-44DF-8AF6-DB28CFA6A373}" type="datetimeFigureOut">
              <a:rPr lang="es-MX" smtClean="0"/>
              <a:t>29/01/2026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E12FEF-1393-409B-B381-8D1D5D076FC6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06653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E351C03-5CA2-44DF-8AF6-DB28CFA6A373}" type="datetimeFigureOut">
              <a:rPr lang="es-MX" smtClean="0"/>
              <a:t>29/01/2026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E12FEF-1393-409B-B381-8D1D5D076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583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5C9AAE-8851-4EEA-B18E-69A6CCCC71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sz="3600" dirty="0">
                <a:latin typeface="Calibri" panose="020F0502020204030204" pitchFamily="34" charset="0"/>
                <a:cs typeface="Calibri" panose="020F0502020204030204" pitchFamily="34" charset="0"/>
              </a:rPr>
              <a:t>P6. </a:t>
            </a:r>
            <a:r>
              <a:rPr lang="es-E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estudiantado explica el nuevo orden mundial: caída del bloque soviético, globalización, apertura comercial, adelgazamiento de los Estados y organismos supranacionales para explicarse la realidad global en la que vive</a:t>
            </a:r>
            <a:r>
              <a:rPr lang="es-E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s-MX" sz="36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D4B42B1-A14B-6F75-7757-115F19D8B5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3902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4055745" cy="4023360"/>
          </a:xfrm>
        </p:spPr>
        <p:txBody>
          <a:bodyPr/>
          <a:lstStyle/>
          <a:p>
            <a:r>
              <a:rPr lang="es-MX" altLang="en-US"/>
              <a:t>Los sueldos eran bajos y la escasez, alta</a:t>
            </a:r>
          </a:p>
          <a:p>
            <a:endParaRPr lang="es-MX" altLang="en-US"/>
          </a:p>
          <a:p>
            <a:r>
              <a:rPr lang="es-MX" altLang="en-US"/>
              <a:t>Había pocas viviendas. Se tenían que compartir entre varias familias</a:t>
            </a:r>
          </a:p>
          <a:p>
            <a:endParaRPr lang="es-MX" altLang="en-US"/>
          </a:p>
          <a:p>
            <a:r>
              <a:rPr lang="es-MX" altLang="en-US"/>
              <a:t>Los hospitales tenían poca higiene (CASO VIH)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89905" y="1685290"/>
            <a:ext cx="5794375" cy="38633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altLang="en-US"/>
              <a:t>Estaba prohibido leer textos extranjeros no autorizados por el gobierno</a:t>
            </a:r>
          </a:p>
          <a:p>
            <a:endParaRPr lang="es-MX" altLang="en-US"/>
          </a:p>
          <a:p>
            <a:r>
              <a:rPr lang="es-MX" altLang="en-US"/>
              <a:t>En Bulgaria, las mujeres podían ir a la cárcel por vestir ropa “provocativa”, capitalista o solicitar el divorcio</a:t>
            </a:r>
          </a:p>
          <a:p>
            <a:endParaRPr lang="es-MX" altLang="en-US"/>
          </a:p>
          <a:p>
            <a:r>
              <a:rPr lang="es-MX" altLang="en-US"/>
              <a:t>Los gobernantes podían durar muchos años en el poder</a:t>
            </a:r>
          </a:p>
          <a:p>
            <a:endParaRPr lang="es-MX" altLang="en-US"/>
          </a:p>
          <a:p>
            <a:endParaRPr lang="es-MX" altLang="en-US"/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20560" y="2286000"/>
            <a:ext cx="2691130" cy="40233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altLang="en-US"/>
              <a:t>Incluso la libertad artística estaba limitada</a:t>
            </a:r>
          </a:p>
          <a:p>
            <a:endParaRPr lang="es-MX" altLang="en-US"/>
          </a:p>
          <a:p>
            <a:r>
              <a:rPr lang="es-MX" altLang="en-US"/>
              <a:t>No podían existir las películas, libros o música con una ideología distinta al comunismo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4095" y="652780"/>
            <a:ext cx="3976370" cy="56337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7500"/>
          </a:bodyPr>
          <a:lstStyle/>
          <a:p>
            <a:r>
              <a:rPr lang="es-MX" altLang="en-US"/>
              <a:t>La URSS solo tuvo 6 gobernantes el 70 años:</a:t>
            </a:r>
          </a:p>
          <a:p>
            <a:endParaRPr lang="es-MX" altLang="en-US"/>
          </a:p>
          <a:p>
            <a:r>
              <a:rPr lang="es-MX" altLang="en-US"/>
              <a:t>- Stalin</a:t>
            </a:r>
          </a:p>
          <a:p>
            <a:r>
              <a:rPr lang="es-MX" altLang="en-US"/>
              <a:t>- Jruschov</a:t>
            </a:r>
          </a:p>
          <a:p>
            <a:r>
              <a:rPr lang="es-MX" altLang="en-US"/>
              <a:t>- Brezhnev</a:t>
            </a:r>
          </a:p>
          <a:p>
            <a:r>
              <a:rPr lang="es-MX" altLang="en-US"/>
              <a:t>- Chernenko</a:t>
            </a:r>
          </a:p>
          <a:p>
            <a:r>
              <a:rPr lang="es-MX" altLang="en-US"/>
              <a:t>- Andropov</a:t>
            </a:r>
          </a:p>
          <a:p>
            <a:r>
              <a:rPr lang="es-MX" altLang="en-US"/>
              <a:t>- Gorvachov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4135" y="1271905"/>
            <a:ext cx="2532380" cy="32524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515" y="287655"/>
            <a:ext cx="2095500" cy="20955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1515" y="3503295"/>
            <a:ext cx="1847850" cy="24669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altLang="en-US"/>
              <a:t>La mayoría de los países del bloque eran comunistas “por obligación”</a:t>
            </a:r>
          </a:p>
          <a:p>
            <a:pPr marL="0" indent="0">
              <a:buNone/>
            </a:pPr>
            <a:endParaRPr lang="es-MX" altLang="en-US"/>
          </a:p>
          <a:p>
            <a:pPr marL="0" indent="0">
              <a:buNone/>
            </a:pPr>
            <a:r>
              <a:rPr lang="es-MX" altLang="en-US"/>
              <a:t>- Varios miembros de la URSS eran parte del Imperio Ruso</a:t>
            </a:r>
          </a:p>
          <a:p>
            <a:pPr marL="0" indent="0">
              <a:buNone/>
            </a:pPr>
            <a:endParaRPr lang="es-MX" altLang="en-US"/>
          </a:p>
          <a:p>
            <a:pPr marL="0" indent="0">
              <a:buNone/>
            </a:pPr>
            <a:r>
              <a:rPr lang="es-MX" altLang="en-US"/>
              <a:t>- Letonia, Estonia y Lituania fueron anexados por Stalin durante la SGM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8425" y="734060"/>
            <a:ext cx="4413250" cy="53028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altLang="en-US"/>
              <a:t>Polonia, República Checa y la RDA fueron “conquistas” de la URSS posterior a la SGM</a:t>
            </a:r>
          </a:p>
          <a:p>
            <a:endParaRPr lang="es-MX" altLang="en-US"/>
          </a:p>
          <a:p>
            <a:endParaRPr lang="es-MX" altLang="en-US"/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18835" y="440055"/>
            <a:ext cx="5524500" cy="5524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n-US"/>
              <a:t>antecedentes a la caída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709670" cy="4023360"/>
          </a:xfrm>
        </p:spPr>
        <p:txBody>
          <a:bodyPr/>
          <a:lstStyle/>
          <a:p>
            <a:pPr marL="0" indent="0">
              <a:buNone/>
            </a:pPr>
            <a:r>
              <a:rPr lang="en-US" altLang="es-MX"/>
              <a:t>En 1956 se “empieza a romper” la cortina: Revolución Húngara.</a:t>
            </a:r>
          </a:p>
          <a:p>
            <a:pPr marL="0" indent="0">
              <a:buNone/>
            </a:pPr>
            <a:endParaRPr lang="en-US" altLang="es-MX"/>
          </a:p>
          <a:p>
            <a:pPr marL="0" indent="0">
              <a:buNone/>
            </a:pPr>
            <a:r>
              <a:rPr lang="en-US" altLang="es-MX"/>
              <a:t>Los hungaros piden elegir su propio sistema económico.</a:t>
            </a:r>
          </a:p>
          <a:p>
            <a:pPr marL="0" indent="0">
              <a:buNone/>
            </a:pPr>
            <a:endParaRPr lang="en-US" altLang="es-MX"/>
          </a:p>
          <a:p>
            <a:pPr marL="0" indent="0">
              <a:buNone/>
            </a:pPr>
            <a:r>
              <a:rPr lang="en-US" altLang="es-MX"/>
              <a:t>Ejército Rojo invade el país y hace una masacre.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06670" y="2364105"/>
            <a:ext cx="6362700" cy="42341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024255" y="2967990"/>
            <a:ext cx="4640580" cy="3341370"/>
          </a:xfrm>
        </p:spPr>
        <p:txBody>
          <a:bodyPr>
            <a:normAutofit/>
          </a:bodyPr>
          <a:lstStyle/>
          <a:p>
            <a:r>
              <a:rPr lang="es-MX" dirty="0"/>
              <a:t>En 1968 se da la Primavera de Praga</a:t>
            </a:r>
            <a:r>
              <a:rPr lang="en-US" altLang="es-MX" dirty="0"/>
              <a:t>: Socialismo con Rostro Humano</a:t>
            </a:r>
          </a:p>
          <a:p>
            <a:endParaRPr lang="en-US" altLang="es-MX" dirty="0"/>
          </a:p>
          <a:p>
            <a:r>
              <a:rPr lang="es-MX" altLang="en-US" dirty="0"/>
              <a:t>Los checos piden pluralidad política</a:t>
            </a:r>
            <a:endParaRPr lang="en-US" altLang="es-MX" dirty="0"/>
          </a:p>
          <a:p>
            <a:endParaRPr lang="en-US" altLang="es-MX" dirty="0"/>
          </a:p>
          <a:p>
            <a:r>
              <a:rPr lang="es-MX" altLang="en-US" dirty="0"/>
              <a:t>Los tanques avanzan sobre Praga</a:t>
            </a:r>
            <a:endParaRPr lang="en-US" altLang="es-MX" dirty="0"/>
          </a:p>
          <a:p>
            <a:endParaRPr lang="en-US" altLang="es-MX" dirty="0"/>
          </a:p>
          <a:p>
            <a:endParaRPr lang="es-MX" dirty="0"/>
          </a:p>
          <a:p>
            <a:endParaRPr lang="es-MX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989637" y="2726378"/>
            <a:ext cx="5591760" cy="280158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024255" y="2967990"/>
            <a:ext cx="4105910" cy="3341370"/>
          </a:xfrm>
        </p:spPr>
        <p:txBody>
          <a:bodyPr/>
          <a:lstStyle/>
          <a:p>
            <a:r>
              <a:rPr lang="es-MX" altLang="en-US" dirty="0">
                <a:sym typeface="+mn-ea"/>
              </a:rPr>
              <a:t>A partir de la década de 1970, los es</a:t>
            </a:r>
            <a:r>
              <a:rPr lang="en-US" altLang="es-MX" dirty="0">
                <a:sym typeface="+mn-ea"/>
              </a:rPr>
              <a:t>capes hacia Occidente son cada vez mas comunes</a:t>
            </a:r>
            <a:endParaRPr lang="en-US" altLang="es-MX" dirty="0"/>
          </a:p>
          <a:p>
            <a:endParaRPr lang="en-US" altLang="es-MX" dirty="0"/>
          </a:p>
          <a:p>
            <a:r>
              <a:rPr lang="es-MX" altLang="en-US"/>
              <a:t>Aunque la economía crecía, el ritmo era cada vez mas lento y la deuda externa se hacía cada vez mayor.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 altLang="en-US"/>
          </a:p>
        </p:txBody>
      </p:sp>
      <p:pic>
        <p:nvPicPr>
          <p:cNvPr id="7" name="Marcador de posición de contenido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779135" y="1843405"/>
            <a:ext cx="6259830" cy="41751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024255" y="3002280"/>
            <a:ext cx="4754880" cy="3307080"/>
          </a:xfrm>
        </p:spPr>
        <p:txBody>
          <a:bodyPr/>
          <a:lstStyle/>
          <a:p>
            <a:r>
              <a:rPr lang="en-US" altLang="es-MX" dirty="0"/>
              <a:t>P</a:t>
            </a:r>
            <a:r>
              <a:rPr lang="es-MX" altLang="en-US" dirty="0"/>
              <a:t>a</a:t>
            </a:r>
            <a:r>
              <a:rPr lang="es-MX" dirty="0"/>
              <a:t>ra los años 80 el crecimiento económico en el bloque se detuvo</a:t>
            </a:r>
          </a:p>
          <a:p>
            <a:endParaRPr lang="es-MX" dirty="0"/>
          </a:p>
          <a:p>
            <a:r>
              <a:rPr lang="es-MX" dirty="0"/>
              <a:t>Faltaba innovación e incentivos para producir</a:t>
            </a:r>
          </a:p>
          <a:p>
            <a:endParaRPr lang="es-MX" dirty="0"/>
          </a:p>
          <a:p>
            <a:r>
              <a:rPr lang="es-MX" dirty="0"/>
              <a:t>Era imposible planear la vida de tanta gente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92875" y="3177540"/>
            <a:ext cx="5255260" cy="29559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F7346C4-51E6-7E28-E72D-30A7D3535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6.1 la caída del bloque comunista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A68BDD9-0664-D926-B952-F5350AA83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7639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dirty="0"/>
              <a:t>En</a:t>
            </a:r>
            <a:r>
              <a:rPr lang="es-MX" b="1" dirty="0"/>
              <a:t> 1985 </a:t>
            </a:r>
            <a:r>
              <a:rPr lang="es-MX" dirty="0"/>
              <a:t>la historia del comunismo da un giro que cambiará el rumbo de forma drástica</a:t>
            </a:r>
          </a:p>
          <a:p>
            <a:endParaRPr lang="es-MX" dirty="0"/>
          </a:p>
          <a:p>
            <a:r>
              <a:rPr lang="es-MX" dirty="0" err="1"/>
              <a:t>Mijail</a:t>
            </a:r>
            <a:r>
              <a:rPr lang="es-MX" dirty="0"/>
              <a:t> Gorbachov se vuelve Secretario del Partido Comunista de la URSS</a:t>
            </a:r>
          </a:p>
          <a:p>
            <a:endParaRPr lang="es-MX" dirty="0"/>
          </a:p>
          <a:p>
            <a:r>
              <a:rPr lang="es-MX" dirty="0"/>
              <a:t>“El traidor al comunismo”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989320" y="2179320"/>
            <a:ext cx="5861050" cy="37572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024255" y="2967990"/>
            <a:ext cx="3695700" cy="3341370"/>
          </a:xfrm>
        </p:spPr>
        <p:txBody>
          <a:bodyPr/>
          <a:lstStyle/>
          <a:p>
            <a:r>
              <a:rPr lang="en-US" altLang="es-MX"/>
              <a:t>Gorbachov buscaba llevar a la URSS por el camino chino: Un capitalismo de Estado</a:t>
            </a:r>
          </a:p>
          <a:p>
            <a:endParaRPr lang="en-US" altLang="es-MX"/>
          </a:p>
          <a:p>
            <a:r>
              <a:rPr lang="en-US" altLang="es-MX"/>
              <a:t>Deng Xiaoping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 altLang="en-US"/>
          </a:p>
        </p:txBody>
      </p:sp>
      <p:pic>
        <p:nvPicPr>
          <p:cNvPr id="7" name="Marcador de posición de contenido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199380" y="1379855"/>
            <a:ext cx="6336665" cy="48012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Reformas para la URSS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s-MX" dirty="0"/>
          </a:p>
          <a:p>
            <a:pPr algn="just"/>
            <a:r>
              <a:rPr lang="es-MX" dirty="0"/>
              <a:t>- Perestroika (Reestructuración económica). Se autoriza que las empresas decidan su producción, no se rescatará empresas en quiebra y pueden abrirse empresas privadas, inversión extranjera.</a:t>
            </a:r>
          </a:p>
          <a:p>
            <a:endParaRPr lang="es-MX" dirty="0"/>
          </a:p>
          <a:p>
            <a:r>
              <a:rPr lang="es-MX" dirty="0"/>
              <a:t>- </a:t>
            </a:r>
            <a:r>
              <a:rPr lang="es-MX" dirty="0" err="1"/>
              <a:t>Glasnot</a:t>
            </a:r>
            <a:r>
              <a:rPr lang="es-MX" dirty="0"/>
              <a:t>. Libertad de expresión, asociación, prensa</a:t>
            </a:r>
            <a:r>
              <a:rPr lang="en-US" altLang="es-MX" dirty="0"/>
              <a:t>,</a:t>
            </a:r>
            <a:r>
              <a:rPr lang="es-MX" dirty="0"/>
              <a:t> culto </a:t>
            </a:r>
            <a:r>
              <a:rPr lang="en-US" altLang="es-MX" dirty="0"/>
              <a:t> Y SOBERANÍA</a:t>
            </a:r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638" y="2722414"/>
            <a:ext cx="4754562" cy="314989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altLang="en-US"/>
              <a:t>“Cuando dejo a la gente hablar, supe que todo iba a acabar”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altLang="en-US" dirty="0"/>
              <a:t>De pronto empiezan a llegar empresas japonesas y estadounidenses a la URSS</a:t>
            </a:r>
          </a:p>
          <a:p>
            <a:endParaRPr lang="es-MX" altLang="en-US" dirty="0"/>
          </a:p>
          <a:p>
            <a:r>
              <a:rPr lang="es-MX" altLang="en-US" dirty="0"/>
              <a:t>Nacen pequeñas cafeterías y restaurantes privados</a:t>
            </a:r>
          </a:p>
          <a:p>
            <a:endParaRPr lang="es-MX" altLang="en-US" dirty="0"/>
          </a:p>
          <a:p>
            <a:r>
              <a:rPr lang="es-MX" altLang="en-US" dirty="0"/>
              <a:t>El gobierno sigue fijando precios 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2520" y="2084705"/>
            <a:ext cx="5697855" cy="397700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altLang="en-US"/>
              <a:t>La fijación de precios causa que los nuevos negocios no tengan rentabilidad. Empiezan a cerrar</a:t>
            </a:r>
          </a:p>
          <a:p>
            <a:pPr marL="0" indent="0">
              <a:buNone/>
            </a:pPr>
            <a:endParaRPr lang="es-MX" altLang="en-US"/>
          </a:p>
          <a:p>
            <a:pPr marL="0" indent="0">
              <a:buNone/>
            </a:pPr>
            <a:r>
              <a:rPr lang="es-MX" altLang="en-US"/>
              <a:t>Para “corregir”, hace una liberación repentina</a:t>
            </a:r>
          </a:p>
          <a:p>
            <a:pPr marL="0" indent="0">
              <a:buNone/>
            </a:pPr>
            <a:endParaRPr lang="es-MX" altLang="en-US"/>
          </a:p>
          <a:p>
            <a:pPr marL="0" indent="0">
              <a:buNone/>
            </a:pPr>
            <a:r>
              <a:rPr lang="es-MX" altLang="en-US">
                <a:sym typeface="+mn-ea"/>
              </a:rPr>
              <a:t>La inflación sube como nunca</a:t>
            </a:r>
            <a:endParaRPr lang="es-MX" altLang="en-US"/>
          </a:p>
          <a:p>
            <a:pPr marL="0" indent="0">
              <a:buNone/>
            </a:pPr>
            <a:endParaRPr lang="es-MX" altLang="en-US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altLang="en-US"/>
              <a:t>Empieza a haber manifestaciones y por primera vez en la historia, limosneros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240" y="3298825"/>
            <a:ext cx="4716145" cy="31673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altLang="en-US"/>
              <a:t>A la par, Gorvachov busca a George Bush, presidente de EEUU</a:t>
            </a:r>
          </a:p>
          <a:p>
            <a:endParaRPr lang="es-MX" altLang="en-US"/>
          </a:p>
          <a:p>
            <a:r>
              <a:rPr lang="es-MX" altLang="en-US"/>
              <a:t>Busca acabar con la Guerra Fría y la tensión nuclear: El armamento se está acabando el presupuesto de la URSS</a:t>
            </a:r>
          </a:p>
          <a:p>
            <a:endParaRPr lang="es-MX" altLang="en-US"/>
          </a:p>
          <a:p>
            <a:r>
              <a:rPr lang="es-MX" altLang="en-US"/>
              <a:t>Empieza a buscar créditos en el exterior.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70600" y="2442845"/>
            <a:ext cx="4754880" cy="267462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Las reformas de </a:t>
            </a:r>
            <a:r>
              <a:rPr lang="es-MX" dirty="0" err="1"/>
              <a:t>Gorvachov</a:t>
            </a:r>
            <a:r>
              <a:rPr lang="es-MX" dirty="0"/>
              <a:t> son recibidas de forma positiva por muchas personas pero no por todas.</a:t>
            </a:r>
          </a:p>
          <a:p>
            <a:endParaRPr lang="es-MX" dirty="0"/>
          </a:p>
          <a:p>
            <a:r>
              <a:rPr lang="es-MX" dirty="0"/>
              <a:t>Gorvachov invita al resto del bloque a desarrollar políticas similares.</a:t>
            </a:r>
          </a:p>
          <a:p>
            <a:endParaRPr lang="es-MX" dirty="0"/>
          </a:p>
          <a:p>
            <a:endParaRPr lang="es-MX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0325" y="1350498"/>
            <a:ext cx="4231589" cy="495822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/>
              <a:t>1989: “el otoño de las naciones” (Polonia, Checoslovaquia, Hungría, Rumanía)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/>
              <a:t>Los países del bloque empiezan a proclamar su Independencia y viraje hacia el Capitalismo.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/>
              <a:t>En algunos con resistencia gubernamental, en otros en total paz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80760" y="2121693"/>
            <a:ext cx="5552517" cy="435197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n-US" dirty="0"/>
              <a:t>Polonia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altLang="en-US"/>
              <a:t>El sindicado Solidaridad se vuelve Partido Político y propone elecciones libres</a:t>
            </a:r>
          </a:p>
          <a:p>
            <a:endParaRPr lang="es-MX" altLang="en-US"/>
          </a:p>
          <a:p>
            <a:r>
              <a:rPr lang="es-MX" altLang="en-US"/>
              <a:t>Compite contra el Partido Comunista</a:t>
            </a:r>
          </a:p>
          <a:p>
            <a:endParaRPr lang="es-MX" altLang="en-US"/>
          </a:p>
          <a:p>
            <a:r>
              <a:rPr lang="es-MX" altLang="en-US"/>
              <a:t>La gente sale a votar y gana Solidaridad, inician el cambio hacia el Capitalismo.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320" y="2421890"/>
            <a:ext cx="4754880" cy="267462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n-US" dirty="0"/>
              <a:t>Rumanía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altLang="en-US"/>
              <a:t>Fue gobernado por Nicolae Ceaușescu durante 25 años</a:t>
            </a:r>
          </a:p>
          <a:p>
            <a:endParaRPr lang="es-MX" altLang="en-US"/>
          </a:p>
          <a:p>
            <a:r>
              <a:rPr lang="es-MX" altLang="en-US"/>
              <a:t>Prohibió el aborto y los anticonceptivos para impulsar el crecimiento demográfico y económico</a:t>
            </a:r>
          </a:p>
          <a:p>
            <a:endParaRPr lang="es-MX" altLang="en-US"/>
          </a:p>
          <a:p>
            <a:r>
              <a:rPr lang="es-MX" altLang="en-US"/>
              <a:t>Se hizo llamar el “Genio de los Cárpatos”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49315" y="2084705"/>
            <a:ext cx="605155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5" name="Marcador de posición de contenido 4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33756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s-MX" dirty="0"/>
              <a:t>El  </a:t>
            </a:r>
            <a:r>
              <a:rPr lang="en-US" altLang="es-MX" dirty="0" err="1"/>
              <a:t>bloque</a:t>
            </a:r>
            <a:r>
              <a:rPr lang="en-US" altLang="es-MX" dirty="0"/>
              <a:t> </a:t>
            </a:r>
            <a:r>
              <a:rPr lang="en-US" altLang="es-MX" dirty="0" err="1"/>
              <a:t>comunista</a:t>
            </a:r>
            <a:r>
              <a:rPr lang="en-US" altLang="es-MX" dirty="0"/>
              <a:t> no solo era la URSS </a:t>
            </a:r>
            <a:r>
              <a:rPr lang="en-US" altLang="es-MX" dirty="0" err="1"/>
              <a:t>sino</a:t>
            </a:r>
            <a:r>
              <a:rPr lang="en-US" altLang="es-MX" dirty="0"/>
              <a:t> sus “</a:t>
            </a:r>
            <a:r>
              <a:rPr lang="en-US" altLang="es-MX" dirty="0" err="1"/>
              <a:t>satélites</a:t>
            </a:r>
            <a:r>
              <a:rPr lang="en-US" altLang="es-MX" dirty="0"/>
              <a:t>”: </a:t>
            </a:r>
            <a:r>
              <a:rPr lang="en-US" altLang="es-MX" b="1" dirty="0"/>
              <a:t>Yugoslavia</a:t>
            </a:r>
            <a:r>
              <a:rPr lang="en-US" altLang="es-MX" dirty="0"/>
              <a:t>, Albania, Bulgaria, </a:t>
            </a:r>
            <a:r>
              <a:rPr lang="en-US" altLang="es-MX" dirty="0" err="1"/>
              <a:t>Checoslovaquia</a:t>
            </a:r>
            <a:r>
              <a:rPr lang="en-US" altLang="es-MX" dirty="0"/>
              <a:t>, </a:t>
            </a:r>
            <a:r>
              <a:rPr lang="en-US" altLang="es-MX" dirty="0" err="1"/>
              <a:t>Hungría</a:t>
            </a:r>
            <a:r>
              <a:rPr lang="en-US" altLang="es-MX" dirty="0"/>
              <a:t>, Polonia, Rumania y la RDA</a:t>
            </a:r>
          </a:p>
          <a:p>
            <a:pPr marL="0" indent="0">
              <a:buNone/>
            </a:pPr>
            <a:endParaRPr lang="en-US" altLang="es-MX" dirty="0"/>
          </a:p>
          <a:p>
            <a:pPr marL="0" indent="0">
              <a:buNone/>
            </a:pPr>
            <a:r>
              <a:rPr lang="en-US" altLang="es-MX" dirty="0" err="1"/>
              <a:t>Aunque</a:t>
            </a:r>
            <a:r>
              <a:rPr lang="en-US" altLang="es-MX" dirty="0"/>
              <a:t> </a:t>
            </a:r>
            <a:r>
              <a:rPr lang="en-US" altLang="es-MX" dirty="0" err="1"/>
              <a:t>cada</a:t>
            </a:r>
            <a:r>
              <a:rPr lang="en-US" altLang="es-MX" dirty="0"/>
              <a:t> </a:t>
            </a:r>
            <a:r>
              <a:rPr lang="en-US" altLang="es-MX" dirty="0" err="1"/>
              <a:t>satélite</a:t>
            </a:r>
            <a:r>
              <a:rPr lang="en-US" altLang="es-MX" dirty="0"/>
              <a:t> era </a:t>
            </a:r>
            <a:r>
              <a:rPr lang="en-US" altLang="es-MX" dirty="0" err="1"/>
              <a:t>independiente</a:t>
            </a:r>
            <a:r>
              <a:rPr lang="en-US" altLang="es-MX" dirty="0"/>
              <a:t>, la URSS los </a:t>
            </a:r>
            <a:r>
              <a:rPr lang="en-US" altLang="es-MX" dirty="0" err="1"/>
              <a:t>controlaba</a:t>
            </a:r>
            <a:r>
              <a:rPr lang="en-US" altLang="es-MX" dirty="0"/>
              <a:t> por medio de </a:t>
            </a:r>
            <a:r>
              <a:rPr lang="en-US" altLang="es-MX" dirty="0" err="1"/>
              <a:t>apoyos</a:t>
            </a:r>
            <a:r>
              <a:rPr lang="en-US" altLang="es-MX" dirty="0"/>
              <a:t> y la </a:t>
            </a:r>
            <a:r>
              <a:rPr lang="en-US" altLang="es-MX" dirty="0" err="1"/>
              <a:t>capacitación</a:t>
            </a:r>
            <a:r>
              <a:rPr lang="en-US" altLang="es-MX" dirty="0"/>
              <a:t> de sus </a:t>
            </a:r>
            <a:r>
              <a:rPr lang="en-US" altLang="es-MX" dirty="0" err="1"/>
              <a:t>políticos</a:t>
            </a:r>
            <a:endParaRPr lang="en-US" altLang="es-MX" dirty="0"/>
          </a:p>
          <a:p>
            <a:pPr marL="0" indent="0">
              <a:buNone/>
            </a:pPr>
            <a:endParaRPr lang="en-US" altLang="es-MX" dirty="0"/>
          </a:p>
          <a:p>
            <a:pPr marL="0" indent="0">
              <a:buNone/>
            </a:pPr>
            <a:endParaRPr lang="en-US" altLang="es-MX" dirty="0"/>
          </a:p>
          <a:p>
            <a:endParaRPr lang="en-US" altLang="es-MX" dirty="0"/>
          </a:p>
          <a:p>
            <a:endParaRPr lang="en-US" altLang="es-MX" dirty="0"/>
          </a:p>
        </p:txBody>
      </p:sp>
      <p:pic>
        <p:nvPicPr>
          <p:cNvPr id="7" name="Marcador de posición de contenid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86275" y="1514475"/>
            <a:ext cx="7375525" cy="414909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MX" altLang="en-US"/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3250" y="1264920"/>
            <a:ext cx="10846435" cy="361124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4105910" cy="4023360"/>
          </a:xfrm>
        </p:spPr>
        <p:txBody>
          <a:bodyPr/>
          <a:lstStyle/>
          <a:p>
            <a:r>
              <a:rPr lang="es-MX" altLang="en-US"/>
              <a:t>Con la Perestroika y el Glasnot aplicándose en el bloque, los rumanos se envalentonaron y salieron a las calles</a:t>
            </a:r>
          </a:p>
          <a:p>
            <a:endParaRPr lang="es-MX" altLang="en-US"/>
          </a:p>
          <a:p>
            <a:r>
              <a:rPr lang="es-MX" altLang="en-US"/>
              <a:t>Exigían la renuncia de Ceucescau</a:t>
            </a:r>
          </a:p>
          <a:p>
            <a:endParaRPr lang="es-MX" altLang="en-US"/>
          </a:p>
          <a:p>
            <a:r>
              <a:rPr lang="es-MX" altLang="en-US"/>
              <a:t>Fue fusilado junto a su esposa. 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43880" y="1994535"/>
            <a:ext cx="6513195" cy="34194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n-US" dirty="0"/>
              <a:t>Alemania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/>
              <a:t>Ambas Alemanias tenían años negociando la reunificación en secreto.</a:t>
            </a:r>
          </a:p>
          <a:p>
            <a:pPr algn="just"/>
            <a:endParaRPr lang="es-MX"/>
          </a:p>
          <a:p>
            <a:pPr algn="just"/>
            <a:r>
              <a:rPr lang="es-MX"/>
              <a:t>El gobierno de la RDA buscaba, principalmente, conservar su libertad después de la reunificación.</a:t>
            </a:r>
          </a:p>
          <a:p>
            <a:endParaRPr lang="es-MX"/>
          </a:p>
          <a:p>
            <a:r>
              <a:rPr lang="es-MX"/>
              <a:t>1989: Gorvachov visita la RDA, pide a Honecker implementar la Perestroika y el Glasnost</a:t>
            </a:r>
          </a:p>
          <a:p>
            <a:endParaRPr lang="en-US" altLang="es-MX" dirty="0"/>
          </a:p>
        </p:txBody>
      </p:sp>
      <p:pic>
        <p:nvPicPr>
          <p:cNvPr id="6" name="Marcador de posición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84365" y="848995"/>
            <a:ext cx="3503930" cy="475170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altLang="en-US"/>
              <a:t>Honecker no acepta</a:t>
            </a:r>
          </a:p>
          <a:p>
            <a:endParaRPr lang="es-MX" altLang="en-US"/>
          </a:p>
          <a:p>
            <a:r>
              <a:rPr lang="es-MX" altLang="en-US"/>
              <a:t>“Gorbi, ayudanos”</a:t>
            </a:r>
          </a:p>
          <a:p>
            <a:endParaRPr lang="es-MX" altLang="en-US"/>
          </a:p>
          <a:p>
            <a:r>
              <a:rPr lang="es-MX" altLang="en-US"/>
              <a:t>Empiezan las manifestaciones en la RDA</a:t>
            </a:r>
          </a:p>
          <a:p>
            <a:endParaRPr lang="es-MX" altLang="en-US"/>
          </a:p>
          <a:p>
            <a:r>
              <a:rPr lang="es-MX" altLang="en-US"/>
              <a:t>La gente quiere libertad y comida. El país tiene años en crisis.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59805" y="2286000"/>
            <a:ext cx="4754880" cy="267271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>
                <a:sym typeface="+mn-ea"/>
              </a:rPr>
              <a:t>El 10 de noviembre de 1989 se permite el tránsito entre las dos Berlín por un “descuido”</a:t>
            </a:r>
          </a:p>
          <a:p>
            <a:endParaRPr lang="es-MX">
              <a:sym typeface="+mn-ea"/>
            </a:endParaRPr>
          </a:p>
          <a:p>
            <a:r>
              <a:rPr lang="es-MX">
                <a:sym typeface="+mn-ea"/>
              </a:rPr>
              <a:t>Se suponía que se mantendrían las dos Alemanias.</a:t>
            </a:r>
          </a:p>
          <a:p>
            <a:endParaRPr lang="es-MX">
              <a:sym typeface="+mn-ea"/>
            </a:endParaRPr>
          </a:p>
          <a:p>
            <a:r>
              <a:rPr lang="es-MX">
                <a:sym typeface="+mn-ea"/>
              </a:rPr>
              <a:t>Gente acude a visitar Berlín Occidental. Algunos llevan herramientas para tirar el muro</a:t>
            </a:r>
          </a:p>
          <a:p>
            <a:endParaRPr lang="es-MX">
              <a:sym typeface="+mn-ea"/>
            </a:endParaRPr>
          </a:p>
          <a:p>
            <a:endParaRPr lang="es-MX"/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62040" y="3665220"/>
            <a:ext cx="4754880" cy="26441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625" y="353060"/>
            <a:ext cx="5870575" cy="287655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>
                <a:sym typeface="+mn-ea"/>
              </a:rPr>
              <a:t>La Alemania Occidental empieza a presionar al gobierno comunista para la reunificación.</a:t>
            </a:r>
          </a:p>
          <a:p>
            <a:endParaRPr lang="es-MX">
              <a:sym typeface="+mn-ea"/>
            </a:endParaRPr>
          </a:p>
          <a:p>
            <a:r>
              <a:rPr lang="es-MX">
                <a:sym typeface="+mn-ea"/>
              </a:rPr>
              <a:t>Líderes del gobierno de la RDA tratan de huir.</a:t>
            </a:r>
          </a:p>
          <a:p>
            <a:endParaRPr lang="es-MX">
              <a:sym typeface="+mn-ea"/>
            </a:endParaRPr>
          </a:p>
          <a:p>
            <a:r>
              <a:rPr lang="es-MX">
                <a:sym typeface="+mn-ea"/>
              </a:rPr>
              <a:t>Durante 1990 se la da oficialmente la reunificación. La RFA absorbe a la RDA.</a:t>
            </a:r>
            <a:endParaRPr lang="es-MX"/>
          </a:p>
          <a:p>
            <a:endParaRPr lang="es-MX" altLang="en-US"/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320" y="2712720"/>
            <a:ext cx="4754880" cy="316865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URSS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1024255" y="1737995"/>
            <a:ext cx="3867150" cy="457136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altLang="en-US" dirty="0"/>
              <a:t>La Glasnot impulsa el nacimiento de nuevos partidos políticos dentro de los Estados de la unión.</a:t>
            </a:r>
          </a:p>
          <a:p>
            <a:pPr marL="0" indent="0" algn="just">
              <a:buNone/>
            </a:pPr>
            <a:endParaRPr lang="es-MX" altLang="en-US" dirty="0"/>
          </a:p>
          <a:p>
            <a:pPr marL="0" indent="0" algn="just">
              <a:buNone/>
            </a:pPr>
            <a:r>
              <a:rPr lang="es-MX" altLang="en-US" dirty="0"/>
              <a:t>Incluso dentro del mismo Partido Comunista, se crean bloques que buscan cosas distintas</a:t>
            </a:r>
            <a:endParaRPr lang="en-US" altLang="es-MX" dirty="0"/>
          </a:p>
          <a:p>
            <a:pPr algn="just"/>
            <a:endParaRPr lang="en-US" altLang="es-MX" dirty="0"/>
          </a:p>
          <a:p>
            <a:pPr algn="just"/>
            <a:endParaRPr lang="es-MX" b="1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564941" y="3097400"/>
            <a:ext cx="2942865" cy="278959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135" y="1737995"/>
            <a:ext cx="5674995" cy="414909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altLang="en-US"/>
              <a:t>Algunos buscan reorganizar la URSS en la unión mas justa. Que no todo el poder resida en Moscú.</a:t>
            </a:r>
          </a:p>
          <a:p>
            <a:endParaRPr lang="es-MX" altLang="en-US"/>
          </a:p>
          <a:p>
            <a:r>
              <a:rPr lang="es-MX" altLang="en-US"/>
              <a:t>Unos, quitar a Gorvachov y eliminar las reformas.</a:t>
            </a:r>
          </a:p>
          <a:p>
            <a:endParaRPr lang="es-MX" altLang="en-US"/>
          </a:p>
          <a:p>
            <a:r>
              <a:rPr lang="es-MX" altLang="en-US"/>
              <a:t>Otros, desapacerla.</a:t>
            </a:r>
          </a:p>
          <a:p>
            <a:endParaRPr lang="es-MX" altLang="en-US"/>
          </a:p>
          <a:p>
            <a:endParaRPr lang="es-MX" altLang="en-US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 altLang="en-US"/>
          </a:p>
        </p:txBody>
      </p:sp>
      <p:pic>
        <p:nvPicPr>
          <p:cNvPr id="7" name="Marcador de posición de contenido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989320" y="1962150"/>
            <a:ext cx="5997575" cy="337375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es-MX" altLang="en-US" dirty="0">
                <a:sym typeface="+mn-ea"/>
              </a:rPr>
              <a:t>Gorvachov logra hacer que sus reformas avancen.</a:t>
            </a:r>
            <a:endParaRPr lang="en-US" altLang="es-MX" dirty="0">
              <a:sym typeface="+mn-ea"/>
            </a:endParaRPr>
          </a:p>
          <a:p>
            <a:pPr algn="just"/>
            <a:endParaRPr lang="en-US" altLang="es-MX" dirty="0">
              <a:sym typeface="+mn-ea"/>
            </a:endParaRPr>
          </a:p>
          <a:p>
            <a:r>
              <a:rPr lang="es-MX" dirty="0">
                <a:sym typeface="+mn-ea"/>
              </a:rPr>
              <a:t>En 1990, la primera república se independiza: Azerbaiyan</a:t>
            </a:r>
          </a:p>
          <a:p>
            <a:endParaRPr lang="es-MX" dirty="0">
              <a:sym typeface="+mn-ea"/>
            </a:endParaRPr>
          </a:p>
          <a:p>
            <a:r>
              <a:rPr lang="es-MX" dirty="0">
                <a:sym typeface="+mn-ea"/>
              </a:rPr>
              <a:t>Gorvachov disuelve el Pacto de Varsovia y el PCUS.</a:t>
            </a:r>
          </a:p>
          <a:p>
            <a:endParaRPr lang="es-MX" dirty="0">
              <a:sym typeface="+mn-ea"/>
            </a:endParaRPr>
          </a:p>
          <a:p>
            <a:endParaRPr lang="es-MX"/>
          </a:p>
          <a:p>
            <a:endParaRPr lang="es-MX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 altLang="en-US"/>
          </a:p>
        </p:txBody>
      </p:sp>
      <p:pic>
        <p:nvPicPr>
          <p:cNvPr id="7" name="Marcador de posición de contenido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41440" y="1971675"/>
            <a:ext cx="5537835" cy="310134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n-US"/>
              <a:t>referendum de marzo de 1991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MX" altLang="en-US"/>
          </a:p>
          <a:p>
            <a:pPr algn="just"/>
            <a:r>
              <a:rPr lang="es-MX" altLang="en-US"/>
              <a:t>¿Considera necesario preservar la Unión de Repúblicas Socialistas Soviéticas como una federación renovada de repúblicas soberanas iguales en la que se garantizarán plenamente los derechos y libertades de una persona de cualquier nacionalidad?</a:t>
            </a:r>
          </a:p>
        </p:txBody>
      </p:sp>
      <p:pic>
        <p:nvPicPr>
          <p:cNvPr id="7" name="Marcador de posición de contenid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2005" y="1852295"/>
            <a:ext cx="4752975" cy="45993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 altLang="en-US"/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4255" y="289560"/>
            <a:ext cx="8862695" cy="627888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altLang="en-US"/>
              <a:t>El referendum buscaba refrendar un nuevo proyecto de Gorbachov, el “Nuevo Tratado de la Unión”</a:t>
            </a:r>
          </a:p>
          <a:p>
            <a:endParaRPr lang="es-MX" altLang="en-US"/>
          </a:p>
          <a:p>
            <a:r>
              <a:rPr lang="es-MX" altLang="en-US"/>
              <a:t>En este, se daría mas autonomía a las repúblicas de la URSS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MX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altLang="en-US"/>
              <a:t>El proyecto no se lleva a cabo</a:t>
            </a:r>
          </a:p>
          <a:p>
            <a:endParaRPr lang="es-MX" altLang="en-US"/>
          </a:p>
          <a:p>
            <a:r>
              <a:rPr lang="es-MX" altLang="en-US"/>
              <a:t>A Mediados de 1991: Golpe de Estado fallido contra Gorvachov</a:t>
            </a:r>
          </a:p>
          <a:p>
            <a:endParaRPr lang="es-MX" altLang="en-US"/>
          </a:p>
          <a:p>
            <a:r>
              <a:rPr lang="es-MX" altLang="en-US"/>
              <a:t>Fue orquestado por la KGB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 altLang="en-US"/>
          </a:p>
        </p:txBody>
      </p:sp>
      <p:pic>
        <p:nvPicPr>
          <p:cNvPr id="7" name="Marcador de posición de contenido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990590" y="2824480"/>
            <a:ext cx="5908040" cy="332359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altLang="en-US"/>
              <a:t>Los golpistas dijeron a la gente que Gorbachov estaba enfermo y no podía seguir gobernando</a:t>
            </a:r>
          </a:p>
          <a:p>
            <a:endParaRPr lang="es-MX" altLang="en-US"/>
          </a:p>
          <a:p>
            <a:r>
              <a:rPr lang="es-MX" altLang="en-US"/>
              <a:t>Metieron 500 tanques a Moscú y rodearon el Parlamento</a:t>
            </a:r>
          </a:p>
          <a:p>
            <a:endParaRPr lang="es-MX" altLang="en-US"/>
          </a:p>
          <a:p>
            <a:r>
              <a:rPr lang="es-MX" altLang="en-US"/>
              <a:t>Gorbachov se encontraba de vacaciones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 altLang="en-US"/>
          </a:p>
        </p:txBody>
      </p:sp>
      <p:pic>
        <p:nvPicPr>
          <p:cNvPr id="7" name="Marcador de posición de contenido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42380" y="2019300"/>
            <a:ext cx="4241800" cy="422338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9" name="Marcador de posición de texto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altLang="en-US"/>
          </a:p>
        </p:txBody>
      </p:sp>
      <p:pic>
        <p:nvPicPr>
          <p:cNvPr id="7" name="Marcador de posición de contenid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74115" y="2967990"/>
            <a:ext cx="4454525" cy="3341370"/>
          </a:xfrm>
          <a:prstGeom prst="rect">
            <a:avLst/>
          </a:prstGeom>
        </p:spPr>
      </p:pic>
      <p:sp>
        <p:nvSpPr>
          <p:cNvPr id="10" name="Marcador de posición de texto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11" name="Marcador de posición de contenido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MX" altLang="en-US"/>
              <a:t>Los golpistas se retractan y regresan el poder a Gorbachov.</a:t>
            </a:r>
          </a:p>
          <a:p>
            <a:endParaRPr lang="es-MX" altLang="en-US"/>
          </a:p>
          <a:p>
            <a:r>
              <a:rPr lang="es-MX" altLang="en-US"/>
              <a:t>Ese mismo año, se retiran de la Unión el resto de las Repúblicas</a:t>
            </a:r>
          </a:p>
          <a:p>
            <a:endParaRPr lang="es-MX" altLang="en-US"/>
          </a:p>
          <a:p>
            <a:r>
              <a:rPr lang="es-MX" altLang="en-US"/>
              <a:t>Sin miembros no hay unión</a:t>
            </a:r>
          </a:p>
          <a:p>
            <a:endParaRPr lang="es-MX" altLang="en-US"/>
          </a:p>
          <a:p>
            <a:endParaRPr lang="es-MX" altLang="en-US"/>
          </a:p>
          <a:p>
            <a:endParaRPr lang="es-MX" altLang="en-US"/>
          </a:p>
          <a:p>
            <a:endParaRPr lang="es-MX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 dirty="0">
              <a:sym typeface="+mn-ea"/>
            </a:endParaRPr>
          </a:p>
          <a:p>
            <a:r>
              <a:rPr lang="es-MX" dirty="0"/>
              <a:t>Tratado de Belavezha</a:t>
            </a:r>
            <a:r>
              <a:rPr lang="es-MX" dirty="0">
                <a:sym typeface="+mn-ea"/>
              </a:rPr>
              <a:t>: fin de la URSS</a:t>
            </a:r>
            <a:endParaRPr lang="es-MX" dirty="0"/>
          </a:p>
          <a:p>
            <a:endParaRPr lang="es-MX" dirty="0"/>
          </a:p>
          <a:p>
            <a:r>
              <a:rPr lang="es-MX" b="1" dirty="0">
                <a:sym typeface="+mn-ea"/>
              </a:rPr>
              <a:t>25 de Diciembre de 1991 (7pm), la URSS deja de existir. </a:t>
            </a:r>
          </a:p>
          <a:p>
            <a:endParaRPr lang="es-MX" b="1" dirty="0">
              <a:sym typeface="+mn-ea"/>
            </a:endParaRPr>
          </a:p>
          <a:p>
            <a:endParaRPr lang="es-MX" altLang="en-US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 altLang="en-US"/>
          </a:p>
        </p:txBody>
      </p:sp>
      <p:pic>
        <p:nvPicPr>
          <p:cNvPr id="7" name="Marcador de posición de contenido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40450" y="2179955"/>
            <a:ext cx="5504815" cy="412940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altLang="en-US"/>
              <a:t>Gorbachov se queda sin su empleo</a:t>
            </a:r>
          </a:p>
          <a:p>
            <a:endParaRPr lang="es-MX" altLang="en-US"/>
          </a:p>
          <a:p>
            <a:r>
              <a:rPr lang="es-MX" altLang="en-US"/>
              <a:t>Rusia hereda el asiento de la URSS en la ONU</a:t>
            </a:r>
          </a:p>
          <a:p>
            <a:endParaRPr lang="es-MX" altLang="en-US"/>
          </a:p>
          <a:p>
            <a:r>
              <a:rPr lang="es-MX" altLang="en-US"/>
              <a:t>Boris Yeltsin asume el poder en Rusia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 altLang="en-US"/>
          </a:p>
        </p:txBody>
      </p:sp>
      <p:pic>
        <p:nvPicPr>
          <p:cNvPr id="7" name="Marcador de posición de contenido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990590" y="2632075"/>
            <a:ext cx="5943600" cy="334327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Yugoslavia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2877313" cy="4023360"/>
          </a:xfrm>
        </p:spPr>
        <p:txBody>
          <a:bodyPr>
            <a:normAutofit/>
          </a:bodyPr>
          <a:lstStyle/>
          <a:p>
            <a:r>
              <a:rPr lang="en-US" dirty="0"/>
              <a:t>Yugoslavia era “parte” del bloque comunista</a:t>
            </a:r>
          </a:p>
          <a:p>
            <a:endParaRPr lang="en-US" dirty="0"/>
          </a:p>
          <a:p>
            <a:r>
              <a:rPr lang="en-US" dirty="0"/>
              <a:t>Durante muchos años tuvieron relaciones cordiales pero distantes con la URSS</a:t>
            </a:r>
          </a:p>
          <a:p>
            <a:endParaRPr lang="en-US" dirty="0"/>
          </a:p>
          <a:p>
            <a:r>
              <a:rPr lang="en-US" dirty="0"/>
              <a:t>Su comunismo era “mas relajado”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78997" y="1914256"/>
            <a:ext cx="6748843" cy="477610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contenido 8"/>
          <p:cNvSpPr>
            <a:spLocks noGrp="1"/>
          </p:cNvSpPr>
          <p:nvPr>
            <p:ph sz="half" idx="1"/>
          </p:nvPr>
        </p:nvSpPr>
        <p:spPr>
          <a:xfrm>
            <a:off x="1024126" y="2286000"/>
            <a:ext cx="5254753" cy="4023360"/>
          </a:xfrm>
        </p:spPr>
        <p:txBody>
          <a:bodyPr/>
          <a:lstStyle/>
          <a:p>
            <a:pPr algn="just"/>
            <a:r>
              <a:rPr lang="en-US" dirty="0"/>
              <a:t>Estaba integrado por varias entidades.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Todas de la misma raza (eslavos) pero diferente religión e idioma. Entre ellos había rencillas y diferencias. Muchos grupos abogaban por la disolución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Su unión era mantenida por la mano dura de </a:t>
            </a:r>
            <a:r>
              <a:rPr lang="en-US" dirty="0" err="1"/>
              <a:t>Josip</a:t>
            </a:r>
            <a:r>
              <a:rPr lang="en-US" dirty="0"/>
              <a:t> Tito: héroe de la SGM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96284" y="1056544"/>
            <a:ext cx="3510756" cy="4896581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en-US" dirty="0"/>
              <a:t>Tito logró mantener la autonomía del país, además de conseguir un alto desarrollo económico y social.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Si bien era un dictador, la gente tenía mas libertade que en otros </a:t>
            </a:r>
            <a:r>
              <a:rPr lang="en-US" dirty="0" err="1"/>
              <a:t>países</a:t>
            </a:r>
            <a:r>
              <a:rPr lang="en-US" dirty="0"/>
              <a:t> </a:t>
            </a:r>
            <a:r>
              <a:rPr lang="en-US" dirty="0" err="1"/>
              <a:t>comunistas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Por </a:t>
            </a:r>
            <a:r>
              <a:rPr lang="en-US" dirty="0" err="1"/>
              <a:t>ejemplo</a:t>
            </a:r>
            <a:r>
              <a:rPr lang="en-US" dirty="0"/>
              <a:t>, sus habitants </a:t>
            </a:r>
            <a:r>
              <a:rPr lang="en-US" dirty="0" err="1"/>
              <a:t>podían</a:t>
            </a:r>
            <a:r>
              <a:rPr lang="en-US" dirty="0"/>
              <a:t> </a:t>
            </a:r>
            <a:r>
              <a:rPr lang="en-US" dirty="0" err="1"/>
              <a:t>migrar</a:t>
            </a:r>
            <a:r>
              <a:rPr lang="en-US" dirty="0"/>
              <a:t> y el turismo </a:t>
            </a:r>
            <a:r>
              <a:rPr lang="en-US" dirty="0" err="1"/>
              <a:t>internacional</a:t>
            </a:r>
            <a:r>
              <a:rPr lang="en-US" dirty="0"/>
              <a:t> era </a:t>
            </a:r>
            <a:r>
              <a:rPr lang="en-US" dirty="0" err="1"/>
              <a:t>pieza</a:t>
            </a:r>
            <a:r>
              <a:rPr lang="en-US" dirty="0"/>
              <a:t> clave de la Economía.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41928" y="2521902"/>
            <a:ext cx="5320961" cy="297973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/>
              <a:t>Iniciando los 70, la economía yugoslava empieza a decrecer, principalmente en la región sur.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/>
              <a:t>En 1974, el gobierno da una serie de concesiones: autodeterminación de las entidades.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/>
              <a:t>En 1980 muere Tito: los problemas inician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0511" y="2286000"/>
            <a:ext cx="5267377" cy="350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5" name="Marcador de posición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altLang="en-US"/>
              <a:t>La URSS era el miembro mas importante.</a:t>
            </a:r>
          </a:p>
          <a:p>
            <a:endParaRPr lang="es-MX" altLang="en-US"/>
          </a:p>
          <a:p>
            <a:r>
              <a:rPr lang="es-MX" altLang="en-US"/>
              <a:t>Además de tener la 2a mejor economía del mundo, tenía al ejército mas grande</a:t>
            </a:r>
          </a:p>
          <a:p>
            <a:endParaRPr lang="es-MX" altLang="en-US"/>
          </a:p>
          <a:p>
            <a:r>
              <a:rPr lang="es-MX" altLang="en-US"/>
              <a:t>El Ejército Rojo tenía el derecho de meterse a los países del Bloque en caso de manifestaciones</a:t>
            </a:r>
          </a:p>
          <a:p>
            <a:endParaRPr lang="es-MX" altLang="en-US"/>
          </a:p>
          <a:p>
            <a:r>
              <a:rPr lang="es-MX" altLang="en-US"/>
              <a:t>Con sus ingresos subsidiaba al resto del Bloque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El gobierno se vuelve rotatorio.</a:t>
            </a:r>
          </a:p>
          <a:p>
            <a:endParaRPr lang="en-US" dirty="0"/>
          </a:p>
          <a:p>
            <a:r>
              <a:rPr lang="en-US" dirty="0"/>
              <a:t>Renacen los nacionalismos, principalmente de Serbia y Croacia.</a:t>
            </a:r>
          </a:p>
          <a:p>
            <a:endParaRPr lang="en-US" dirty="0"/>
          </a:p>
          <a:p>
            <a:r>
              <a:rPr lang="en-US" dirty="0"/>
              <a:t>1991: Cae la URSS.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637" y="2286000"/>
            <a:ext cx="5953037" cy="334858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en-US" dirty="0"/>
              <a:t>1991: Independencia de Eslovenia, Yugoslavia “acepta” después de 10 días de lucha. </a:t>
            </a:r>
            <a:r>
              <a:rPr lang="en-US" dirty="0" err="1"/>
              <a:t>Serbía</a:t>
            </a:r>
            <a:r>
              <a:rPr lang="en-US" dirty="0"/>
              <a:t> tenía el control.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Ese mismo año, Croacia refrenda su independencia. Yugoslavia entra en guerra con Croacia: miles de muertos, la URSS tiene que “separarlos”.</a:t>
            </a:r>
          </a:p>
          <a:p>
            <a:endParaRPr lang="en-U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39071" y="2286000"/>
            <a:ext cx="5129967" cy="341376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3410713" cy="4023360"/>
          </a:xfrm>
        </p:spPr>
        <p:txBody>
          <a:bodyPr/>
          <a:lstStyle/>
          <a:p>
            <a:pPr algn="just"/>
            <a:r>
              <a:rPr lang="en-US" dirty="0"/>
              <a:t>Macedonia también abandona la federación. No se utilizó la fuerza.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Bosnia fue la siguiente. Se da guerra entre Yugoslavia”, Bosnia y Croacia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51438" y="2457222"/>
            <a:ext cx="6523126" cy="366925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5A113B-96B8-5A4B-DCC8-12FF4060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07C71F-D648-2551-553E-5624E0CCEF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En Bosnia había una gran comunidad de musulmanes (bosniacos) que buscaban la independencia</a:t>
            </a:r>
          </a:p>
          <a:p>
            <a:endParaRPr lang="es-MX" dirty="0"/>
          </a:p>
          <a:p>
            <a:r>
              <a:rPr lang="es-MX" dirty="0"/>
              <a:t>Los serbio-bosnios no querían, ellos querían ser parte de Yugoslavia (lo que quedaba de ella)</a:t>
            </a:r>
          </a:p>
          <a:p>
            <a:endParaRPr lang="es-MX" dirty="0"/>
          </a:p>
          <a:p>
            <a:r>
              <a:rPr lang="es-MX" dirty="0"/>
              <a:t>La guerra de independencia duró 4 años.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5E304BE-B3B0-C632-8ED3-7CA24E8EFC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dirty="0"/>
              <a:t>Durante ella, los serbios buscaron realizar “limpieza étnica” y expulsar a los bosniacos del país.</a:t>
            </a:r>
          </a:p>
          <a:p>
            <a:endParaRPr lang="es-MX" dirty="0"/>
          </a:p>
          <a:p>
            <a:r>
              <a:rPr lang="es-MX" dirty="0"/>
              <a:t>La ONU tuvo que intervenir para acabar con el conflicto.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20CFE45-DD23-9FD5-0148-806AD26DF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93" y="4269605"/>
            <a:ext cx="3330507" cy="221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94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Serbia y Montenegro quedan como un país, hasta la independencia de Montenegro en 2006</a:t>
            </a:r>
          </a:p>
          <a:p>
            <a:endParaRPr lang="en-US" dirty="0"/>
          </a:p>
          <a:p>
            <a:r>
              <a:rPr lang="en-US" dirty="0"/>
              <a:t>Kosovo también se independizó pero no es reconocida como país.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2995" y="2487930"/>
            <a:ext cx="4411218" cy="315087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237190" cy="4023360"/>
          </a:xfrm>
        </p:spPr>
        <p:txBody>
          <a:bodyPr/>
          <a:lstStyle/>
          <a:p>
            <a:pPr algn="just"/>
            <a:r>
              <a:rPr lang="en-US" dirty="0"/>
              <a:t>Las guerras yugoslavas/guerras de los Balcanes dejaron miles de muertos y desaparecidos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El antiguo país, alguna </a:t>
            </a:r>
            <a:r>
              <a:rPr lang="en-US" dirty="0" err="1"/>
              <a:t>vez</a:t>
            </a:r>
            <a:r>
              <a:rPr lang="en-US" dirty="0"/>
              <a:t> </a:t>
            </a:r>
            <a:r>
              <a:rPr lang="en-US" dirty="0" err="1"/>
              <a:t>próspero</a:t>
            </a:r>
            <a:r>
              <a:rPr lang="en-US" dirty="0"/>
              <a:t>, terminó en seis países con un nivel de vida similar al de los países latinoamericanos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30241" y="2286000"/>
            <a:ext cx="6097556" cy="342987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Consecuencias de la caída del comunismo europeo</a:t>
            </a:r>
          </a:p>
        </p:txBody>
      </p:sp>
      <p:sp>
        <p:nvSpPr>
          <p:cNvPr id="7" name="Marcador de contenido 6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437890" cy="4023360"/>
          </a:xfrm>
        </p:spPr>
        <p:txBody>
          <a:bodyPr/>
          <a:lstStyle/>
          <a:p>
            <a:r>
              <a:rPr lang="es-MX" dirty="0"/>
              <a:t>1. EEUU se vuelve la única potencia mundial</a:t>
            </a:r>
            <a:r>
              <a:rPr lang="en-US" altLang="es-MX" dirty="0"/>
              <a:t> (Ganó la guerra fría)</a:t>
            </a:r>
            <a:endParaRPr lang="es-MX" dirty="0"/>
          </a:p>
          <a:p>
            <a:endParaRPr lang="es-MX" dirty="0"/>
          </a:p>
          <a:p>
            <a:r>
              <a:rPr lang="es-MX" dirty="0"/>
              <a:t>2. Capitalismo, modo de producción “único”</a:t>
            </a:r>
          </a:p>
          <a:p>
            <a:endParaRPr lang="es-MX" dirty="0"/>
          </a:p>
        </p:txBody>
      </p:sp>
      <p:pic>
        <p:nvPicPr>
          <p:cNvPr id="4" name="Marcador de posición de contenido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05350" y="1874520"/>
            <a:ext cx="6247130" cy="443484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653155" cy="4023360"/>
          </a:xfrm>
        </p:spPr>
        <p:txBody>
          <a:bodyPr/>
          <a:lstStyle/>
          <a:p>
            <a:r>
              <a:rPr lang="es-MX" dirty="0">
                <a:sym typeface="+mn-ea"/>
              </a:rPr>
              <a:t>3. Periodo especial en </a:t>
            </a:r>
            <a:r>
              <a:rPr lang="es-MX" b="1" dirty="0">
                <a:sym typeface="+mn-ea"/>
              </a:rPr>
              <a:t>Cuba</a:t>
            </a:r>
            <a:r>
              <a:rPr lang="es-MX" dirty="0">
                <a:sym typeface="+mn-ea"/>
              </a:rPr>
              <a:t> y la Ardua Marcha en </a:t>
            </a:r>
            <a:r>
              <a:rPr lang="es-MX" b="1" dirty="0">
                <a:sym typeface="+mn-ea"/>
              </a:rPr>
              <a:t>Corea del Norte</a:t>
            </a:r>
            <a:r>
              <a:rPr lang="es-MX" dirty="0">
                <a:sym typeface="+mn-ea"/>
              </a:rPr>
              <a:t> (Años 90)</a:t>
            </a:r>
          </a:p>
          <a:p>
            <a:endParaRPr lang="es-MX" dirty="0"/>
          </a:p>
          <a:p>
            <a:r>
              <a:rPr lang="es-MX" dirty="0">
                <a:sym typeface="+mn-ea"/>
              </a:rPr>
              <a:t>4. Pobreza y desempleo en las ex repúblicas comunistas</a:t>
            </a:r>
          </a:p>
          <a:p>
            <a:endParaRPr lang="es-MX" dirty="0">
              <a:sym typeface="+mn-ea"/>
            </a:endParaRPr>
          </a:p>
          <a:p>
            <a:r>
              <a:rPr lang="es-MX" dirty="0">
                <a:sym typeface="+mn-ea"/>
              </a:rPr>
              <a:t>5. Crecimiento de la OTAN</a:t>
            </a:r>
          </a:p>
          <a:p>
            <a:endParaRPr lang="es-MX" dirty="0"/>
          </a:p>
          <a:p>
            <a:endParaRPr lang="es-MX" altLang="en-US"/>
          </a:p>
        </p:txBody>
      </p:sp>
      <p:pic>
        <p:nvPicPr>
          <p:cNvPr id="8" name="Marcador de posición de contenido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48555" y="1718945"/>
            <a:ext cx="6434455" cy="438531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881755" cy="4023360"/>
          </a:xfrm>
        </p:spPr>
        <p:txBody>
          <a:bodyPr>
            <a:normAutofit/>
          </a:bodyPr>
          <a:lstStyle/>
          <a:p>
            <a:r>
              <a:rPr lang="en-US" altLang="es-MX" dirty="0"/>
              <a:t>5. Nacimiento de la</a:t>
            </a:r>
            <a:r>
              <a:rPr lang="en-US" altLang="es-MX" b="1" dirty="0"/>
              <a:t> Unión </a:t>
            </a:r>
            <a:r>
              <a:rPr lang="en-US" altLang="es-MX" b="1" dirty="0" err="1"/>
              <a:t>Europea</a:t>
            </a:r>
            <a:r>
              <a:rPr lang="en-US" altLang="es-MX" b="1" dirty="0"/>
              <a:t> (1993)</a:t>
            </a:r>
          </a:p>
          <a:p>
            <a:endParaRPr lang="en-US" altLang="es-MX" dirty="0"/>
          </a:p>
          <a:p>
            <a:r>
              <a:rPr lang="es-MX" altLang="en-US" dirty="0"/>
              <a:t>Nace como una necesidad para crear una oposición a EEUU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06365" y="1856105"/>
            <a:ext cx="6006465" cy="400431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2300" y="755015"/>
            <a:ext cx="4165600" cy="5554345"/>
          </a:xfrm>
          <a:prstGeom prst="rect">
            <a:avLst/>
          </a:prstGeom>
        </p:spPr>
      </p:pic>
      <p:pic>
        <p:nvPicPr>
          <p:cNvPr id="6" name="Marcador de posición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56120" y="647065"/>
            <a:ext cx="3688080" cy="56622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altLang="en-US"/>
              <a:t>Hay que recordar que la URSS era una federación, o sea, un conjunto de Estados</a:t>
            </a:r>
          </a:p>
          <a:p>
            <a:endParaRPr lang="es-MX" altLang="en-US"/>
          </a:p>
          <a:p>
            <a:r>
              <a:rPr lang="es-MX" altLang="en-US"/>
              <a:t>Cada uno tenía su propio Partido Comunista y su Presidente, con la excepción de Rusia.</a:t>
            </a:r>
          </a:p>
          <a:p>
            <a:endParaRPr lang="es-MX" altLang="en-US"/>
          </a:p>
          <a:p>
            <a:r>
              <a:rPr lang="es-MX" altLang="en-US"/>
              <a:t>Todos los Estados dependían del gobierno central, En Moscú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58660" y="2186305"/>
            <a:ext cx="2999740" cy="361442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F7346C4-51E6-7E28-E72D-30A7D3535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6.2 organismos supranacionales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A68BDD9-0664-D926-B952-F5350AA83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0892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altLang="en-US"/>
              <a:t>Había otros países comunistas que NO eran parte del bloque</a:t>
            </a:r>
          </a:p>
          <a:p>
            <a:endParaRPr lang="es-MX" altLang="en-US"/>
          </a:p>
          <a:p>
            <a:r>
              <a:rPr lang="es-MX" altLang="en-US"/>
              <a:t>- Cuba</a:t>
            </a:r>
          </a:p>
          <a:p>
            <a:r>
              <a:rPr lang="es-MX" altLang="en-US"/>
              <a:t>- Angola</a:t>
            </a:r>
          </a:p>
          <a:p>
            <a:r>
              <a:rPr lang="es-MX" altLang="en-US"/>
              <a:t>- Vietnam</a:t>
            </a:r>
          </a:p>
          <a:p>
            <a:r>
              <a:rPr lang="es-MX" altLang="en-US"/>
              <a:t>- Corea del Norte</a:t>
            </a:r>
          </a:p>
          <a:p>
            <a:r>
              <a:rPr lang="es-MX" altLang="en-US"/>
              <a:t>- China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67170" y="1836420"/>
            <a:ext cx="3028950" cy="15144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795" y="3602355"/>
            <a:ext cx="2857500" cy="16002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950" y="3799840"/>
            <a:ext cx="2638425" cy="17335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s-MX"/>
              <a:t>A muchos ciudadanos les agradaba el comunismo: empleo seguro, pensión, educación y salud gratuita. </a:t>
            </a:r>
          </a:p>
          <a:p>
            <a:endParaRPr lang="en-US" altLang="es-MX"/>
          </a:p>
          <a:p>
            <a:r>
              <a:rPr lang="en-US" altLang="es-MX"/>
              <a:t>Las mujeres tenían derechos que no se veían en muchos países capitalistas</a:t>
            </a:r>
            <a:r>
              <a:rPr lang="es-MX" altLang="en-US"/>
              <a:t>. </a:t>
            </a:r>
            <a:endParaRPr lang="en-US" altLang="es-MX"/>
          </a:p>
          <a:p>
            <a:endParaRPr lang="en-US" altLang="es-MX"/>
          </a:p>
          <a:p>
            <a:r>
              <a:rPr lang="en-US" altLang="en-US"/>
              <a:t>La tasa de delitos era muy baja</a:t>
            </a:r>
            <a:endParaRPr lang="en-US" altLang="es-MX"/>
          </a:p>
          <a:p>
            <a:endParaRPr lang="en-US" altLang="es-MX"/>
          </a:p>
          <a:p>
            <a:pPr marL="0" indent="0">
              <a:buNone/>
            </a:pPr>
            <a:endParaRPr lang="en-US" altLang="es-MX"/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39485" y="1097915"/>
            <a:ext cx="6026785" cy="52114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024255" y="1598295"/>
            <a:ext cx="4754880" cy="4711065"/>
          </a:xfrm>
        </p:spPr>
        <p:txBody>
          <a:bodyPr/>
          <a:lstStyle/>
          <a:p>
            <a:r>
              <a:rPr lang="en-US" altLang="es-MX">
                <a:sym typeface="+mn-ea"/>
              </a:rPr>
              <a:t>El lado negativo era también grande:</a:t>
            </a:r>
            <a:r>
              <a:rPr lang="en-US" altLang="en-US">
                <a:sym typeface="+mn-ea"/>
              </a:rPr>
              <a:t> imposibilidad de ser empresario, no había pluralidad política, ni </a:t>
            </a:r>
            <a:r>
              <a:rPr lang="en-US" altLang="en-US" b="1">
                <a:sym typeface="+mn-ea"/>
              </a:rPr>
              <a:t>libertad de expresión y prensa</a:t>
            </a:r>
            <a:r>
              <a:rPr lang="en-US" altLang="en-US">
                <a:sym typeface="+mn-ea"/>
              </a:rPr>
              <a:t> y no se podía viajar al extranjero.</a:t>
            </a:r>
          </a:p>
          <a:p>
            <a:endParaRPr lang="en-US" altLang="en-US">
              <a:sym typeface="+mn-ea"/>
            </a:endParaRPr>
          </a:p>
          <a:p>
            <a:r>
              <a:rPr lang="en-US" altLang="en-US">
                <a:sym typeface="+mn-ea"/>
              </a:rPr>
              <a:t>Las policías secretas espiaban a la población civil.</a:t>
            </a:r>
            <a:r>
              <a:rPr lang="es-MX" altLang="en-US">
                <a:sym typeface="+mn-ea"/>
              </a:rPr>
              <a:t> (Caso de la Stasi)</a:t>
            </a:r>
            <a:endParaRPr lang="en-US" altLang="es-MX"/>
          </a:p>
          <a:p>
            <a:endParaRPr lang="en-US" altLang="en-US">
              <a:sym typeface="+mn-ea"/>
            </a:endParaRPr>
          </a:p>
          <a:p>
            <a:r>
              <a:rPr lang="en-US" altLang="en-US">
                <a:sym typeface="+mn-ea"/>
              </a:rPr>
              <a:t>En muchos aspectos estaban atrasados tecnológicamente.</a:t>
            </a:r>
            <a:r>
              <a:rPr lang="es-MX" altLang="en-US">
                <a:sym typeface="+mn-ea"/>
              </a:rPr>
              <a:t> (Paty Chapoy)</a:t>
            </a:r>
            <a:endParaRPr lang="en-US" altLang="en-US">
              <a:sym typeface="+mn-ea"/>
            </a:endParaRPr>
          </a:p>
          <a:p>
            <a:endParaRPr lang="en-US" altLang="en-US">
              <a:sym typeface="+mn-ea"/>
            </a:endParaRPr>
          </a:p>
          <a:p>
            <a:endParaRPr lang="es-MX" altLang="en-US"/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22160" y="942975"/>
            <a:ext cx="2859405" cy="550926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12</TotalTime>
  <Words>1919</Words>
  <Application>Microsoft Office PowerPoint</Application>
  <PresentationFormat>Panorámica</PresentationFormat>
  <Paragraphs>270</Paragraphs>
  <Slides>60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64" baseType="lpstr">
      <vt:lpstr>Calibri</vt:lpstr>
      <vt:lpstr>Century Gothic</vt:lpstr>
      <vt:lpstr>Garamond</vt:lpstr>
      <vt:lpstr>Savon</vt:lpstr>
      <vt:lpstr>P6. El estudiantado explica el nuevo orden mundial: caída del bloque soviético, globalización, apertura comercial, adelgazamiento de los Estados y organismos supranacionales para explicarse la realidad global en la que vive.</vt:lpstr>
      <vt:lpstr>6.1 la caída del bloque comunista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antecedentes a la caída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Reformas para la URSS</vt:lpstr>
      <vt:lpstr>“Cuando dejo a la gente hablar, supe que todo iba a acabar”</vt:lpstr>
      <vt:lpstr>Presentación de PowerPoint</vt:lpstr>
      <vt:lpstr>Presentación de PowerPoint</vt:lpstr>
      <vt:lpstr>Presentación de PowerPoint</vt:lpstr>
      <vt:lpstr>Presentación de PowerPoint</vt:lpstr>
      <vt:lpstr>Polonia</vt:lpstr>
      <vt:lpstr>Rumanía</vt:lpstr>
      <vt:lpstr>Presentación de PowerPoint</vt:lpstr>
      <vt:lpstr>Presentación de PowerPoint</vt:lpstr>
      <vt:lpstr>Alemania</vt:lpstr>
      <vt:lpstr>Presentación de PowerPoint</vt:lpstr>
      <vt:lpstr>Presentación de PowerPoint</vt:lpstr>
      <vt:lpstr>Presentación de PowerPoint</vt:lpstr>
      <vt:lpstr>URSS</vt:lpstr>
      <vt:lpstr>Presentación de PowerPoint</vt:lpstr>
      <vt:lpstr>Presentación de PowerPoint</vt:lpstr>
      <vt:lpstr>referendum de marzo de 1991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Yugoslavia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Consecuencias de la caída del comunismo europeo</vt:lpstr>
      <vt:lpstr>Presentación de PowerPoint</vt:lpstr>
      <vt:lpstr>Presentación de PowerPoint</vt:lpstr>
      <vt:lpstr>Presentación de PowerPoint</vt:lpstr>
      <vt:lpstr>6.2 organismos supranacionales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Luis Rojo</dc:creator>
  <cp:lastModifiedBy>Luis Rojo</cp:lastModifiedBy>
  <cp:revision>1</cp:revision>
  <dcterms:created xsi:type="dcterms:W3CDTF">2026-01-07T18:00:51Z</dcterms:created>
  <dcterms:modified xsi:type="dcterms:W3CDTF">2026-01-29T15:45:56Z</dcterms:modified>
</cp:coreProperties>
</file>