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329" r:id="rId5"/>
    <p:sldId id="697" r:id="rId6"/>
    <p:sldId id="330" r:id="rId7"/>
    <p:sldId id="263" r:id="rId8"/>
    <p:sldId id="283" r:id="rId9"/>
    <p:sldId id="332" r:id="rId10"/>
    <p:sldId id="292" r:id="rId11"/>
    <p:sldId id="333" r:id="rId12"/>
    <p:sldId id="274" r:id="rId13"/>
    <p:sldId id="334" r:id="rId14"/>
    <p:sldId id="335" r:id="rId15"/>
    <p:sldId id="336" r:id="rId16"/>
    <p:sldId id="462" r:id="rId17"/>
    <p:sldId id="463" r:id="rId18"/>
    <p:sldId id="461" r:id="rId19"/>
    <p:sldId id="264" r:id="rId20"/>
    <p:sldId id="380" r:id="rId21"/>
    <p:sldId id="376" r:id="rId22"/>
    <p:sldId id="381" r:id="rId23"/>
    <p:sldId id="377" r:id="rId24"/>
    <p:sldId id="378" r:id="rId25"/>
    <p:sldId id="379" r:id="rId26"/>
    <p:sldId id="269" r:id="rId27"/>
    <p:sldId id="383" r:id="rId28"/>
    <p:sldId id="382" r:id="rId29"/>
    <p:sldId id="384" r:id="rId30"/>
    <p:sldId id="523" r:id="rId31"/>
    <p:sldId id="385" r:id="rId32"/>
    <p:sldId id="270" r:id="rId33"/>
    <p:sldId id="386" r:id="rId34"/>
    <p:sldId id="387" r:id="rId35"/>
    <p:sldId id="271" r:id="rId36"/>
    <p:sldId id="388" r:id="rId37"/>
    <p:sldId id="277" r:id="rId38"/>
    <p:sldId id="391" r:id="rId39"/>
    <p:sldId id="392" r:id="rId40"/>
    <p:sldId id="393" r:id="rId41"/>
    <p:sldId id="394" r:id="rId42"/>
    <p:sldId id="574" r:id="rId43"/>
    <p:sldId id="389" r:id="rId44"/>
    <p:sldId id="696" r:id="rId45"/>
    <p:sldId id="284" r:id="rId46"/>
    <p:sldId id="395" r:id="rId47"/>
    <p:sldId id="291" r:id="rId48"/>
    <p:sldId id="698" r:id="rId49"/>
    <p:sldId id="396" r:id="rId50"/>
    <p:sldId id="699" r:id="rId51"/>
    <p:sldId id="397" r:id="rId52"/>
    <p:sldId id="275" r:id="rId53"/>
    <p:sldId id="276" r:id="rId54"/>
    <p:sldId id="433" r:id="rId55"/>
    <p:sldId id="434" r:id="rId56"/>
    <p:sldId id="435" r:id="rId57"/>
    <p:sldId id="279" r:id="rId58"/>
    <p:sldId id="437" r:id="rId59"/>
    <p:sldId id="438" r:id="rId60"/>
    <p:sldId id="439" r:id="rId61"/>
    <p:sldId id="260" r:id="rId62"/>
    <p:sldId id="265" r:id="rId63"/>
    <p:sldId id="282" r:id="rId64"/>
    <p:sldId id="622" r:id="rId65"/>
    <p:sldId id="623" r:id="rId66"/>
    <p:sldId id="440" r:id="rId6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is Rojo" userId="c7785001dcb29f08" providerId="LiveId" clId="{3E350F70-2944-417E-86A8-C9D7AF6D4680}"/>
    <pc:docChg chg="custSel addSld delSld modSld sldOrd">
      <pc:chgData name="Luis Rojo" userId="c7785001dcb29f08" providerId="LiveId" clId="{3E350F70-2944-417E-86A8-C9D7AF6D4680}" dt="2026-01-21T19:53:24.810" v="1349" actId="20577"/>
      <pc:docMkLst>
        <pc:docMk/>
      </pc:docMkLst>
      <pc:sldChg chg="modSp new mod">
        <pc:chgData name="Luis Rojo" userId="c7785001dcb29f08" providerId="LiveId" clId="{3E350F70-2944-417E-86A8-C9D7AF6D4680}" dt="2026-01-07T17:37:50.139" v="11" actId="255"/>
        <pc:sldMkLst>
          <pc:docMk/>
          <pc:sldMk cId="3027967702" sldId="256"/>
        </pc:sldMkLst>
        <pc:spChg chg="mod">
          <ac:chgData name="Luis Rojo" userId="c7785001dcb29f08" providerId="LiveId" clId="{3E350F70-2944-417E-86A8-C9D7AF6D4680}" dt="2026-01-07T17:37:50.139" v="11" actId="255"/>
          <ac:spMkLst>
            <pc:docMk/>
            <pc:sldMk cId="3027967702" sldId="256"/>
            <ac:spMk id="2" creationId="{6E7EF98B-3190-9501-CB8F-BBE59D9ADA3D}"/>
          </ac:spMkLst>
        </pc:spChg>
        <pc:spChg chg="mod">
          <ac:chgData name="Luis Rojo" userId="c7785001dcb29f08" providerId="LiveId" clId="{3E350F70-2944-417E-86A8-C9D7AF6D4680}" dt="2026-01-07T17:37:30.056" v="4"/>
          <ac:spMkLst>
            <pc:docMk/>
            <pc:sldMk cId="3027967702" sldId="256"/>
            <ac:spMk id="3" creationId="{4677E4B1-A1AB-BFB1-B149-64D29434D458}"/>
          </ac:spMkLst>
        </pc:spChg>
      </pc:sldChg>
      <pc:sldChg chg="addSp delSp modSp new mod chgLayout">
        <pc:chgData name="Luis Rojo" userId="c7785001dcb29f08" providerId="LiveId" clId="{3E350F70-2944-417E-86A8-C9D7AF6D4680}" dt="2026-01-07T17:38:03.365" v="33" actId="20577"/>
        <pc:sldMkLst>
          <pc:docMk/>
          <pc:sldMk cId="1228391376" sldId="257"/>
        </pc:sldMkLst>
        <pc:spChg chg="del mod ord">
          <ac:chgData name="Luis Rojo" userId="c7785001dcb29f08" providerId="LiveId" clId="{3E350F70-2944-417E-86A8-C9D7AF6D4680}" dt="2026-01-07T17:37:54.735" v="12" actId="700"/>
          <ac:spMkLst>
            <pc:docMk/>
            <pc:sldMk cId="1228391376" sldId="257"/>
            <ac:spMk id="2" creationId="{B25A3AF5-76F1-FB7E-05EA-74F47C6C2A3A}"/>
          </ac:spMkLst>
        </pc:spChg>
        <pc:spChg chg="del mod ord">
          <ac:chgData name="Luis Rojo" userId="c7785001dcb29f08" providerId="LiveId" clId="{3E350F70-2944-417E-86A8-C9D7AF6D4680}" dt="2026-01-07T17:37:54.735" v="12" actId="700"/>
          <ac:spMkLst>
            <pc:docMk/>
            <pc:sldMk cId="1228391376" sldId="257"/>
            <ac:spMk id="3" creationId="{35B90439-3436-5D34-AAC5-7803324A28EF}"/>
          </ac:spMkLst>
        </pc:spChg>
        <pc:spChg chg="add mod ord">
          <ac:chgData name="Luis Rojo" userId="c7785001dcb29f08" providerId="LiveId" clId="{3E350F70-2944-417E-86A8-C9D7AF6D4680}" dt="2026-01-07T17:38:03.365" v="33" actId="20577"/>
          <ac:spMkLst>
            <pc:docMk/>
            <pc:sldMk cId="1228391376" sldId="257"/>
            <ac:spMk id="4" creationId="{F6C8CD8A-CA71-C9BA-8BD2-DF99BC1BAA5F}"/>
          </ac:spMkLst>
        </pc:spChg>
        <pc:spChg chg="add mod ord">
          <ac:chgData name="Luis Rojo" userId="c7785001dcb29f08" providerId="LiveId" clId="{3E350F70-2944-417E-86A8-C9D7AF6D4680}" dt="2026-01-07T17:37:54.735" v="12" actId="700"/>
          <ac:spMkLst>
            <pc:docMk/>
            <pc:sldMk cId="1228391376" sldId="257"/>
            <ac:spMk id="5" creationId="{BCC8D4F8-ECDE-BF96-9254-53D8A924DFA7}"/>
          </ac:spMkLst>
        </pc:spChg>
      </pc:sldChg>
      <pc:sldChg chg="modSp new del ord">
        <pc:chgData name="Luis Rojo" userId="c7785001dcb29f08" providerId="LiveId" clId="{3E350F70-2944-417E-86A8-C9D7AF6D4680}" dt="2026-01-07T17:39:35.640" v="88" actId="47"/>
        <pc:sldMkLst>
          <pc:docMk/>
          <pc:sldMk cId="2508127010" sldId="258"/>
        </pc:sldMkLst>
        <pc:spChg chg="mod">
          <ac:chgData name="Luis Rojo" userId="c7785001dcb29f08" providerId="LiveId" clId="{3E350F70-2944-417E-86A8-C9D7AF6D4680}" dt="2026-01-07T17:37:30.056" v="4"/>
          <ac:spMkLst>
            <pc:docMk/>
            <pc:sldMk cId="2508127010" sldId="258"/>
            <ac:spMk id="2" creationId="{ACB5A837-BAE8-CB83-34AA-5ADA1EBF3D55}"/>
          </ac:spMkLst>
        </pc:spChg>
        <pc:spChg chg="mod">
          <ac:chgData name="Luis Rojo" userId="c7785001dcb29f08" providerId="LiveId" clId="{3E350F70-2944-417E-86A8-C9D7AF6D4680}" dt="2026-01-07T17:37:30.056" v="4"/>
          <ac:spMkLst>
            <pc:docMk/>
            <pc:sldMk cId="2508127010" sldId="258"/>
            <ac:spMk id="3" creationId="{BFAA098E-5989-B71A-AD99-7DC7FFA4993B}"/>
          </ac:spMkLst>
        </pc:spChg>
      </pc:sldChg>
      <pc:sldChg chg="modSp new del">
        <pc:chgData name="Luis Rojo" userId="c7785001dcb29f08" providerId="LiveId" clId="{3E350F70-2944-417E-86A8-C9D7AF6D4680}" dt="2026-01-07T17:40:22.544" v="91" actId="47"/>
        <pc:sldMkLst>
          <pc:docMk/>
          <pc:sldMk cId="940595229" sldId="259"/>
        </pc:sldMkLst>
        <pc:spChg chg="mod">
          <ac:chgData name="Luis Rojo" userId="c7785001dcb29f08" providerId="LiveId" clId="{3E350F70-2944-417E-86A8-C9D7AF6D4680}" dt="2026-01-07T17:37:30.056" v="4"/>
          <ac:spMkLst>
            <pc:docMk/>
            <pc:sldMk cId="940595229" sldId="259"/>
            <ac:spMk id="2" creationId="{4C0648EB-A73B-ABE4-1997-87065266A653}"/>
          </ac:spMkLst>
        </pc:spChg>
        <pc:spChg chg="mod">
          <ac:chgData name="Luis Rojo" userId="c7785001dcb29f08" providerId="LiveId" clId="{3E350F70-2944-417E-86A8-C9D7AF6D4680}" dt="2026-01-07T17:37:30.056" v="4"/>
          <ac:spMkLst>
            <pc:docMk/>
            <pc:sldMk cId="940595229" sldId="259"/>
            <ac:spMk id="3" creationId="{95642572-4538-B7F8-B880-14A7F0DC1D2F}"/>
          </ac:spMkLst>
        </pc:spChg>
      </pc:sldChg>
      <pc:sldChg chg="modSp add mod">
        <pc:chgData name="Luis Rojo" userId="c7785001dcb29f08" providerId="LiveId" clId="{3E350F70-2944-417E-86A8-C9D7AF6D4680}" dt="2026-01-07T17:38:14.794" v="75" actId="20577"/>
        <pc:sldMkLst>
          <pc:docMk/>
          <pc:sldMk cId="3024181141" sldId="260"/>
        </pc:sldMkLst>
        <pc:spChg chg="mod">
          <ac:chgData name="Luis Rojo" userId="c7785001dcb29f08" providerId="LiveId" clId="{3E350F70-2944-417E-86A8-C9D7AF6D4680}" dt="2026-01-07T17:38:14.794" v="75" actId="20577"/>
          <ac:spMkLst>
            <pc:docMk/>
            <pc:sldMk cId="3024181141" sldId="260"/>
            <ac:spMk id="4" creationId="{F6C8CD8A-CA71-C9BA-8BD2-DF99BC1BAA5F}"/>
          </ac:spMkLst>
        </pc:spChg>
      </pc:sldChg>
      <pc:sldChg chg="add">
        <pc:chgData name="Luis Rojo" userId="c7785001dcb29f08" providerId="LiveId" clId="{3E350F70-2944-417E-86A8-C9D7AF6D4680}" dt="2026-01-07T17:39:33.490" v="76"/>
        <pc:sldMkLst>
          <pc:docMk/>
          <pc:sldMk cId="0" sldId="262"/>
        </pc:sldMkLst>
      </pc:sldChg>
      <pc:sldChg chg="add">
        <pc:chgData name="Luis Rojo" userId="c7785001dcb29f08" providerId="LiveId" clId="{3E350F70-2944-417E-86A8-C9D7AF6D4680}" dt="2026-01-07T17:39:33.490" v="76"/>
        <pc:sldMkLst>
          <pc:docMk/>
          <pc:sldMk cId="0" sldId="263"/>
        </pc:sldMkLst>
      </pc:sldChg>
      <pc:sldChg chg="modSp add mod">
        <pc:chgData name="Luis Rojo" userId="c7785001dcb29f08" providerId="LiveId" clId="{3E350F70-2944-417E-86A8-C9D7AF6D4680}" dt="2026-01-07T17:45:44.492" v="530" actId="20577"/>
        <pc:sldMkLst>
          <pc:docMk/>
          <pc:sldMk cId="0" sldId="264"/>
        </pc:sldMkLst>
        <pc:spChg chg="mod">
          <ac:chgData name="Luis Rojo" userId="c7785001dcb29f08" providerId="LiveId" clId="{3E350F70-2944-417E-86A8-C9D7AF6D4680}" dt="2026-01-07T17:45:44.492" v="530" actId="20577"/>
          <ac:spMkLst>
            <pc:docMk/>
            <pc:sldMk cId="0" sldId="264"/>
            <ac:spMk id="4" creationId="{00000000-0000-0000-0000-000000000000}"/>
          </ac:spMkLst>
        </pc:spChg>
      </pc:sldChg>
      <pc:sldChg chg="add">
        <pc:chgData name="Luis Rojo" userId="c7785001dcb29f08" providerId="LiveId" clId="{3E350F70-2944-417E-86A8-C9D7AF6D4680}" dt="2026-01-07T17:40:00.923" v="89"/>
        <pc:sldMkLst>
          <pc:docMk/>
          <pc:sldMk cId="0" sldId="265"/>
        </pc:sldMkLst>
      </pc:sldChg>
      <pc:sldChg chg="modSp add mod">
        <pc:chgData name="Luis Rojo" userId="c7785001dcb29f08" providerId="LiveId" clId="{3E350F70-2944-417E-86A8-C9D7AF6D4680}" dt="2026-01-21T19:52:23.538" v="1170" actId="20577"/>
        <pc:sldMkLst>
          <pc:docMk/>
          <pc:sldMk cId="0" sldId="269"/>
        </pc:sldMkLst>
        <pc:spChg chg="mod">
          <ac:chgData name="Luis Rojo" userId="c7785001dcb29f08" providerId="LiveId" clId="{3E350F70-2944-417E-86A8-C9D7AF6D4680}" dt="2026-01-07T17:46:05.564" v="540" actId="20577"/>
          <ac:spMkLst>
            <pc:docMk/>
            <pc:sldMk cId="0" sldId="269"/>
            <ac:spMk id="2" creationId="{00000000-0000-0000-0000-000000000000}"/>
          </ac:spMkLst>
        </pc:spChg>
        <pc:spChg chg="mod">
          <ac:chgData name="Luis Rojo" userId="c7785001dcb29f08" providerId="LiveId" clId="{3E350F70-2944-417E-86A8-C9D7AF6D4680}" dt="2026-01-21T19:52:23.538" v="1170" actId="20577"/>
          <ac:spMkLst>
            <pc:docMk/>
            <pc:sldMk cId="0" sldId="269"/>
            <ac:spMk id="3" creationId="{00000000-0000-0000-0000-000000000000}"/>
          </ac:spMkLst>
        </pc:spChg>
      </pc:sldChg>
      <pc:sldChg chg="modSp add mod">
        <pc:chgData name="Luis Rojo" userId="c7785001dcb29f08" providerId="LiveId" clId="{3E350F70-2944-417E-86A8-C9D7AF6D4680}" dt="2026-01-07T17:46:17.157" v="550" actId="27636"/>
        <pc:sldMkLst>
          <pc:docMk/>
          <pc:sldMk cId="0" sldId="270"/>
        </pc:sldMkLst>
        <pc:spChg chg="mod">
          <ac:chgData name="Luis Rojo" userId="c7785001dcb29f08" providerId="LiveId" clId="{3E350F70-2944-417E-86A8-C9D7AF6D4680}" dt="2026-01-07T17:46:17.157" v="550" actId="27636"/>
          <ac:spMkLst>
            <pc:docMk/>
            <pc:sldMk cId="0" sldId="270"/>
            <ac:spMk id="2" creationId="{00000000-0000-0000-0000-000000000000}"/>
          </ac:spMkLst>
        </pc:spChg>
      </pc:sldChg>
      <pc:sldChg chg="add">
        <pc:chgData name="Luis Rojo" userId="c7785001dcb29f08" providerId="LiveId" clId="{3E350F70-2944-417E-86A8-C9D7AF6D4680}" dt="2026-01-07T17:39:33.490" v="76"/>
        <pc:sldMkLst>
          <pc:docMk/>
          <pc:sldMk cId="0" sldId="271"/>
        </pc:sldMkLst>
      </pc:sldChg>
      <pc:sldChg chg="modSp add mod">
        <pc:chgData name="Luis Rojo" userId="c7785001dcb29f08" providerId="LiveId" clId="{3E350F70-2944-417E-86A8-C9D7AF6D4680}" dt="2026-01-07T17:45:01.975" v="508" actId="20577"/>
        <pc:sldMkLst>
          <pc:docMk/>
          <pc:sldMk cId="0" sldId="274"/>
        </pc:sldMkLst>
        <pc:spChg chg="mod">
          <ac:chgData name="Luis Rojo" userId="c7785001dcb29f08" providerId="LiveId" clId="{3E350F70-2944-417E-86A8-C9D7AF6D4680}" dt="2026-01-07T17:45:01.975" v="508" actId="20577"/>
          <ac:spMkLst>
            <pc:docMk/>
            <pc:sldMk cId="0" sldId="274"/>
            <ac:spMk id="2" creationId="{00000000-0000-0000-0000-000000000000}"/>
          </ac:spMkLst>
        </pc:spChg>
      </pc:sldChg>
      <pc:sldChg chg="modSp add mod">
        <pc:chgData name="Luis Rojo" userId="c7785001dcb29f08" providerId="LiveId" clId="{3E350F70-2944-417E-86A8-C9D7AF6D4680}" dt="2026-01-07T17:56:05.203" v="1052" actId="20577"/>
        <pc:sldMkLst>
          <pc:docMk/>
          <pc:sldMk cId="0" sldId="275"/>
        </pc:sldMkLst>
        <pc:spChg chg="mod">
          <ac:chgData name="Luis Rojo" userId="c7785001dcb29f08" providerId="LiveId" clId="{3E350F70-2944-417E-86A8-C9D7AF6D4680}" dt="2026-01-07T17:56:05.203" v="1052" actId="20577"/>
          <ac:spMkLst>
            <pc:docMk/>
            <pc:sldMk cId="0" sldId="275"/>
            <ac:spMk id="2" creationId="{00000000-0000-0000-0000-000000000000}"/>
          </ac:spMkLst>
        </pc:spChg>
      </pc:sldChg>
      <pc:sldChg chg="add">
        <pc:chgData name="Luis Rojo" userId="c7785001dcb29f08" providerId="LiveId" clId="{3E350F70-2944-417E-86A8-C9D7AF6D4680}" dt="2026-01-07T17:39:33.490" v="76"/>
        <pc:sldMkLst>
          <pc:docMk/>
          <pc:sldMk cId="0" sldId="276"/>
        </pc:sldMkLst>
      </pc:sldChg>
      <pc:sldChg chg="modSp add mod">
        <pc:chgData name="Luis Rojo" userId="c7785001dcb29f08" providerId="LiveId" clId="{3E350F70-2944-417E-86A8-C9D7AF6D4680}" dt="2026-01-07T17:47:23.140" v="582" actId="20577"/>
        <pc:sldMkLst>
          <pc:docMk/>
          <pc:sldMk cId="0" sldId="277"/>
        </pc:sldMkLst>
        <pc:spChg chg="mod">
          <ac:chgData name="Luis Rojo" userId="c7785001dcb29f08" providerId="LiveId" clId="{3E350F70-2944-417E-86A8-C9D7AF6D4680}" dt="2026-01-07T17:47:21.014" v="581" actId="20577"/>
          <ac:spMkLst>
            <pc:docMk/>
            <pc:sldMk cId="0" sldId="277"/>
            <ac:spMk id="2" creationId="{00000000-0000-0000-0000-000000000000}"/>
          </ac:spMkLst>
        </pc:spChg>
        <pc:spChg chg="mod">
          <ac:chgData name="Luis Rojo" userId="c7785001dcb29f08" providerId="LiveId" clId="{3E350F70-2944-417E-86A8-C9D7AF6D4680}" dt="2026-01-07T17:47:23.140" v="582" actId="20577"/>
          <ac:spMkLst>
            <pc:docMk/>
            <pc:sldMk cId="0" sldId="277"/>
            <ac:spMk id="3" creationId="{00000000-0000-0000-0000-000000000000}"/>
          </ac:spMkLst>
        </pc:spChg>
      </pc:sldChg>
      <pc:sldChg chg="modSp add mod">
        <pc:chgData name="Luis Rojo" userId="c7785001dcb29f08" providerId="LiveId" clId="{3E350F70-2944-417E-86A8-C9D7AF6D4680}" dt="2026-01-07T17:39:33.800" v="86" actId="27636"/>
        <pc:sldMkLst>
          <pc:docMk/>
          <pc:sldMk cId="0" sldId="279"/>
        </pc:sldMkLst>
        <pc:spChg chg="mod">
          <ac:chgData name="Luis Rojo" userId="c7785001dcb29f08" providerId="LiveId" clId="{3E350F70-2944-417E-86A8-C9D7AF6D4680}" dt="2026-01-07T17:39:33.800" v="86" actId="27636"/>
          <ac:spMkLst>
            <pc:docMk/>
            <pc:sldMk cId="0" sldId="279"/>
            <ac:spMk id="2" creationId="{00000000-0000-0000-0000-000000000000}"/>
          </ac:spMkLst>
        </pc:spChg>
      </pc:sldChg>
      <pc:sldChg chg="add">
        <pc:chgData name="Luis Rojo" userId="c7785001dcb29f08" providerId="LiveId" clId="{3E350F70-2944-417E-86A8-C9D7AF6D4680}" dt="2026-01-07T17:40:00.923" v="89"/>
        <pc:sldMkLst>
          <pc:docMk/>
          <pc:sldMk cId="0" sldId="282"/>
        </pc:sldMkLst>
      </pc:sldChg>
      <pc:sldChg chg="modSp add mod">
        <pc:chgData name="Luis Rojo" userId="c7785001dcb29f08" providerId="LiveId" clId="{3E350F70-2944-417E-86A8-C9D7AF6D4680}" dt="2026-01-07T17:40:49.621" v="93" actId="20577"/>
        <pc:sldMkLst>
          <pc:docMk/>
          <pc:sldMk cId="0" sldId="283"/>
        </pc:sldMkLst>
        <pc:spChg chg="mod">
          <ac:chgData name="Luis Rojo" userId="c7785001dcb29f08" providerId="LiveId" clId="{3E350F70-2944-417E-86A8-C9D7AF6D4680}" dt="2026-01-07T17:40:49.621" v="93" actId="20577"/>
          <ac:spMkLst>
            <pc:docMk/>
            <pc:sldMk cId="0" sldId="283"/>
            <ac:spMk id="2" creationId="{00000000-0000-0000-0000-000000000000}"/>
          </ac:spMkLst>
        </pc:spChg>
      </pc:sldChg>
      <pc:sldChg chg="modSp add mod">
        <pc:chgData name="Luis Rojo" userId="c7785001dcb29f08" providerId="LiveId" clId="{3E350F70-2944-417E-86A8-C9D7AF6D4680}" dt="2026-01-07T17:39:33.754" v="85" actId="27636"/>
        <pc:sldMkLst>
          <pc:docMk/>
          <pc:sldMk cId="0" sldId="284"/>
        </pc:sldMkLst>
        <pc:spChg chg="mod">
          <ac:chgData name="Luis Rojo" userId="c7785001dcb29f08" providerId="LiveId" clId="{3E350F70-2944-417E-86A8-C9D7AF6D4680}" dt="2026-01-07T17:39:33.754" v="85" actId="27636"/>
          <ac:spMkLst>
            <pc:docMk/>
            <pc:sldMk cId="0" sldId="284"/>
            <ac:spMk id="2" creationId="{00000000-0000-0000-0000-000000000000}"/>
          </ac:spMkLst>
        </pc:spChg>
      </pc:sldChg>
      <pc:sldChg chg="modSp add mod">
        <pc:chgData name="Luis Rojo" userId="c7785001dcb29f08" providerId="LiveId" clId="{3E350F70-2944-417E-86A8-C9D7AF6D4680}" dt="2026-01-07T17:53:34.621" v="1002" actId="20577"/>
        <pc:sldMkLst>
          <pc:docMk/>
          <pc:sldMk cId="0" sldId="291"/>
        </pc:sldMkLst>
        <pc:spChg chg="mod">
          <ac:chgData name="Luis Rojo" userId="c7785001dcb29f08" providerId="LiveId" clId="{3E350F70-2944-417E-86A8-C9D7AF6D4680}" dt="2026-01-07T17:53:34.621" v="1002" actId="20577"/>
          <ac:spMkLst>
            <pc:docMk/>
            <pc:sldMk cId="0" sldId="291"/>
            <ac:spMk id="3" creationId="{00000000-0000-0000-0000-000000000000}"/>
          </ac:spMkLst>
        </pc:spChg>
      </pc:sldChg>
      <pc:sldChg chg="add">
        <pc:chgData name="Luis Rojo" userId="c7785001dcb29f08" providerId="LiveId" clId="{3E350F70-2944-417E-86A8-C9D7AF6D4680}" dt="2026-01-07T17:39:33.490" v="76"/>
        <pc:sldMkLst>
          <pc:docMk/>
          <pc:sldMk cId="0" sldId="292"/>
        </pc:sldMkLst>
      </pc:sldChg>
      <pc:sldChg chg="modSp add mod">
        <pc:chgData name="Luis Rojo" userId="c7785001dcb29f08" providerId="LiveId" clId="{3E350F70-2944-417E-86A8-C9D7AF6D4680}" dt="2026-01-21T19:51:56.243" v="1116" actId="313"/>
        <pc:sldMkLst>
          <pc:docMk/>
          <pc:sldMk cId="0" sldId="329"/>
        </pc:sldMkLst>
        <pc:spChg chg="mod">
          <ac:chgData name="Luis Rojo" userId="c7785001dcb29f08" providerId="LiveId" clId="{3E350F70-2944-417E-86A8-C9D7AF6D4680}" dt="2026-01-21T19:51:56.243" v="1116" actId="313"/>
          <ac:spMkLst>
            <pc:docMk/>
            <pc:sldMk cId="0" sldId="329"/>
            <ac:spMk id="3" creationId="{00000000-0000-0000-0000-000000000000}"/>
          </ac:spMkLst>
        </pc:spChg>
      </pc:sldChg>
      <pc:sldChg chg="add">
        <pc:chgData name="Luis Rojo" userId="c7785001dcb29f08" providerId="LiveId" clId="{3E350F70-2944-417E-86A8-C9D7AF6D4680}" dt="2026-01-07T17:39:33.490" v="76"/>
        <pc:sldMkLst>
          <pc:docMk/>
          <pc:sldMk cId="0" sldId="330"/>
        </pc:sldMkLst>
      </pc:sldChg>
      <pc:sldChg chg="add">
        <pc:chgData name="Luis Rojo" userId="c7785001dcb29f08" providerId="LiveId" clId="{3E350F70-2944-417E-86A8-C9D7AF6D4680}" dt="2026-01-07T17:39:33.490" v="76"/>
        <pc:sldMkLst>
          <pc:docMk/>
          <pc:sldMk cId="0" sldId="332"/>
        </pc:sldMkLst>
      </pc:sldChg>
      <pc:sldChg chg="add">
        <pc:chgData name="Luis Rojo" userId="c7785001dcb29f08" providerId="LiveId" clId="{3E350F70-2944-417E-86A8-C9D7AF6D4680}" dt="2026-01-07T17:39:33.490" v="76"/>
        <pc:sldMkLst>
          <pc:docMk/>
          <pc:sldMk cId="0" sldId="333"/>
        </pc:sldMkLst>
      </pc:sldChg>
      <pc:sldChg chg="add">
        <pc:chgData name="Luis Rojo" userId="c7785001dcb29f08" providerId="LiveId" clId="{3E350F70-2944-417E-86A8-C9D7AF6D4680}" dt="2026-01-07T17:39:33.490" v="76"/>
        <pc:sldMkLst>
          <pc:docMk/>
          <pc:sldMk cId="0" sldId="334"/>
        </pc:sldMkLst>
      </pc:sldChg>
      <pc:sldChg chg="add">
        <pc:chgData name="Luis Rojo" userId="c7785001dcb29f08" providerId="LiveId" clId="{3E350F70-2944-417E-86A8-C9D7AF6D4680}" dt="2026-01-07T17:39:33.490" v="76"/>
        <pc:sldMkLst>
          <pc:docMk/>
          <pc:sldMk cId="0" sldId="335"/>
        </pc:sldMkLst>
      </pc:sldChg>
      <pc:sldChg chg="modSp add mod">
        <pc:chgData name="Luis Rojo" userId="c7785001dcb29f08" providerId="LiveId" clId="{3E350F70-2944-417E-86A8-C9D7AF6D4680}" dt="2026-01-07T17:39:33.663" v="79" actId="27636"/>
        <pc:sldMkLst>
          <pc:docMk/>
          <pc:sldMk cId="0" sldId="336"/>
        </pc:sldMkLst>
        <pc:spChg chg="mod">
          <ac:chgData name="Luis Rojo" userId="c7785001dcb29f08" providerId="LiveId" clId="{3E350F70-2944-417E-86A8-C9D7AF6D4680}" dt="2026-01-07T17:39:33.663" v="79" actId="27636"/>
          <ac:spMkLst>
            <pc:docMk/>
            <pc:sldMk cId="0" sldId="336"/>
            <ac:spMk id="3" creationId="{00000000-0000-0000-0000-000000000000}"/>
          </ac:spMkLst>
        </pc:spChg>
      </pc:sldChg>
      <pc:sldChg chg="add">
        <pc:chgData name="Luis Rojo" userId="c7785001dcb29f08" providerId="LiveId" clId="{3E350F70-2944-417E-86A8-C9D7AF6D4680}" dt="2026-01-07T17:39:33.490" v="76"/>
        <pc:sldMkLst>
          <pc:docMk/>
          <pc:sldMk cId="0" sldId="376"/>
        </pc:sldMkLst>
      </pc:sldChg>
      <pc:sldChg chg="add">
        <pc:chgData name="Luis Rojo" userId="c7785001dcb29f08" providerId="LiveId" clId="{3E350F70-2944-417E-86A8-C9D7AF6D4680}" dt="2026-01-07T17:39:33.490" v="76"/>
        <pc:sldMkLst>
          <pc:docMk/>
          <pc:sldMk cId="0" sldId="377"/>
        </pc:sldMkLst>
      </pc:sldChg>
      <pc:sldChg chg="add">
        <pc:chgData name="Luis Rojo" userId="c7785001dcb29f08" providerId="LiveId" clId="{3E350F70-2944-417E-86A8-C9D7AF6D4680}" dt="2026-01-07T17:39:33.490" v="76"/>
        <pc:sldMkLst>
          <pc:docMk/>
          <pc:sldMk cId="0" sldId="378"/>
        </pc:sldMkLst>
      </pc:sldChg>
      <pc:sldChg chg="add">
        <pc:chgData name="Luis Rojo" userId="c7785001dcb29f08" providerId="LiveId" clId="{3E350F70-2944-417E-86A8-C9D7AF6D4680}" dt="2026-01-07T17:39:33.490" v="76"/>
        <pc:sldMkLst>
          <pc:docMk/>
          <pc:sldMk cId="0" sldId="379"/>
        </pc:sldMkLst>
      </pc:sldChg>
      <pc:sldChg chg="add">
        <pc:chgData name="Luis Rojo" userId="c7785001dcb29f08" providerId="LiveId" clId="{3E350F70-2944-417E-86A8-C9D7AF6D4680}" dt="2026-01-07T17:39:33.490" v="76"/>
        <pc:sldMkLst>
          <pc:docMk/>
          <pc:sldMk cId="0" sldId="380"/>
        </pc:sldMkLst>
      </pc:sldChg>
      <pc:sldChg chg="add">
        <pc:chgData name="Luis Rojo" userId="c7785001dcb29f08" providerId="LiveId" clId="{3E350F70-2944-417E-86A8-C9D7AF6D4680}" dt="2026-01-07T17:39:33.490" v="76"/>
        <pc:sldMkLst>
          <pc:docMk/>
          <pc:sldMk cId="0" sldId="381"/>
        </pc:sldMkLst>
      </pc:sldChg>
      <pc:sldChg chg="modSp add mod">
        <pc:chgData name="Luis Rojo" userId="c7785001dcb29f08" providerId="LiveId" clId="{3E350F70-2944-417E-86A8-C9D7AF6D4680}" dt="2026-01-21T19:53:24.810" v="1349" actId="20577"/>
        <pc:sldMkLst>
          <pc:docMk/>
          <pc:sldMk cId="0" sldId="382"/>
        </pc:sldMkLst>
        <pc:spChg chg="mod">
          <ac:chgData name="Luis Rojo" userId="c7785001dcb29f08" providerId="LiveId" clId="{3E350F70-2944-417E-86A8-C9D7AF6D4680}" dt="2026-01-21T19:53:24.810" v="1349" actId="20577"/>
          <ac:spMkLst>
            <pc:docMk/>
            <pc:sldMk cId="0" sldId="382"/>
            <ac:spMk id="3" creationId="{00000000-0000-0000-0000-000000000000}"/>
          </ac:spMkLst>
        </pc:spChg>
      </pc:sldChg>
      <pc:sldChg chg="modSp add mod">
        <pc:chgData name="Luis Rojo" userId="c7785001dcb29f08" providerId="LiveId" clId="{3E350F70-2944-417E-86A8-C9D7AF6D4680}" dt="2026-01-21T19:52:53.957" v="1264" actId="20577"/>
        <pc:sldMkLst>
          <pc:docMk/>
          <pc:sldMk cId="0" sldId="383"/>
        </pc:sldMkLst>
        <pc:spChg chg="mod">
          <ac:chgData name="Luis Rojo" userId="c7785001dcb29f08" providerId="LiveId" clId="{3E350F70-2944-417E-86A8-C9D7AF6D4680}" dt="2026-01-21T19:52:53.957" v="1264" actId="20577"/>
          <ac:spMkLst>
            <pc:docMk/>
            <pc:sldMk cId="0" sldId="383"/>
            <ac:spMk id="3" creationId="{00000000-0000-0000-0000-000000000000}"/>
          </ac:spMkLst>
        </pc:spChg>
      </pc:sldChg>
      <pc:sldChg chg="add">
        <pc:chgData name="Luis Rojo" userId="c7785001dcb29f08" providerId="LiveId" clId="{3E350F70-2944-417E-86A8-C9D7AF6D4680}" dt="2026-01-07T17:39:33.490" v="76"/>
        <pc:sldMkLst>
          <pc:docMk/>
          <pc:sldMk cId="0" sldId="384"/>
        </pc:sldMkLst>
      </pc:sldChg>
      <pc:sldChg chg="add">
        <pc:chgData name="Luis Rojo" userId="c7785001dcb29f08" providerId="LiveId" clId="{3E350F70-2944-417E-86A8-C9D7AF6D4680}" dt="2026-01-07T17:39:33.490" v="76"/>
        <pc:sldMkLst>
          <pc:docMk/>
          <pc:sldMk cId="0" sldId="385"/>
        </pc:sldMkLst>
      </pc:sldChg>
      <pc:sldChg chg="modSp add mod">
        <pc:chgData name="Luis Rojo" userId="c7785001dcb29f08" providerId="LiveId" clId="{3E350F70-2944-417E-86A8-C9D7AF6D4680}" dt="2026-01-07T17:47:00.206" v="579" actId="20577"/>
        <pc:sldMkLst>
          <pc:docMk/>
          <pc:sldMk cId="0" sldId="386"/>
        </pc:sldMkLst>
        <pc:spChg chg="mod">
          <ac:chgData name="Luis Rojo" userId="c7785001dcb29f08" providerId="LiveId" clId="{3E350F70-2944-417E-86A8-C9D7AF6D4680}" dt="2026-01-07T17:47:00.206" v="579" actId="20577"/>
          <ac:spMkLst>
            <pc:docMk/>
            <pc:sldMk cId="0" sldId="386"/>
            <ac:spMk id="3" creationId="{00000000-0000-0000-0000-000000000000}"/>
          </ac:spMkLst>
        </pc:spChg>
      </pc:sldChg>
      <pc:sldChg chg="add">
        <pc:chgData name="Luis Rojo" userId="c7785001dcb29f08" providerId="LiveId" clId="{3E350F70-2944-417E-86A8-C9D7AF6D4680}" dt="2026-01-07T17:39:33.490" v="76"/>
        <pc:sldMkLst>
          <pc:docMk/>
          <pc:sldMk cId="0" sldId="387"/>
        </pc:sldMkLst>
      </pc:sldChg>
      <pc:sldChg chg="add">
        <pc:chgData name="Luis Rojo" userId="c7785001dcb29f08" providerId="LiveId" clId="{3E350F70-2944-417E-86A8-C9D7AF6D4680}" dt="2026-01-07T17:39:33.490" v="76"/>
        <pc:sldMkLst>
          <pc:docMk/>
          <pc:sldMk cId="0" sldId="388"/>
        </pc:sldMkLst>
      </pc:sldChg>
      <pc:sldChg chg="modSp add mod">
        <pc:chgData name="Luis Rojo" userId="c7785001dcb29f08" providerId="LiveId" clId="{3E350F70-2944-417E-86A8-C9D7AF6D4680}" dt="2026-01-07T17:39:33.747" v="84" actId="27636"/>
        <pc:sldMkLst>
          <pc:docMk/>
          <pc:sldMk cId="0" sldId="389"/>
        </pc:sldMkLst>
        <pc:spChg chg="mod">
          <ac:chgData name="Luis Rojo" userId="c7785001dcb29f08" providerId="LiveId" clId="{3E350F70-2944-417E-86A8-C9D7AF6D4680}" dt="2026-01-07T17:39:33.747" v="84" actId="27636"/>
          <ac:spMkLst>
            <pc:docMk/>
            <pc:sldMk cId="0" sldId="389"/>
            <ac:spMk id="3" creationId="{00000000-0000-0000-0000-000000000000}"/>
          </ac:spMkLst>
        </pc:spChg>
      </pc:sldChg>
      <pc:sldChg chg="add">
        <pc:chgData name="Luis Rojo" userId="c7785001dcb29f08" providerId="LiveId" clId="{3E350F70-2944-417E-86A8-C9D7AF6D4680}" dt="2026-01-07T17:39:33.490" v="76"/>
        <pc:sldMkLst>
          <pc:docMk/>
          <pc:sldMk cId="0" sldId="391"/>
        </pc:sldMkLst>
      </pc:sldChg>
      <pc:sldChg chg="add">
        <pc:chgData name="Luis Rojo" userId="c7785001dcb29f08" providerId="LiveId" clId="{3E350F70-2944-417E-86A8-C9D7AF6D4680}" dt="2026-01-07T17:39:33.490" v="76"/>
        <pc:sldMkLst>
          <pc:docMk/>
          <pc:sldMk cId="0" sldId="392"/>
        </pc:sldMkLst>
      </pc:sldChg>
      <pc:sldChg chg="add">
        <pc:chgData name="Luis Rojo" userId="c7785001dcb29f08" providerId="LiveId" clId="{3E350F70-2944-417E-86A8-C9D7AF6D4680}" dt="2026-01-07T17:39:33.490" v="76"/>
        <pc:sldMkLst>
          <pc:docMk/>
          <pc:sldMk cId="0" sldId="393"/>
        </pc:sldMkLst>
      </pc:sldChg>
      <pc:sldChg chg="add">
        <pc:chgData name="Luis Rojo" userId="c7785001dcb29f08" providerId="LiveId" clId="{3E350F70-2944-417E-86A8-C9D7AF6D4680}" dt="2026-01-07T17:39:33.490" v="76"/>
        <pc:sldMkLst>
          <pc:docMk/>
          <pc:sldMk cId="0" sldId="394"/>
        </pc:sldMkLst>
      </pc:sldChg>
      <pc:sldChg chg="add">
        <pc:chgData name="Luis Rojo" userId="c7785001dcb29f08" providerId="LiveId" clId="{3E350F70-2944-417E-86A8-C9D7AF6D4680}" dt="2026-01-07T17:39:33.490" v="76"/>
        <pc:sldMkLst>
          <pc:docMk/>
          <pc:sldMk cId="0" sldId="395"/>
        </pc:sldMkLst>
      </pc:sldChg>
      <pc:sldChg chg="modSp add mod">
        <pc:chgData name="Luis Rojo" userId="c7785001dcb29f08" providerId="LiveId" clId="{3E350F70-2944-417E-86A8-C9D7AF6D4680}" dt="2026-01-07T17:54:21.747" v="1045" actId="20577"/>
        <pc:sldMkLst>
          <pc:docMk/>
          <pc:sldMk cId="0" sldId="396"/>
        </pc:sldMkLst>
        <pc:spChg chg="mod">
          <ac:chgData name="Luis Rojo" userId="c7785001dcb29f08" providerId="LiveId" clId="{3E350F70-2944-417E-86A8-C9D7AF6D4680}" dt="2026-01-07T17:54:21.747" v="1045" actId="20577"/>
          <ac:spMkLst>
            <pc:docMk/>
            <pc:sldMk cId="0" sldId="396"/>
            <ac:spMk id="3" creationId="{00000000-0000-0000-0000-000000000000}"/>
          </ac:spMkLst>
        </pc:spChg>
      </pc:sldChg>
      <pc:sldChg chg="add">
        <pc:chgData name="Luis Rojo" userId="c7785001dcb29f08" providerId="LiveId" clId="{3E350F70-2944-417E-86A8-C9D7AF6D4680}" dt="2026-01-07T17:39:33.490" v="76"/>
        <pc:sldMkLst>
          <pc:docMk/>
          <pc:sldMk cId="0" sldId="397"/>
        </pc:sldMkLst>
      </pc:sldChg>
      <pc:sldChg chg="add">
        <pc:chgData name="Luis Rojo" userId="c7785001dcb29f08" providerId="LiveId" clId="{3E350F70-2944-417E-86A8-C9D7AF6D4680}" dt="2026-01-07T17:39:33.490" v="76"/>
        <pc:sldMkLst>
          <pc:docMk/>
          <pc:sldMk cId="0" sldId="433"/>
        </pc:sldMkLst>
      </pc:sldChg>
      <pc:sldChg chg="add">
        <pc:chgData name="Luis Rojo" userId="c7785001dcb29f08" providerId="LiveId" clId="{3E350F70-2944-417E-86A8-C9D7AF6D4680}" dt="2026-01-07T17:39:33.490" v="76"/>
        <pc:sldMkLst>
          <pc:docMk/>
          <pc:sldMk cId="0" sldId="434"/>
        </pc:sldMkLst>
      </pc:sldChg>
      <pc:sldChg chg="add">
        <pc:chgData name="Luis Rojo" userId="c7785001dcb29f08" providerId="LiveId" clId="{3E350F70-2944-417E-86A8-C9D7AF6D4680}" dt="2026-01-07T17:39:33.490" v="76"/>
        <pc:sldMkLst>
          <pc:docMk/>
          <pc:sldMk cId="0" sldId="435"/>
        </pc:sldMkLst>
      </pc:sldChg>
      <pc:sldChg chg="add">
        <pc:chgData name="Luis Rojo" userId="c7785001dcb29f08" providerId="LiveId" clId="{3E350F70-2944-417E-86A8-C9D7AF6D4680}" dt="2026-01-07T17:39:33.490" v="76"/>
        <pc:sldMkLst>
          <pc:docMk/>
          <pc:sldMk cId="0" sldId="437"/>
        </pc:sldMkLst>
      </pc:sldChg>
      <pc:sldChg chg="modSp add mod">
        <pc:chgData name="Luis Rojo" userId="c7785001dcb29f08" providerId="LiveId" clId="{3E350F70-2944-417E-86A8-C9D7AF6D4680}" dt="2026-01-07T17:39:33.820" v="87" actId="27636"/>
        <pc:sldMkLst>
          <pc:docMk/>
          <pc:sldMk cId="0" sldId="438"/>
        </pc:sldMkLst>
        <pc:spChg chg="mod">
          <ac:chgData name="Luis Rojo" userId="c7785001dcb29f08" providerId="LiveId" clId="{3E350F70-2944-417E-86A8-C9D7AF6D4680}" dt="2026-01-07T17:39:33.820" v="87" actId="27636"/>
          <ac:spMkLst>
            <pc:docMk/>
            <pc:sldMk cId="0" sldId="438"/>
            <ac:spMk id="3" creationId="{00000000-0000-0000-0000-000000000000}"/>
          </ac:spMkLst>
        </pc:spChg>
      </pc:sldChg>
      <pc:sldChg chg="add">
        <pc:chgData name="Luis Rojo" userId="c7785001dcb29f08" providerId="LiveId" clId="{3E350F70-2944-417E-86A8-C9D7AF6D4680}" dt="2026-01-07T17:39:33.490" v="76"/>
        <pc:sldMkLst>
          <pc:docMk/>
          <pc:sldMk cId="0" sldId="439"/>
        </pc:sldMkLst>
      </pc:sldChg>
      <pc:sldChg chg="modSp add mod">
        <pc:chgData name="Luis Rojo" userId="c7785001dcb29f08" providerId="LiveId" clId="{3E350F70-2944-417E-86A8-C9D7AF6D4680}" dt="2026-01-07T17:40:01.170" v="90" actId="27636"/>
        <pc:sldMkLst>
          <pc:docMk/>
          <pc:sldMk cId="0" sldId="440"/>
        </pc:sldMkLst>
        <pc:spChg chg="mod">
          <ac:chgData name="Luis Rojo" userId="c7785001dcb29f08" providerId="LiveId" clId="{3E350F70-2944-417E-86A8-C9D7AF6D4680}" dt="2026-01-07T17:40:01.170" v="90" actId="27636"/>
          <ac:spMkLst>
            <pc:docMk/>
            <pc:sldMk cId="0" sldId="440"/>
            <ac:spMk id="3" creationId="{00000000-0000-0000-0000-000000000000}"/>
          </ac:spMkLst>
        </pc:spChg>
      </pc:sldChg>
      <pc:sldChg chg="add">
        <pc:chgData name="Luis Rojo" userId="c7785001dcb29f08" providerId="LiveId" clId="{3E350F70-2944-417E-86A8-C9D7AF6D4680}" dt="2026-01-07T17:39:33.490" v="76"/>
        <pc:sldMkLst>
          <pc:docMk/>
          <pc:sldMk cId="0" sldId="461"/>
        </pc:sldMkLst>
      </pc:sldChg>
      <pc:sldChg chg="add">
        <pc:chgData name="Luis Rojo" userId="c7785001dcb29f08" providerId="LiveId" clId="{3E350F70-2944-417E-86A8-C9D7AF6D4680}" dt="2026-01-07T17:39:33.490" v="76"/>
        <pc:sldMkLst>
          <pc:docMk/>
          <pc:sldMk cId="0" sldId="462"/>
        </pc:sldMkLst>
      </pc:sldChg>
      <pc:sldChg chg="add">
        <pc:chgData name="Luis Rojo" userId="c7785001dcb29f08" providerId="LiveId" clId="{3E350F70-2944-417E-86A8-C9D7AF6D4680}" dt="2026-01-07T17:39:33.490" v="76"/>
        <pc:sldMkLst>
          <pc:docMk/>
          <pc:sldMk cId="0" sldId="463"/>
        </pc:sldMkLst>
      </pc:sldChg>
      <pc:sldChg chg="add">
        <pc:chgData name="Luis Rojo" userId="c7785001dcb29f08" providerId="LiveId" clId="{3E350F70-2944-417E-86A8-C9D7AF6D4680}" dt="2026-01-07T17:39:33.490" v="76"/>
        <pc:sldMkLst>
          <pc:docMk/>
          <pc:sldMk cId="0" sldId="523"/>
        </pc:sldMkLst>
      </pc:sldChg>
      <pc:sldChg chg="add">
        <pc:chgData name="Luis Rojo" userId="c7785001dcb29f08" providerId="LiveId" clId="{3E350F70-2944-417E-86A8-C9D7AF6D4680}" dt="2026-01-07T17:39:33.490" v="76"/>
        <pc:sldMkLst>
          <pc:docMk/>
          <pc:sldMk cId="0" sldId="574"/>
        </pc:sldMkLst>
      </pc:sldChg>
      <pc:sldChg chg="addSp delSp modSp add del mod">
        <pc:chgData name="Luis Rojo" userId="c7785001dcb29f08" providerId="LiveId" clId="{3E350F70-2944-417E-86A8-C9D7AF6D4680}" dt="2026-01-07T17:56:01.502" v="1050" actId="47"/>
        <pc:sldMkLst>
          <pc:docMk/>
          <pc:sldMk cId="0" sldId="575"/>
        </pc:sldMkLst>
        <pc:spChg chg="add mod">
          <ac:chgData name="Luis Rojo" userId="c7785001dcb29f08" providerId="LiveId" clId="{3E350F70-2944-417E-86A8-C9D7AF6D4680}" dt="2026-01-07T17:55:54.597" v="1046" actId="21"/>
          <ac:spMkLst>
            <pc:docMk/>
            <pc:sldMk cId="0" sldId="575"/>
            <ac:spMk id="6" creationId="{60C2E5DB-E74B-8350-944D-44FB510A3667}"/>
          </ac:spMkLst>
        </pc:spChg>
        <pc:picChg chg="del">
          <ac:chgData name="Luis Rojo" userId="c7785001dcb29f08" providerId="LiveId" clId="{3E350F70-2944-417E-86A8-C9D7AF6D4680}" dt="2026-01-07T17:55:54.597" v="1046" actId="21"/>
          <ac:picMkLst>
            <pc:docMk/>
            <pc:sldMk cId="0" sldId="575"/>
            <ac:picMk id="5" creationId="{00000000-0000-0000-0000-000000000000}"/>
          </ac:picMkLst>
        </pc:picChg>
      </pc:sldChg>
      <pc:sldChg chg="add del">
        <pc:chgData name="Luis Rojo" userId="c7785001dcb29f08" providerId="LiveId" clId="{3E350F70-2944-417E-86A8-C9D7AF6D4680}" dt="2026-01-07T17:59:56.905" v="1054" actId="47"/>
        <pc:sldMkLst>
          <pc:docMk/>
          <pc:sldMk cId="0" sldId="620"/>
        </pc:sldMkLst>
      </pc:sldChg>
      <pc:sldChg chg="add del">
        <pc:chgData name="Luis Rojo" userId="c7785001dcb29f08" providerId="LiveId" clId="{3E350F70-2944-417E-86A8-C9D7AF6D4680}" dt="2026-01-07T17:59:57.546" v="1055" actId="47"/>
        <pc:sldMkLst>
          <pc:docMk/>
          <pc:sldMk cId="0" sldId="621"/>
        </pc:sldMkLst>
      </pc:sldChg>
      <pc:sldChg chg="add">
        <pc:chgData name="Luis Rojo" userId="c7785001dcb29f08" providerId="LiveId" clId="{3E350F70-2944-417E-86A8-C9D7AF6D4680}" dt="2026-01-07T17:40:00.923" v="89"/>
        <pc:sldMkLst>
          <pc:docMk/>
          <pc:sldMk cId="0" sldId="622"/>
        </pc:sldMkLst>
      </pc:sldChg>
      <pc:sldChg chg="add">
        <pc:chgData name="Luis Rojo" userId="c7785001dcb29f08" providerId="LiveId" clId="{3E350F70-2944-417E-86A8-C9D7AF6D4680}" dt="2026-01-07T17:40:00.923" v="89"/>
        <pc:sldMkLst>
          <pc:docMk/>
          <pc:sldMk cId="0" sldId="623"/>
        </pc:sldMkLst>
      </pc:sldChg>
      <pc:sldChg chg="add del">
        <pc:chgData name="Luis Rojo" userId="c7785001dcb29f08" providerId="LiveId" clId="{3E350F70-2944-417E-86A8-C9D7AF6D4680}" dt="2026-01-07T17:59:45.917" v="1053" actId="47"/>
        <pc:sldMkLst>
          <pc:docMk/>
          <pc:sldMk cId="0" sldId="695"/>
        </pc:sldMkLst>
      </pc:sldChg>
      <pc:sldChg chg="add">
        <pc:chgData name="Luis Rojo" userId="c7785001dcb29f08" providerId="LiveId" clId="{3E350F70-2944-417E-86A8-C9D7AF6D4680}" dt="2026-01-07T17:39:33.490" v="76"/>
        <pc:sldMkLst>
          <pc:docMk/>
          <pc:sldMk cId="0" sldId="696"/>
        </pc:sldMkLst>
      </pc:sldChg>
      <pc:sldChg chg="modSp new mod">
        <pc:chgData name="Luis Rojo" userId="c7785001dcb29f08" providerId="LiveId" clId="{3E350F70-2944-417E-86A8-C9D7AF6D4680}" dt="2026-01-07T17:44:37.472" v="504" actId="20577"/>
        <pc:sldMkLst>
          <pc:docMk/>
          <pc:sldMk cId="759159143" sldId="697"/>
        </pc:sldMkLst>
        <pc:spChg chg="mod">
          <ac:chgData name="Luis Rojo" userId="c7785001dcb29f08" providerId="LiveId" clId="{3E350F70-2944-417E-86A8-C9D7AF6D4680}" dt="2026-01-07T17:44:05.227" v="354" actId="5793"/>
          <ac:spMkLst>
            <pc:docMk/>
            <pc:sldMk cId="759159143" sldId="697"/>
            <ac:spMk id="3" creationId="{AA0D0521-A636-4656-BD65-2775CC38BAE8}"/>
          </ac:spMkLst>
        </pc:spChg>
        <pc:spChg chg="mod">
          <ac:chgData name="Luis Rojo" userId="c7785001dcb29f08" providerId="LiveId" clId="{3E350F70-2944-417E-86A8-C9D7AF6D4680}" dt="2026-01-07T17:44:37.472" v="504" actId="20577"/>
          <ac:spMkLst>
            <pc:docMk/>
            <pc:sldMk cId="759159143" sldId="697"/>
            <ac:spMk id="4" creationId="{FB496383-FB95-1AEC-6AFC-4D128289983B}"/>
          </ac:spMkLst>
        </pc:spChg>
      </pc:sldChg>
      <pc:sldChg chg="addSp delSp modSp new mod chgLayout">
        <pc:chgData name="Luis Rojo" userId="c7785001dcb29f08" providerId="LiveId" clId="{3E350F70-2944-417E-86A8-C9D7AF6D4680}" dt="2026-01-07T17:51:26.063" v="761" actId="1076"/>
        <pc:sldMkLst>
          <pc:docMk/>
          <pc:sldMk cId="2400375079" sldId="698"/>
        </pc:sldMkLst>
        <pc:spChg chg="del">
          <ac:chgData name="Luis Rojo" userId="c7785001dcb29f08" providerId="LiveId" clId="{3E350F70-2944-417E-86A8-C9D7AF6D4680}" dt="2026-01-07T17:50:18.473" v="685" actId="700"/>
          <ac:spMkLst>
            <pc:docMk/>
            <pc:sldMk cId="2400375079" sldId="698"/>
            <ac:spMk id="2" creationId="{CB00C6EB-6B9E-01C2-29EF-0F34BC50E9F3}"/>
          </ac:spMkLst>
        </pc:spChg>
        <pc:spChg chg="mod ord">
          <ac:chgData name="Luis Rojo" userId="c7785001dcb29f08" providerId="LiveId" clId="{3E350F70-2944-417E-86A8-C9D7AF6D4680}" dt="2026-01-07T17:50:18.473" v="685" actId="700"/>
          <ac:spMkLst>
            <pc:docMk/>
            <pc:sldMk cId="2400375079" sldId="698"/>
            <ac:spMk id="3" creationId="{16069A6F-F859-AB51-57D7-E9499D0F166C}"/>
          </ac:spMkLst>
        </pc:spChg>
        <pc:spChg chg="del">
          <ac:chgData name="Luis Rojo" userId="c7785001dcb29f08" providerId="LiveId" clId="{3E350F70-2944-417E-86A8-C9D7AF6D4680}" dt="2026-01-07T17:49:58.418" v="681"/>
          <ac:spMkLst>
            <pc:docMk/>
            <pc:sldMk cId="2400375079" sldId="698"/>
            <ac:spMk id="4" creationId="{4ECA2134-5EAC-2A46-D13F-3422D03DC0EC}"/>
          </ac:spMkLst>
        </pc:spChg>
        <pc:spChg chg="add mod ord">
          <ac:chgData name="Luis Rojo" userId="c7785001dcb29f08" providerId="LiveId" clId="{3E350F70-2944-417E-86A8-C9D7AF6D4680}" dt="2026-01-07T17:50:18.473" v="685" actId="700"/>
          <ac:spMkLst>
            <pc:docMk/>
            <pc:sldMk cId="2400375079" sldId="698"/>
            <ac:spMk id="6" creationId="{75D06777-F28A-97C5-C65F-1DE71AC82167}"/>
          </ac:spMkLst>
        </pc:spChg>
        <pc:spChg chg="add mod">
          <ac:chgData name="Luis Rojo" userId="c7785001dcb29f08" providerId="LiveId" clId="{3E350F70-2944-417E-86A8-C9D7AF6D4680}" dt="2026-01-07T17:50:59.617" v="758" actId="1076"/>
          <ac:spMkLst>
            <pc:docMk/>
            <pc:sldMk cId="2400375079" sldId="698"/>
            <ac:spMk id="7" creationId="{209E0702-2808-337F-D67E-A7BAE2F4B9CA}"/>
          </ac:spMkLst>
        </pc:spChg>
        <pc:picChg chg="add mod ord">
          <ac:chgData name="Luis Rojo" userId="c7785001dcb29f08" providerId="LiveId" clId="{3E350F70-2944-417E-86A8-C9D7AF6D4680}" dt="2026-01-07T17:50:24.346" v="688" actId="1076"/>
          <ac:picMkLst>
            <pc:docMk/>
            <pc:sldMk cId="2400375079" sldId="698"/>
            <ac:picMk id="5" creationId="{1CE35D00-F970-CEFE-3E51-50EDC2038253}"/>
          </ac:picMkLst>
        </pc:picChg>
        <pc:picChg chg="add mod">
          <ac:chgData name="Luis Rojo" userId="c7785001dcb29f08" providerId="LiveId" clId="{3E350F70-2944-417E-86A8-C9D7AF6D4680}" dt="2026-01-07T17:51:26.063" v="761" actId="1076"/>
          <ac:picMkLst>
            <pc:docMk/>
            <pc:sldMk cId="2400375079" sldId="698"/>
            <ac:picMk id="8" creationId="{B7627C39-824B-FEFF-E13F-7FE88055B43D}"/>
          </ac:picMkLst>
        </pc:picChg>
      </pc:sldChg>
      <pc:sldChg chg="addSp modSp new mod">
        <pc:chgData name="Luis Rojo" userId="c7785001dcb29f08" providerId="LiveId" clId="{3E350F70-2944-417E-86A8-C9D7AF6D4680}" dt="2026-01-07T17:55:59.975" v="1049" actId="1076"/>
        <pc:sldMkLst>
          <pc:docMk/>
          <pc:sldMk cId="4261451929" sldId="699"/>
        </pc:sldMkLst>
        <pc:spChg chg="mod">
          <ac:chgData name="Luis Rojo" userId="c7785001dcb29f08" providerId="LiveId" clId="{3E350F70-2944-417E-86A8-C9D7AF6D4680}" dt="2026-01-07T17:52:39.983" v="993" actId="20577"/>
          <ac:spMkLst>
            <pc:docMk/>
            <pc:sldMk cId="4261451929" sldId="699"/>
            <ac:spMk id="3" creationId="{14A2B75E-8F1C-E620-44E5-0C8ED73E9FB3}"/>
          </ac:spMkLst>
        </pc:spChg>
        <pc:picChg chg="add mod">
          <ac:chgData name="Luis Rojo" userId="c7785001dcb29f08" providerId="LiveId" clId="{3E350F70-2944-417E-86A8-C9D7AF6D4680}" dt="2026-01-07T17:55:59.975" v="1049" actId="1076"/>
          <ac:picMkLst>
            <pc:docMk/>
            <pc:sldMk cId="4261451929" sldId="699"/>
            <ac:picMk id="5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C1DC298F-00DC-4DEC-AEA8-759DA0E05A33}" type="datetimeFigureOut">
              <a:rPr lang="es-MX" smtClean="0"/>
              <a:t>21/01/2026</a:t>
            </a:fld>
            <a:endParaRPr lang="es-MX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48C4198-872D-4675-8123-DBE829BAE9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8898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C298F-00DC-4DEC-AEA8-759DA0E05A33}" type="datetimeFigureOut">
              <a:rPr lang="es-MX" smtClean="0"/>
              <a:t>21/01/2026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C4198-872D-4675-8123-DBE829BAE9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40194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C298F-00DC-4DEC-AEA8-759DA0E05A33}" type="datetimeFigureOut">
              <a:rPr lang="es-MX" smtClean="0"/>
              <a:t>21/01/2026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C4198-872D-4675-8123-DBE829BAE9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4369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C298F-00DC-4DEC-AEA8-759DA0E05A33}" type="datetimeFigureOut">
              <a:rPr lang="es-MX" smtClean="0"/>
              <a:t>21/01/2026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C4198-872D-4675-8123-DBE829BAE9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06352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1DC298F-00DC-4DEC-AEA8-759DA0E05A33}" type="datetimeFigureOut">
              <a:rPr lang="es-MX" smtClean="0"/>
              <a:t>21/01/2026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C48C4198-872D-4675-8123-DBE829BAE9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331239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C298F-00DC-4DEC-AEA8-759DA0E05A33}" type="datetimeFigureOut">
              <a:rPr lang="es-MX" smtClean="0"/>
              <a:t>21/01/2026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C4198-872D-4675-8123-DBE829BAE9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7133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C298F-00DC-4DEC-AEA8-759DA0E05A33}" type="datetimeFigureOut">
              <a:rPr lang="es-MX" smtClean="0"/>
              <a:t>21/01/2026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C4198-872D-4675-8123-DBE829BAE9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656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C298F-00DC-4DEC-AEA8-759DA0E05A33}" type="datetimeFigureOut">
              <a:rPr lang="es-MX" smtClean="0"/>
              <a:t>21/01/2026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C4198-872D-4675-8123-DBE829BAE9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05239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C298F-00DC-4DEC-AEA8-759DA0E05A33}" type="datetimeFigureOut">
              <a:rPr lang="es-MX" smtClean="0"/>
              <a:t>21/01/2026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C4198-872D-4675-8123-DBE829BAE9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3414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C298F-00DC-4DEC-AEA8-759DA0E05A33}" type="datetimeFigureOut">
              <a:rPr lang="es-MX" smtClean="0"/>
              <a:t>21/01/2026</a:t>
            </a:fld>
            <a:endParaRPr lang="es-MX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s-MX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48C4198-872D-4675-8123-DBE829BAE90D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59761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1DC298F-00DC-4DEC-AEA8-759DA0E05A33}" type="datetimeFigureOut">
              <a:rPr lang="es-MX" smtClean="0"/>
              <a:t>21/01/2026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48C4198-872D-4675-8123-DBE829BAE90D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83910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1DC298F-00DC-4DEC-AEA8-759DA0E05A33}" type="datetimeFigureOut">
              <a:rPr lang="es-MX" smtClean="0"/>
              <a:t>21/01/2026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48C4198-872D-4675-8123-DBE829BAE9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248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7EF98B-3190-9501-CB8F-BBE59D9ADA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P2. El estudiantado explica las trayectorias de la segunda mitad del siglo XX: Socialismo, Guerra Fría y Estado de Bienestar para que interprete las consecuencias actuales de dichos procesos.</a:t>
            </a:r>
            <a:endParaRPr lang="es-MX" sz="28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677E4B1-A1AB-BFB1-B149-64D29434D4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7967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52703" y="585216"/>
            <a:ext cx="9720072" cy="1499616"/>
          </a:xfrm>
        </p:spPr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052830" y="2084705"/>
            <a:ext cx="3466465" cy="4023360"/>
          </a:xfrm>
        </p:spPr>
        <p:txBody>
          <a:bodyPr/>
          <a:lstStyle/>
          <a:p>
            <a:r>
              <a:rPr lang="en-US" altLang="es-MX" dirty="0"/>
              <a:t>En ambos países se construyen búnkeres antibomba y se educa a los niños</a:t>
            </a:r>
            <a:endParaRPr lang="es-MX" dirty="0"/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Para los 70, la Destrucción Mutua Asegurada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48225" y="1896745"/>
            <a:ext cx="6515735" cy="431228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255" y="2286000"/>
            <a:ext cx="3609975" cy="4023360"/>
          </a:xfrm>
        </p:spPr>
        <p:txBody>
          <a:bodyPr/>
          <a:lstStyle/>
          <a:p>
            <a:r>
              <a:rPr lang="es-MX" dirty="0">
                <a:sym typeface="+mn-ea"/>
              </a:rPr>
              <a:t>1983, programa “Guerra de las galaxias”</a:t>
            </a:r>
            <a:r>
              <a:rPr lang="en-US" altLang="es-MX" dirty="0">
                <a:sym typeface="+mn-ea"/>
              </a:rPr>
              <a:t> (Star Wars)</a:t>
            </a:r>
            <a:endParaRPr lang="es-MX" dirty="0">
              <a:sym typeface="+mn-ea"/>
            </a:endParaRPr>
          </a:p>
          <a:p>
            <a:endParaRPr lang="es-MX" dirty="0">
              <a:sym typeface="+mn-ea"/>
            </a:endParaRPr>
          </a:p>
          <a:p>
            <a:r>
              <a:rPr lang="en-US" altLang="es-MX" dirty="0">
                <a:sym typeface="+mn-ea"/>
              </a:rPr>
              <a:t>La guerra terminó con la disolución de la URSS</a:t>
            </a:r>
          </a:p>
          <a:p>
            <a:endParaRPr lang="en-US" altLang="es-MX" dirty="0">
              <a:sym typeface="+mn-ea"/>
            </a:endParaRPr>
          </a:p>
          <a:p>
            <a:r>
              <a:rPr lang="en-US" altLang="es-MX" dirty="0">
                <a:sym typeface="+mn-ea"/>
              </a:rPr>
              <a:t>Al final no hubo ganador</a:t>
            </a:r>
            <a:endParaRPr lang="es-MX" dirty="0"/>
          </a:p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05375" y="1517650"/>
            <a:ext cx="6502400" cy="45631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s-MX" dirty="0"/>
              <a:t>2. La partición alemana y el muro de </a:t>
            </a:r>
            <a:r>
              <a:rPr lang="en-US" altLang="es-MX" dirty="0" err="1"/>
              <a:t>Berlín</a:t>
            </a:r>
            <a:r>
              <a:rPr lang="en-US" altLang="es-MX" dirty="0"/>
              <a:t> (1945-1990)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024255" y="2286000"/>
            <a:ext cx="3938905" cy="4023360"/>
          </a:xfrm>
        </p:spPr>
        <p:txBody>
          <a:bodyPr/>
          <a:lstStyle/>
          <a:p>
            <a:pPr algn="just"/>
            <a:r>
              <a:rPr lang="es-MX" dirty="0"/>
              <a:t>Tras la SGM Alemania se dividió en cuatro zonas y su capital, Berlín, también</a:t>
            </a:r>
          </a:p>
          <a:p>
            <a:pPr algn="just"/>
            <a:endParaRPr lang="es-MX" dirty="0"/>
          </a:p>
          <a:p>
            <a:pPr algn="just"/>
            <a:r>
              <a:rPr lang="en-US" altLang="es-MX" dirty="0"/>
              <a:t>Se suponía que los aliados la reconstruirían y se irían, dejando a los alemanes elegir su futuro</a:t>
            </a:r>
            <a:endParaRPr lang="es-MX" dirty="0"/>
          </a:p>
          <a:p>
            <a:pPr algn="just"/>
            <a:endParaRPr lang="es-MX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11190" y="1810385"/>
            <a:ext cx="5033010" cy="44989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es-MX" dirty="0">
                <a:sym typeface="+mn-ea"/>
              </a:rPr>
              <a:t>Pasaron los años y Alemania renacía pero los Aliados no se iban</a:t>
            </a:r>
          </a:p>
          <a:p>
            <a:endParaRPr lang="en-US" altLang="es-MX" dirty="0">
              <a:sym typeface="+mn-ea"/>
            </a:endParaRPr>
          </a:p>
          <a:p>
            <a:r>
              <a:rPr lang="en-US" altLang="es-MX" dirty="0">
                <a:sym typeface="+mn-ea"/>
              </a:rPr>
              <a:t>Stalin decide introducir el comunismo en su región</a:t>
            </a:r>
          </a:p>
          <a:p>
            <a:endParaRPr lang="en-US" altLang="es-MX" dirty="0">
              <a:sym typeface="+mn-ea"/>
            </a:endParaRPr>
          </a:p>
          <a:p>
            <a:r>
              <a:rPr lang="en-US" altLang="es-MX" dirty="0">
                <a:sym typeface="+mn-ea"/>
              </a:rPr>
              <a:t>1949: Alemania se divide oficialmente</a:t>
            </a:r>
          </a:p>
          <a:p>
            <a:endParaRPr lang="en-US" altLang="es-MX" dirty="0">
              <a:sym typeface="+mn-ea"/>
            </a:endParaRPr>
          </a:p>
          <a:p>
            <a:endParaRPr lang="es-MX" dirty="0"/>
          </a:p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26810" y="585470"/>
            <a:ext cx="4517390" cy="2710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270" y="3822065"/>
            <a:ext cx="4519930" cy="271208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s-MX" dirty="0">
                <a:sym typeface="+mn-ea"/>
              </a:rPr>
              <a:t>República Democrática Alemana </a:t>
            </a:r>
            <a:r>
              <a:rPr lang="en-US" altLang="en-US" dirty="0">
                <a:sym typeface="+mn-ea"/>
              </a:rPr>
              <a:t>(RDA) </a:t>
            </a:r>
            <a:r>
              <a:rPr lang="en-US" altLang="es-MX" dirty="0">
                <a:sym typeface="+mn-ea"/>
              </a:rPr>
              <a:t>y República Federal Alemana</a:t>
            </a:r>
            <a:r>
              <a:rPr lang="en-US" altLang="en-US" dirty="0">
                <a:sym typeface="+mn-ea"/>
              </a:rPr>
              <a:t> (RFA)</a:t>
            </a:r>
          </a:p>
          <a:p>
            <a:endParaRPr lang="en-US" altLang="en-US" dirty="0">
              <a:sym typeface="+mn-ea"/>
            </a:endParaRPr>
          </a:p>
          <a:p>
            <a:r>
              <a:rPr lang="en-US" altLang="en-US" dirty="0">
                <a:sym typeface="+mn-ea"/>
              </a:rPr>
              <a:t>Cada una con un sistema político y económico</a:t>
            </a:r>
          </a:p>
          <a:p>
            <a:endParaRPr lang="en-US" altLang="en-US" dirty="0">
              <a:sym typeface="+mn-ea"/>
            </a:endParaRPr>
          </a:p>
          <a:p>
            <a:r>
              <a:rPr lang="en-US" altLang="en-US" dirty="0">
                <a:sym typeface="+mn-ea"/>
              </a:rPr>
              <a:t>Berlín queda “libre” hasta 1961</a:t>
            </a:r>
            <a:endParaRPr lang="en-US" altLang="es-MX" dirty="0">
              <a:sym typeface="+mn-ea"/>
            </a:endParaRPr>
          </a:p>
          <a:p>
            <a:endParaRPr lang="en-US" altLang="es-MX" dirty="0">
              <a:sym typeface="+mn-ea"/>
            </a:endParaRPr>
          </a:p>
          <a:p>
            <a:endParaRPr lang="en-US" altLang="es-MX" dirty="0">
              <a:sym typeface="+mn-ea"/>
            </a:endParaRPr>
          </a:p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65495" y="1609090"/>
            <a:ext cx="5888355" cy="44164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255" y="2286000"/>
            <a:ext cx="2750820" cy="4023360"/>
          </a:xfrm>
        </p:spPr>
        <p:txBody>
          <a:bodyPr>
            <a:normAutofit/>
          </a:bodyPr>
          <a:lstStyle/>
          <a:p>
            <a:pPr algn="just"/>
            <a:r>
              <a:rPr lang="en-US" altLang="en-US"/>
              <a:t>Muchos orientales (RDA) aprovechan que Berlín es libre para “saltar” hacia la RFA</a:t>
            </a:r>
          </a:p>
          <a:p>
            <a:pPr algn="just"/>
            <a:endParaRPr lang="en-US" altLang="en-US"/>
          </a:p>
          <a:p>
            <a:pPr algn="just"/>
            <a:r>
              <a:rPr lang="en-US" altLang="en-US"/>
              <a:t>El éxodo es cada vez mas grande</a:t>
            </a:r>
          </a:p>
          <a:p>
            <a:pPr algn="just"/>
            <a:endParaRPr lang="en-US" altLang="en-US"/>
          </a:p>
          <a:p>
            <a:pPr algn="just"/>
            <a:r>
              <a:rPr lang="en-US" altLang="en-US"/>
              <a:t>13 de agosto de 1961: El muro de Berlín</a:t>
            </a:r>
          </a:p>
          <a:p>
            <a:pPr algn="just"/>
            <a:endParaRPr lang="en-US" alt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78120" y="1004570"/>
            <a:ext cx="5875655" cy="518414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MX" alt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95325" y="541655"/>
            <a:ext cx="7675245" cy="576770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MX" alt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24255" y="410210"/>
            <a:ext cx="7360920" cy="57410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55065" y="585470"/>
            <a:ext cx="4166870" cy="601535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56400" y="814070"/>
            <a:ext cx="4234815" cy="564642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s-MX" dirty="0"/>
              <a:t>3. La </a:t>
            </a:r>
            <a:r>
              <a:rPr lang="es-MX" dirty="0"/>
              <a:t>OTAN y el Pacto de Varsovia</a:t>
            </a:r>
            <a:r>
              <a:rPr lang="en-US" altLang="es-MX" dirty="0"/>
              <a:t> (1949 y 1955)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>
          <a:xfrm>
            <a:off x="1024255" y="2286000"/>
            <a:ext cx="4475480" cy="4023360"/>
          </a:xfrm>
        </p:spPr>
        <p:txBody>
          <a:bodyPr/>
          <a:lstStyle/>
          <a:p>
            <a:r>
              <a:rPr lang="es-MX" dirty="0"/>
              <a:t>Para defender su sistema económico y a su población, EEUU creo alianzas con otros países (europeos) y conforman la OTAN</a:t>
            </a:r>
            <a:r>
              <a:rPr lang="en-US" altLang="es-MX" dirty="0"/>
              <a:t> (sigue)</a:t>
            </a:r>
            <a:endParaRPr lang="es-MX" dirty="0"/>
          </a:p>
          <a:p>
            <a:endParaRPr lang="es-MX" dirty="0"/>
          </a:p>
          <a:p>
            <a:r>
              <a:rPr lang="en-US" altLang="es-MX" dirty="0"/>
              <a:t>Organización del Tratado del Atlántico Norte</a:t>
            </a:r>
          </a:p>
          <a:p>
            <a:endParaRPr lang="es-MX" dirty="0"/>
          </a:p>
          <a:p>
            <a:r>
              <a:rPr lang="es-MX" dirty="0"/>
              <a:t>Francia, Italia, Inglaterra, </a:t>
            </a:r>
            <a:r>
              <a:rPr lang="es-MX" dirty="0" err="1"/>
              <a:t>Norue</a:t>
            </a:r>
            <a:r>
              <a:rPr lang="en-US" altLang="es-MX" dirty="0" err="1"/>
              <a:t>g</a:t>
            </a:r>
            <a:r>
              <a:rPr lang="es-MX" dirty="0" err="1"/>
              <a:t>a</a:t>
            </a:r>
            <a:r>
              <a:rPr lang="es-MX" dirty="0"/>
              <a:t>, </a:t>
            </a:r>
            <a:r>
              <a:rPr lang="en-US" altLang="es-MX" dirty="0"/>
              <a:t>EEUU, Canada</a:t>
            </a:r>
            <a:endParaRPr lang="es-MX" dirty="0"/>
          </a:p>
          <a:p>
            <a:endParaRPr lang="es-MX" dirty="0"/>
          </a:p>
          <a:p>
            <a:endParaRPr lang="es-MX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60415" y="2414270"/>
            <a:ext cx="4754880" cy="35661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6C8CD8A-CA71-C9BA-8BD2-DF99BC1BA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2.1 la guerra fría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C8D4F8-ECDE-BF96-9254-53D8A924DF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8391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54530" y="382905"/>
            <a:ext cx="8384540" cy="592645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>
                <a:sym typeface="+mn-ea"/>
              </a:rPr>
              <a:t>1955 la URSS junto a Polonia, </a:t>
            </a:r>
            <a:r>
              <a:rPr lang="es-MX" dirty="0" err="1">
                <a:sym typeface="+mn-ea"/>
              </a:rPr>
              <a:t>Checoslova</a:t>
            </a:r>
            <a:r>
              <a:rPr lang="en-US" altLang="es-MX" dirty="0" err="1">
                <a:sym typeface="+mn-ea"/>
              </a:rPr>
              <a:t>q</a:t>
            </a:r>
            <a:r>
              <a:rPr lang="es-MX" dirty="0" err="1">
                <a:sym typeface="+mn-ea"/>
              </a:rPr>
              <a:t>uia</a:t>
            </a:r>
            <a:r>
              <a:rPr lang="es-MX" dirty="0">
                <a:sym typeface="+mn-ea"/>
              </a:rPr>
              <a:t>, </a:t>
            </a:r>
            <a:r>
              <a:rPr lang="es-MX" dirty="0" err="1">
                <a:sym typeface="+mn-ea"/>
              </a:rPr>
              <a:t>Hungria</a:t>
            </a:r>
            <a:r>
              <a:rPr lang="es-MX" dirty="0">
                <a:sym typeface="+mn-ea"/>
              </a:rPr>
              <a:t>, Rumanía firman el Pacto </a:t>
            </a:r>
            <a:r>
              <a:rPr lang="en-US" altLang="es-MX" dirty="0">
                <a:sym typeface="+mn-ea"/>
              </a:rPr>
              <a:t>d</a:t>
            </a:r>
            <a:r>
              <a:rPr lang="es-MX" dirty="0">
                <a:sym typeface="+mn-ea"/>
              </a:rPr>
              <a:t>e Varsovia</a:t>
            </a:r>
          </a:p>
          <a:p>
            <a:endParaRPr lang="es-MX" dirty="0">
              <a:sym typeface="+mn-ea"/>
            </a:endParaRPr>
          </a:p>
          <a:p>
            <a:r>
              <a:rPr lang="en-US" altLang="es-MX" dirty="0">
                <a:sym typeface="+mn-ea"/>
              </a:rPr>
              <a:t>Mismos objetivos pero del otro lado</a:t>
            </a:r>
          </a:p>
          <a:p>
            <a:endParaRPr lang="en-US" altLang="es-MX" dirty="0">
              <a:sym typeface="+mn-ea"/>
            </a:endParaRPr>
          </a:p>
          <a:p>
            <a:r>
              <a:rPr lang="en-US" altLang="es-MX" dirty="0">
                <a:sym typeface="+mn-ea"/>
              </a:rPr>
              <a:t>La división en el mundo ya es clara</a:t>
            </a:r>
            <a:endParaRPr lang="es-MX" dirty="0"/>
          </a:p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23965" y="1703070"/>
            <a:ext cx="4944745" cy="432689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48605" y="859790"/>
            <a:ext cx="5582920" cy="563562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255" y="2286000"/>
            <a:ext cx="3762375" cy="4023360"/>
          </a:xfrm>
        </p:spPr>
        <p:txBody>
          <a:bodyPr/>
          <a:lstStyle/>
          <a:p>
            <a:r>
              <a:rPr lang="en-US"/>
              <a:t>Alfred Sauvy</a:t>
            </a:r>
            <a:r>
              <a:rPr lang="en-US" altLang="en-US"/>
              <a:t> divide al mundo en tres </a:t>
            </a:r>
          </a:p>
          <a:p>
            <a:endParaRPr lang="en-US" altLang="en-US"/>
          </a:p>
          <a:p>
            <a:r>
              <a:rPr lang="en-US" altLang="en-US"/>
              <a:t>a) Primer Mundo (OTAN)</a:t>
            </a:r>
          </a:p>
          <a:p>
            <a:r>
              <a:rPr lang="en-US" altLang="en-US"/>
              <a:t>b) Segundo Mundo (Pacto de Varsovia)</a:t>
            </a:r>
          </a:p>
          <a:p>
            <a:r>
              <a:rPr lang="en-US" altLang="en-US"/>
              <a:t>c) Tercer Mundo (Países No Alineados)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65700" y="1572260"/>
            <a:ext cx="6010910" cy="4508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/>
              <a:t>Esta división de a los países del tercer mundo un significado</a:t>
            </a:r>
          </a:p>
          <a:p>
            <a:endParaRPr lang="en-US" altLang="en-US"/>
          </a:p>
          <a:p>
            <a:r>
              <a:rPr lang="en-US" altLang="en-US"/>
              <a:t>1961: Movimiento de los Países No Alineados</a:t>
            </a:r>
          </a:p>
          <a:p>
            <a:endParaRPr lang="en-US" altLang="en-US"/>
          </a:p>
          <a:p>
            <a:r>
              <a:rPr lang="en-US" altLang="en-US"/>
              <a:t>Principale líderes: Yugoslavia, India y Egipto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89320" y="2714625"/>
            <a:ext cx="4754880" cy="316547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24255" y="699770"/>
            <a:ext cx="9720580" cy="545846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s-MX" dirty="0"/>
              <a:t>4. </a:t>
            </a:r>
            <a:r>
              <a:rPr lang="es-MX" dirty="0"/>
              <a:t>La Guerra Civil China</a:t>
            </a:r>
            <a:r>
              <a:rPr lang="en-US" altLang="es-MX" dirty="0"/>
              <a:t> (</a:t>
            </a:r>
            <a:r>
              <a:rPr lang="es-MX" altLang="en-US" dirty="0"/>
              <a:t>1927-</a:t>
            </a:r>
            <a:r>
              <a:rPr lang="en-US" altLang="es-MX" dirty="0"/>
              <a:t>1949)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es-MX" dirty="0"/>
              <a:t>1912: Cae el último emperador de China</a:t>
            </a:r>
            <a:r>
              <a:rPr lang="en-US" altLang="en-US" dirty="0"/>
              <a:t> (Puyi). Es </a:t>
            </a:r>
            <a:r>
              <a:rPr lang="en-US" altLang="en-US" dirty="0" err="1"/>
              <a:t>obligado</a:t>
            </a:r>
            <a:r>
              <a:rPr lang="en-US" altLang="en-US" dirty="0"/>
              <a:t> a </a:t>
            </a:r>
            <a:r>
              <a:rPr lang="en-US" altLang="en-US" dirty="0" err="1"/>
              <a:t>dimir</a:t>
            </a:r>
            <a:r>
              <a:rPr lang="en-US" altLang="en-US" dirty="0"/>
              <a:t> </a:t>
            </a:r>
            <a:r>
              <a:rPr lang="en-US" altLang="en-US" dirty="0" err="1"/>
              <a:t>por</a:t>
            </a:r>
            <a:r>
              <a:rPr lang="en-US" altLang="en-US" dirty="0"/>
              <a:t> el general Sun Yat-</a:t>
            </a:r>
            <a:r>
              <a:rPr lang="en-US" altLang="en-US" dirty="0" err="1"/>
              <a:t>sen</a:t>
            </a:r>
            <a:endParaRPr lang="en-US" altLang="es-MX" dirty="0"/>
          </a:p>
          <a:p>
            <a:endParaRPr lang="en-US" altLang="es-MX" dirty="0"/>
          </a:p>
          <a:p>
            <a:r>
              <a:rPr lang="en-US" altLang="es-MX" dirty="0"/>
              <a:t>El país sufrió años de levantamientos y luchas internas entre varios Señores de la Guerra</a:t>
            </a:r>
          </a:p>
          <a:p>
            <a:endParaRPr lang="en-US" altLang="es-MX" dirty="0"/>
          </a:p>
          <a:p>
            <a:r>
              <a:rPr lang="en-US" altLang="es-MX" dirty="0"/>
              <a:t>A la vez, nacen grupos comunistas.</a:t>
            </a:r>
          </a:p>
          <a:p>
            <a:endParaRPr lang="en-US" altLang="es-MX" dirty="0"/>
          </a:p>
          <a:p>
            <a:endParaRPr lang="es-MX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9980" y="2286000"/>
            <a:ext cx="4754880" cy="296799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en-US" dirty="0"/>
              <a:t>Los dos </a:t>
            </a:r>
            <a:r>
              <a:rPr lang="en-US" altLang="en-US" dirty="0" err="1"/>
              <a:t>grupos</a:t>
            </a:r>
            <a:r>
              <a:rPr lang="en-US" altLang="en-US" dirty="0"/>
              <a:t> con mas </a:t>
            </a:r>
            <a:r>
              <a:rPr lang="en-US" altLang="en-US" dirty="0" err="1"/>
              <a:t>seguidores</a:t>
            </a:r>
            <a:r>
              <a:rPr lang="en-US" altLang="en-US" dirty="0"/>
              <a:t> son:</a:t>
            </a:r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r>
              <a:rPr lang="en-US" altLang="en-US" dirty="0"/>
              <a:t>1. Kuomintang (</a:t>
            </a:r>
            <a:r>
              <a:rPr lang="en-US" altLang="en-US" dirty="0" err="1"/>
              <a:t>nacionalistas</a:t>
            </a:r>
            <a:r>
              <a:rPr lang="en-US" altLang="en-US" dirty="0"/>
              <a:t> </a:t>
            </a:r>
            <a:r>
              <a:rPr lang="en-US" altLang="en-US" dirty="0" err="1"/>
              <a:t>capitalistas</a:t>
            </a:r>
            <a:r>
              <a:rPr lang="en-US" altLang="en-US" dirty="0"/>
              <a:t>) </a:t>
            </a:r>
            <a:r>
              <a:rPr lang="en-US" altLang="en-US" dirty="0" err="1"/>
              <a:t>comandados</a:t>
            </a:r>
            <a:r>
              <a:rPr lang="en-US" altLang="en-US" dirty="0"/>
              <a:t> </a:t>
            </a:r>
            <a:r>
              <a:rPr lang="en-US" altLang="en-US" dirty="0" err="1"/>
              <a:t>por</a:t>
            </a:r>
            <a:r>
              <a:rPr lang="en-US" altLang="en-US" dirty="0"/>
              <a:t> Chiang Kai Shek, </a:t>
            </a:r>
            <a:r>
              <a:rPr lang="en-US" altLang="en-US" dirty="0" err="1"/>
              <a:t>discípulo</a:t>
            </a:r>
            <a:r>
              <a:rPr lang="en-US" altLang="en-US" dirty="0"/>
              <a:t> de Sun. </a:t>
            </a:r>
            <a:r>
              <a:rPr lang="en-US" altLang="en-US" dirty="0" err="1"/>
              <a:t>Quería</a:t>
            </a:r>
            <a:r>
              <a:rPr lang="en-US" altLang="en-US" dirty="0"/>
              <a:t> </a:t>
            </a:r>
            <a:r>
              <a:rPr lang="en-US" altLang="en-US" dirty="0" err="1"/>
              <a:t>derrotar</a:t>
            </a:r>
            <a:r>
              <a:rPr lang="en-US" altLang="en-US" dirty="0"/>
              <a:t> a </a:t>
            </a:r>
            <a:r>
              <a:rPr lang="en-US" altLang="en-US" dirty="0" err="1"/>
              <a:t>todos</a:t>
            </a:r>
            <a:r>
              <a:rPr lang="en-US" altLang="en-US" dirty="0"/>
              <a:t> </a:t>
            </a:r>
            <a:r>
              <a:rPr lang="en-US" altLang="en-US" dirty="0" err="1"/>
              <a:t>los</a:t>
            </a:r>
            <a:r>
              <a:rPr lang="en-US" altLang="en-US" dirty="0"/>
              <a:t> </a:t>
            </a:r>
            <a:r>
              <a:rPr lang="en-US" altLang="en-US" dirty="0" err="1"/>
              <a:t>señores</a:t>
            </a:r>
            <a:r>
              <a:rPr lang="en-US" altLang="en-US" dirty="0"/>
              <a:t> de la Guerra y </a:t>
            </a:r>
            <a:r>
              <a:rPr lang="en-US" altLang="en-US" dirty="0" err="1"/>
              <a:t>unificar</a:t>
            </a:r>
            <a:r>
              <a:rPr lang="en-US" altLang="en-US" dirty="0"/>
              <a:t> China.</a:t>
            </a:r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r>
              <a:rPr lang="en-US" altLang="en-US" dirty="0"/>
              <a:t>2. Partido </a:t>
            </a:r>
            <a:r>
              <a:rPr lang="en-US" altLang="en-US" dirty="0" err="1"/>
              <a:t>Comunista</a:t>
            </a:r>
            <a:r>
              <a:rPr lang="en-US" altLang="en-US" dirty="0"/>
              <a:t> de China</a:t>
            </a:r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r>
              <a:rPr lang="en-US" altLang="en-US" dirty="0"/>
              <a:t>Se </a:t>
            </a:r>
            <a:r>
              <a:rPr lang="en-US" altLang="en-US" dirty="0" err="1"/>
              <a:t>inicia</a:t>
            </a:r>
            <a:r>
              <a:rPr lang="en-US" altLang="en-US" dirty="0"/>
              <a:t> </a:t>
            </a:r>
            <a:r>
              <a:rPr lang="en-US" altLang="en-US" dirty="0" err="1"/>
              <a:t>una</a:t>
            </a:r>
            <a:r>
              <a:rPr lang="en-US" altLang="en-US" dirty="0"/>
              <a:t> Guerra entre ambos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97245" y="585470"/>
            <a:ext cx="2897505" cy="4023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0985" y="3093720"/>
            <a:ext cx="2731135" cy="361759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s-MX" dirty="0" err="1">
                <a:sym typeface="+mn-ea"/>
              </a:rPr>
              <a:t>Aunque</a:t>
            </a:r>
            <a:r>
              <a:rPr lang="en-US" altLang="es-MX" dirty="0">
                <a:sym typeface="+mn-ea"/>
              </a:rPr>
              <a:t> al </a:t>
            </a:r>
            <a:r>
              <a:rPr lang="en-US" altLang="es-MX" dirty="0" err="1">
                <a:sym typeface="+mn-ea"/>
              </a:rPr>
              <a:t>inicio</a:t>
            </a:r>
            <a:r>
              <a:rPr lang="en-US" altLang="es-MX" dirty="0">
                <a:sym typeface="+mn-ea"/>
              </a:rPr>
              <a:t> </a:t>
            </a:r>
            <a:r>
              <a:rPr lang="en-US" altLang="es-MX" dirty="0" err="1">
                <a:sym typeface="+mn-ea"/>
              </a:rPr>
              <a:t>fueron</a:t>
            </a:r>
            <a:r>
              <a:rPr lang="en-US" altLang="es-MX" dirty="0">
                <a:sym typeface="+mn-ea"/>
              </a:rPr>
              <a:t> </a:t>
            </a:r>
            <a:r>
              <a:rPr lang="en-US" altLang="es-MX" dirty="0" err="1">
                <a:sym typeface="+mn-ea"/>
              </a:rPr>
              <a:t>aliados</a:t>
            </a:r>
            <a:r>
              <a:rPr lang="en-US" altLang="es-MX" dirty="0">
                <a:sym typeface="+mn-ea"/>
              </a:rPr>
              <a:t>, se </a:t>
            </a:r>
            <a:r>
              <a:rPr lang="en-US" altLang="es-MX" dirty="0" err="1">
                <a:sym typeface="+mn-ea"/>
              </a:rPr>
              <a:t>separan</a:t>
            </a:r>
            <a:r>
              <a:rPr lang="en-US" altLang="es-MX" dirty="0">
                <a:sym typeface="+mn-ea"/>
              </a:rPr>
              <a:t> </a:t>
            </a:r>
            <a:r>
              <a:rPr lang="en-US" altLang="es-MX" dirty="0" err="1">
                <a:sym typeface="+mn-ea"/>
              </a:rPr>
              <a:t>por</a:t>
            </a:r>
            <a:r>
              <a:rPr lang="en-US" altLang="es-MX" dirty="0">
                <a:sym typeface="+mn-ea"/>
              </a:rPr>
              <a:t> </a:t>
            </a:r>
            <a:r>
              <a:rPr lang="en-US" altLang="es-MX" dirty="0" err="1">
                <a:sym typeface="+mn-ea"/>
              </a:rPr>
              <a:t>diferencias</a:t>
            </a:r>
            <a:r>
              <a:rPr lang="en-US" altLang="es-MX" dirty="0">
                <a:sym typeface="+mn-ea"/>
              </a:rPr>
              <a:t> </a:t>
            </a:r>
            <a:r>
              <a:rPr lang="en-US" altLang="es-MX" dirty="0" err="1">
                <a:sym typeface="+mn-ea"/>
              </a:rPr>
              <a:t>ideológicas</a:t>
            </a:r>
            <a:endParaRPr lang="en-US" altLang="es-MX" dirty="0">
              <a:sym typeface="+mn-ea"/>
            </a:endParaRPr>
          </a:p>
          <a:p>
            <a:endParaRPr lang="en-US" altLang="es-MX" dirty="0">
              <a:sym typeface="+mn-ea"/>
            </a:endParaRPr>
          </a:p>
          <a:p>
            <a:r>
              <a:rPr lang="en-US" altLang="es-MX" dirty="0">
                <a:sym typeface="+mn-ea"/>
              </a:rPr>
              <a:t>En los años 30, Japón reanuda su invasión sobre China</a:t>
            </a:r>
          </a:p>
          <a:p>
            <a:endParaRPr lang="en-US" altLang="es-MX" dirty="0"/>
          </a:p>
          <a:p>
            <a:r>
              <a:rPr lang="en-US" altLang="es-MX" dirty="0" err="1"/>
              <a:t>Comunistas</a:t>
            </a:r>
            <a:r>
              <a:rPr lang="en-US" altLang="es-MX" dirty="0"/>
              <a:t> y </a:t>
            </a:r>
            <a:r>
              <a:rPr lang="en-US" altLang="es-MX" dirty="0" err="1"/>
              <a:t>Nacionalistas</a:t>
            </a:r>
            <a:r>
              <a:rPr lang="en-US" altLang="es-MX" dirty="0"/>
              <a:t> se </a:t>
            </a:r>
            <a:r>
              <a:rPr lang="en-US" altLang="es-MX" dirty="0" err="1"/>
              <a:t>unen</a:t>
            </a:r>
            <a:r>
              <a:rPr lang="en-US" altLang="es-MX" dirty="0"/>
              <a:t> para </a:t>
            </a:r>
            <a:r>
              <a:rPr lang="en-US" altLang="es-MX" dirty="0" err="1"/>
              <a:t>derrocar</a:t>
            </a:r>
            <a:r>
              <a:rPr lang="en-US" altLang="es-MX" dirty="0"/>
              <a:t> a </a:t>
            </a:r>
            <a:r>
              <a:rPr lang="en-US" altLang="es-MX" dirty="0" err="1"/>
              <a:t>los</a:t>
            </a:r>
            <a:r>
              <a:rPr lang="en-US" altLang="es-MX" dirty="0"/>
              <a:t> </a:t>
            </a:r>
            <a:r>
              <a:rPr lang="en-US" altLang="es-MX" dirty="0" err="1"/>
              <a:t>japoneses</a:t>
            </a:r>
            <a:endParaRPr lang="en-US" altLang="es-MX" dirty="0"/>
          </a:p>
          <a:p>
            <a:endParaRPr lang="en-US" altLang="es-MX" dirty="0"/>
          </a:p>
          <a:p>
            <a:r>
              <a:rPr lang="en-US" altLang="es-MX" dirty="0"/>
              <a:t>Al </a:t>
            </a:r>
            <a:r>
              <a:rPr lang="en-US" altLang="es-MX" dirty="0" err="1"/>
              <a:t>finalizar</a:t>
            </a:r>
            <a:r>
              <a:rPr lang="en-US" altLang="es-MX" dirty="0"/>
              <a:t> la SGM, </a:t>
            </a:r>
            <a:r>
              <a:rPr lang="en-US" altLang="es-MX" dirty="0" err="1"/>
              <a:t>vuelven</a:t>
            </a:r>
            <a:r>
              <a:rPr lang="en-US" altLang="es-MX" dirty="0"/>
              <a:t> a </a:t>
            </a:r>
            <a:r>
              <a:rPr lang="en-US" altLang="es-MX" dirty="0" err="1"/>
              <a:t>pelear</a:t>
            </a:r>
            <a:endParaRPr lang="en-US" altLang="es-MX" dirty="0"/>
          </a:p>
          <a:p>
            <a:endParaRPr lang="en-US" altLang="es-MX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99835" y="952500"/>
            <a:ext cx="5502275" cy="535686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255" y="2286000"/>
            <a:ext cx="3467735" cy="4023360"/>
          </a:xfrm>
        </p:spPr>
        <p:txBody>
          <a:bodyPr/>
          <a:lstStyle/>
          <a:p>
            <a:r>
              <a:rPr lang="en-US" altLang="en-US"/>
              <a:t>Ambos bandos reciben apoyo externo</a:t>
            </a:r>
          </a:p>
          <a:p>
            <a:endParaRPr lang="en-US" altLang="en-US"/>
          </a:p>
          <a:p>
            <a:r>
              <a:rPr lang="en-US" altLang="en-US" b="1"/>
              <a:t>1949:</a:t>
            </a:r>
            <a:r>
              <a:rPr lang="en-US" altLang="en-US"/>
              <a:t> Comunistas triunfan sobre Nacionalistas (Revolución China)</a:t>
            </a:r>
          </a:p>
          <a:p>
            <a:endParaRPr lang="en-US" altLang="en-US"/>
          </a:p>
          <a:p>
            <a:r>
              <a:rPr lang="en-US" altLang="en-US"/>
              <a:t>Mao funda la República Popular de China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18710" y="1743075"/>
            <a:ext cx="6592570" cy="41154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>
          <a:xfrm>
            <a:off x="1024255" y="2286000"/>
            <a:ext cx="3437890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dirty="0"/>
              <a:t>Los aliados tenían sistemas económicos distintos. Unos eran comunistas y otros capitalistas</a:t>
            </a:r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r>
              <a:rPr lang="es-MX" dirty="0"/>
              <a:t>Gracias a EEUU se ganó la guerra y la URSS fue quien ocupó </a:t>
            </a:r>
            <a:r>
              <a:rPr lang="es-MX" dirty="0" err="1"/>
              <a:t>Berlin</a:t>
            </a:r>
            <a:endParaRPr lang="es-MX" dirty="0"/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15205" y="2164080"/>
            <a:ext cx="6729730" cy="365315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MX" altLang="en-US"/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39900" y="472440"/>
            <a:ext cx="7259955" cy="591312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en-US" altLang="en-US"/>
              <a:t>Nacionalistas huyen a la isla de Formosa</a:t>
            </a:r>
          </a:p>
          <a:p>
            <a:pPr algn="just"/>
            <a:endParaRPr lang="en-US" altLang="en-US"/>
          </a:p>
          <a:p>
            <a:pPr algn="just"/>
            <a:r>
              <a:rPr lang="en-US" altLang="en-US"/>
              <a:t>Fundan la “República de China”</a:t>
            </a:r>
          </a:p>
          <a:p>
            <a:pPr algn="just"/>
            <a:endParaRPr lang="en-US" altLang="en-US"/>
          </a:p>
          <a:p>
            <a:pPr algn="just"/>
            <a:r>
              <a:rPr lang="en-US" altLang="en-US"/>
              <a:t>Cada bando reconoce a una China como la “real” hasta 1971, cuando Taiwan pasa a ser un Estado ilegal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1900" y="2275840"/>
            <a:ext cx="4836795" cy="321881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s-MX" dirty="0"/>
              <a:t>5. </a:t>
            </a:r>
            <a:r>
              <a:rPr lang="es-MX" dirty="0"/>
              <a:t>La Guerra de Corea</a:t>
            </a:r>
            <a:r>
              <a:rPr lang="en-US" altLang="es-MX" dirty="0"/>
              <a:t> (1950-1953)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024255" y="2286000"/>
            <a:ext cx="3560445" cy="4023360"/>
          </a:xfrm>
        </p:spPr>
        <p:txBody>
          <a:bodyPr/>
          <a:lstStyle/>
          <a:p>
            <a:r>
              <a:rPr lang="es-MX" dirty="0"/>
              <a:t>Corea era </a:t>
            </a:r>
            <a:r>
              <a:rPr lang="en-US" altLang="es-MX" dirty="0"/>
              <a:t>una de las tantas colonias que Japón adquirió durante la SGM</a:t>
            </a:r>
            <a:endParaRPr lang="es-MX" dirty="0"/>
          </a:p>
          <a:p>
            <a:endParaRPr lang="es-MX" dirty="0"/>
          </a:p>
          <a:p>
            <a:r>
              <a:rPr lang="en-US" altLang="es-MX" dirty="0"/>
              <a:t>Al terminar la guerra es ocupada por los aliados: EEUU en el sur y la URSS en el norte</a:t>
            </a:r>
            <a:endParaRPr lang="es-MX" dirty="0"/>
          </a:p>
          <a:p>
            <a:endParaRPr lang="es-MX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78705" y="1698625"/>
            <a:ext cx="6370320" cy="461073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255" y="2286000"/>
            <a:ext cx="3886835" cy="4023360"/>
          </a:xfrm>
        </p:spPr>
        <p:txBody>
          <a:bodyPr/>
          <a:lstStyle/>
          <a:p>
            <a:r>
              <a:rPr lang="en-US" altLang="en-US" dirty="0"/>
              <a:t>La URSS </a:t>
            </a:r>
            <a:r>
              <a:rPr lang="en-US" altLang="en-US" dirty="0" err="1"/>
              <a:t>desea</a:t>
            </a:r>
            <a:r>
              <a:rPr lang="en-US" altLang="en-US" dirty="0"/>
              <a:t> </a:t>
            </a:r>
            <a:r>
              <a:rPr lang="en-US" altLang="en-US" dirty="0" err="1"/>
              <a:t>controlar</a:t>
            </a:r>
            <a:r>
              <a:rPr lang="en-US" altLang="en-US" dirty="0"/>
              <a:t> </a:t>
            </a:r>
            <a:r>
              <a:rPr lang="en-US" altLang="en-US" dirty="0" err="1"/>
              <a:t>toda</a:t>
            </a:r>
            <a:r>
              <a:rPr lang="en-US" altLang="en-US" dirty="0"/>
              <a:t> la </a:t>
            </a:r>
            <a:r>
              <a:rPr lang="en-US" altLang="en-US" dirty="0" err="1"/>
              <a:t>península</a:t>
            </a:r>
            <a:r>
              <a:rPr lang="en-US" altLang="en-US" dirty="0"/>
              <a:t>. EEUU no cede.</a:t>
            </a:r>
          </a:p>
          <a:p>
            <a:endParaRPr lang="en-US" altLang="en-US" dirty="0"/>
          </a:p>
          <a:p>
            <a:r>
              <a:rPr lang="en-US" altLang="en-US" dirty="0"/>
              <a:t>9 de </a:t>
            </a:r>
            <a:r>
              <a:rPr lang="en-US" altLang="en-US" dirty="0" err="1"/>
              <a:t>septiembre</a:t>
            </a:r>
            <a:r>
              <a:rPr lang="en-US" altLang="en-US" dirty="0"/>
              <a:t> de 1948: </a:t>
            </a:r>
            <a:r>
              <a:rPr lang="en-US" altLang="en-US" dirty="0" err="1"/>
              <a:t>Nace</a:t>
            </a:r>
            <a:r>
              <a:rPr lang="en-US" altLang="en-US" dirty="0"/>
              <a:t> Corea del Norte</a:t>
            </a:r>
          </a:p>
          <a:p>
            <a:endParaRPr lang="en-US" altLang="en-US" dirty="0"/>
          </a:p>
          <a:p>
            <a:r>
              <a:rPr lang="en-US" altLang="en-US" dirty="0"/>
              <a:t>15 de </a:t>
            </a:r>
            <a:r>
              <a:rPr lang="en-US" altLang="en-US" dirty="0" err="1"/>
              <a:t>agosto</a:t>
            </a:r>
            <a:r>
              <a:rPr lang="en-US" altLang="en-US" dirty="0"/>
              <a:t> de 1948: </a:t>
            </a:r>
            <a:r>
              <a:rPr lang="en-US" altLang="en-US" dirty="0" err="1"/>
              <a:t>Nace</a:t>
            </a:r>
            <a:r>
              <a:rPr lang="en-US" altLang="en-US" dirty="0"/>
              <a:t> Corea del Sur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98110" y="2084070"/>
            <a:ext cx="6178550" cy="384937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/>
              <a:t>Norcoreanos desean la reunificación bajo el sistema comunista</a:t>
            </a:r>
          </a:p>
          <a:p>
            <a:endParaRPr lang="en-US" altLang="en-US"/>
          </a:p>
          <a:p>
            <a:r>
              <a:rPr lang="en-US" altLang="en-US"/>
              <a:t>Tenían mas recursos naturales y la URSS los armó</a:t>
            </a:r>
          </a:p>
          <a:p>
            <a:endParaRPr lang="en-US" altLang="en-US"/>
          </a:p>
          <a:p>
            <a:r>
              <a:rPr lang="en-US" altLang="en-US"/>
              <a:t>1950: Corea del Norte invade Corea del Sur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89320" y="2314575"/>
            <a:ext cx="4754880" cy="396557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024255" y="2286000"/>
            <a:ext cx="4366895" cy="4023360"/>
          </a:xfrm>
        </p:spPr>
        <p:txBody>
          <a:bodyPr>
            <a:normAutofit/>
          </a:bodyPr>
          <a:lstStyle/>
          <a:p>
            <a:r>
              <a:rPr lang="es-MX" dirty="0"/>
              <a:t>Los </a:t>
            </a:r>
            <a:r>
              <a:rPr lang="es-MX" dirty="0" err="1"/>
              <a:t>norcoreaos</a:t>
            </a:r>
            <a:r>
              <a:rPr lang="es-MX" dirty="0"/>
              <a:t> llegan a Seúl</a:t>
            </a:r>
            <a:r>
              <a:rPr lang="en-US" altLang="es-MX" dirty="0"/>
              <a:t> </a:t>
            </a:r>
            <a:endParaRPr lang="es-MX" dirty="0"/>
          </a:p>
          <a:p>
            <a:endParaRPr lang="es-MX" dirty="0"/>
          </a:p>
          <a:p>
            <a:r>
              <a:rPr lang="es-MX" dirty="0"/>
              <a:t>EEEUU se queja ante la ONU pero no obtiene </a:t>
            </a:r>
            <a:r>
              <a:rPr lang="en-US" altLang="es-MX" dirty="0"/>
              <a:t>nada.</a:t>
            </a:r>
          </a:p>
          <a:p>
            <a:endParaRPr lang="en-US" altLang="es-MX" dirty="0"/>
          </a:p>
          <a:p>
            <a:r>
              <a:rPr lang="en-US" altLang="es-MX" dirty="0"/>
              <a:t>EEUU </a:t>
            </a:r>
            <a:r>
              <a:rPr lang="es-MX" dirty="0"/>
              <a:t>decide bombardear a los norcoreanos</a:t>
            </a:r>
            <a:r>
              <a:rPr lang="en-US" altLang="es-MX" dirty="0"/>
              <a:t> y manda soldados a pelear</a:t>
            </a:r>
            <a:endParaRPr lang="es-MX" dirty="0"/>
          </a:p>
          <a:p>
            <a:endParaRPr lang="es-MX" dirty="0"/>
          </a:p>
          <a:p>
            <a:endParaRPr lang="es-MX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25160" y="2084705"/>
            <a:ext cx="5327015" cy="399542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255" y="2286000"/>
            <a:ext cx="3530600" cy="4023360"/>
          </a:xfrm>
        </p:spPr>
        <p:txBody>
          <a:bodyPr>
            <a:normAutofit fontScale="97500"/>
          </a:bodyPr>
          <a:lstStyle/>
          <a:p>
            <a:pPr algn="just"/>
            <a:r>
              <a:rPr lang="en-US" altLang="es-MX" dirty="0">
                <a:sym typeface="+mn-ea"/>
              </a:rPr>
              <a:t>Norcoreanos pierden terreno, se ven acorralados.</a:t>
            </a:r>
            <a:endParaRPr lang="es-MX" dirty="0">
              <a:sym typeface="+mn-ea"/>
            </a:endParaRPr>
          </a:p>
          <a:p>
            <a:pPr algn="just"/>
            <a:endParaRPr lang="es-MX" dirty="0">
              <a:sym typeface="+mn-ea"/>
            </a:endParaRPr>
          </a:p>
          <a:p>
            <a:pPr algn="just"/>
            <a:r>
              <a:rPr lang="es-MX" dirty="0">
                <a:sym typeface="+mn-ea"/>
              </a:rPr>
              <a:t>Los soviéticos apoyan con armamento y los chinos con 300 000 soldados </a:t>
            </a:r>
          </a:p>
          <a:p>
            <a:pPr algn="just"/>
            <a:endParaRPr lang="es-MX" dirty="0"/>
          </a:p>
          <a:p>
            <a:pPr algn="just"/>
            <a:r>
              <a:rPr lang="es-MX" dirty="0">
                <a:sym typeface="+mn-ea"/>
              </a:rPr>
              <a:t>Para 1953 se firma un armisticio que aun persiste, separando al país en el </a:t>
            </a:r>
            <a:r>
              <a:rPr lang="es-MX" dirty="0" err="1">
                <a:sym typeface="+mn-ea"/>
              </a:rPr>
              <a:t>paraelo</a:t>
            </a:r>
            <a:r>
              <a:rPr lang="es-MX" dirty="0">
                <a:sym typeface="+mn-ea"/>
              </a:rPr>
              <a:t> 38</a:t>
            </a:r>
            <a:endParaRPr lang="es-MX" dirty="0"/>
          </a:p>
          <a:p>
            <a:pPr algn="just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39055" y="1958340"/>
            <a:ext cx="6517005" cy="351409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255" y="585470"/>
            <a:ext cx="5469890" cy="1499870"/>
          </a:xfrm>
        </p:spPr>
        <p:txBody>
          <a:bodyPr>
            <a:normAutofit fontScale="90000"/>
          </a:bodyPr>
          <a:lstStyle/>
          <a:p>
            <a:r>
              <a:rPr lang="en-US" altLang="es-MX" dirty="0"/>
              <a:t>6. </a:t>
            </a:r>
            <a:r>
              <a:rPr lang="es-MX" dirty="0"/>
              <a:t>La guerra de Vietnam</a:t>
            </a:r>
            <a:r>
              <a:rPr lang="en-US" altLang="es-MX" dirty="0"/>
              <a:t> (1955-1975</a:t>
            </a:r>
            <a:r>
              <a:rPr lang="en-US" altLang="en-US" dirty="0"/>
              <a:t>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s-MX" dirty="0"/>
          </a:p>
          <a:p>
            <a:r>
              <a:rPr lang="es-MX" dirty="0"/>
              <a:t>Al finalizar la SGM varias colonias buscaron su independencia</a:t>
            </a:r>
            <a:r>
              <a:rPr lang="en-US" altLang="es-MX" dirty="0"/>
              <a:t>. Había promesas y además, los imperios terminaron dañados.</a:t>
            </a:r>
          </a:p>
          <a:p>
            <a:endParaRPr lang="en-US" altLang="es-MX" dirty="0"/>
          </a:p>
          <a:p>
            <a:r>
              <a:rPr lang="en-US" altLang="es-MX" dirty="0"/>
              <a:t>Francia tenía colonias en Asia, entre ellas Vietnam</a:t>
            </a:r>
            <a:endParaRPr lang="es-MX" dirty="0"/>
          </a:p>
          <a:p>
            <a:endParaRPr lang="es-MX" dirty="0"/>
          </a:p>
          <a:p>
            <a:r>
              <a:rPr lang="en-US" altLang="es-MX" dirty="0"/>
              <a:t>Había varios proyectos de independencia</a:t>
            </a:r>
            <a:endParaRPr lang="es-MX" dirty="0"/>
          </a:p>
          <a:p>
            <a:endParaRPr lang="es-MX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31380" y="380365"/>
            <a:ext cx="4178300" cy="630174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/>
              <a:t>El mas fuerte era el del comunista Ho Chi Min, que declara la independencia en 1945 </a:t>
            </a:r>
          </a:p>
          <a:p>
            <a:endParaRPr lang="en-US" altLang="en-US"/>
          </a:p>
          <a:p>
            <a:r>
              <a:rPr lang="en-US" altLang="en-US"/>
              <a:t>Solo controlaba el norte del país</a:t>
            </a:r>
          </a:p>
          <a:p>
            <a:endParaRPr lang="en-US" altLang="en-US"/>
          </a:p>
          <a:p>
            <a:r>
              <a:rPr lang="en-US" altLang="en-US"/>
              <a:t>Francia se opone a la independencia</a:t>
            </a:r>
          </a:p>
          <a:p>
            <a:endParaRPr lang="en-US" altLang="en-US"/>
          </a:p>
          <a:p>
            <a:endParaRPr lang="en-US" alt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30060" y="771525"/>
            <a:ext cx="4180840" cy="567563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255" y="2286000"/>
            <a:ext cx="3731895" cy="4023360"/>
          </a:xfrm>
        </p:spPr>
        <p:txBody>
          <a:bodyPr/>
          <a:lstStyle/>
          <a:p>
            <a:r>
              <a:rPr lang="en-US" altLang="en-US"/>
              <a:t>Guerra de Indochina hasta 1954 (Francia VS Vietnam)</a:t>
            </a:r>
          </a:p>
          <a:p>
            <a:endParaRPr lang="en-US" altLang="en-US"/>
          </a:p>
          <a:p>
            <a:r>
              <a:rPr lang="en-US" altLang="en-US"/>
              <a:t>Se llega a un acuerdo: dividir al país en dos</a:t>
            </a:r>
          </a:p>
          <a:p>
            <a:endParaRPr lang="en-US" altLang="en-US"/>
          </a:p>
          <a:p>
            <a:r>
              <a:rPr lang="en-US" altLang="en-US"/>
              <a:t>Vietnam del Norte y Vietnam del Sur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22570" y="1083310"/>
            <a:ext cx="5421630" cy="52260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>
                <a:sym typeface="+mn-ea"/>
              </a:rPr>
              <a:t>En febrero de 1946 Stalin avisa al mundo que se están preparando para cualquier eventualidad</a:t>
            </a:r>
            <a:r>
              <a:rPr lang="en-US" altLang="es-MX" dirty="0">
                <a:sym typeface="+mn-ea"/>
              </a:rPr>
              <a:t>.</a:t>
            </a:r>
            <a:endParaRPr lang="es-MX" dirty="0">
              <a:sym typeface="+mn-ea"/>
            </a:endParaRPr>
          </a:p>
          <a:p>
            <a:pPr marL="0" indent="0">
              <a:buNone/>
            </a:pPr>
            <a:endParaRPr lang="es-MX" dirty="0">
              <a:sym typeface="+mn-ea"/>
            </a:endParaRPr>
          </a:p>
          <a:p>
            <a:pPr marL="0" indent="0" algn="just">
              <a:buNone/>
            </a:pPr>
            <a:r>
              <a:rPr lang="en-US" altLang="es-MX" b="1" dirty="0">
                <a:sym typeface="+mn-ea"/>
              </a:rPr>
              <a:t>Consejeros norteamericanos piden al presidente bombardear la URSS</a:t>
            </a:r>
            <a:endParaRPr lang="es-MX" b="1" dirty="0">
              <a:sym typeface="+mn-ea"/>
            </a:endParaRPr>
          </a:p>
          <a:p>
            <a:pPr marL="0" indent="0">
              <a:buNone/>
            </a:pPr>
            <a:endParaRPr lang="es-MX" dirty="0">
              <a:sym typeface="+mn-ea"/>
            </a:endParaRPr>
          </a:p>
          <a:p>
            <a:pPr marL="0" indent="0">
              <a:buNone/>
            </a:pPr>
            <a:r>
              <a:rPr lang="es-MX" dirty="0">
                <a:sym typeface="+mn-ea"/>
              </a:rPr>
              <a:t>En Panamá, se funda la “Escuela de las Américas” y cobra fuerza la “Doctrina de la Seguridad Nacional”</a:t>
            </a:r>
          </a:p>
          <a:p>
            <a:pPr marL="0" indent="0">
              <a:buNone/>
            </a:pPr>
            <a:endParaRPr lang="es-MX" dirty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90310" y="2514600"/>
            <a:ext cx="4754880" cy="356616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/>
              <a:t>Cada país recibe apoyo de un bloque</a:t>
            </a:r>
          </a:p>
          <a:p>
            <a:endParaRPr lang="en-US" altLang="en-US"/>
          </a:p>
          <a:p>
            <a:r>
              <a:rPr lang="en-US" altLang="en-US"/>
              <a:t>En el sur, muchos desean la reunificación bajo el sistema comunista</a:t>
            </a:r>
          </a:p>
          <a:p>
            <a:endParaRPr lang="en-US" altLang="en-US"/>
          </a:p>
          <a:p>
            <a:r>
              <a:rPr lang="en-US" altLang="en-US"/>
              <a:t>Nace el Vietcong: grupo procomunista que busca derrocar al gobierno del sur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43345" y="481965"/>
            <a:ext cx="4807585" cy="582739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/>
              <a:t>Vietcong recibe mucho apoyo de los civiles</a:t>
            </a:r>
          </a:p>
          <a:p>
            <a:endParaRPr lang="en-US" altLang="en-US"/>
          </a:p>
          <a:p>
            <a:r>
              <a:rPr lang="en-US" altLang="en-US"/>
              <a:t>1964: EEUU entra a la Guerra de Vietnam debido a que le atacan dos barcos</a:t>
            </a:r>
          </a:p>
          <a:p>
            <a:endParaRPr lang="en-US" altLang="en-US"/>
          </a:p>
          <a:p>
            <a:r>
              <a:rPr lang="en-US" altLang="en-US"/>
              <a:t>El objetivo es no perder otro aliado capitalista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95110" y="391160"/>
            <a:ext cx="4038600" cy="607631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99235" y="410210"/>
            <a:ext cx="4074795" cy="6037580"/>
          </a:xfrm>
          <a:prstGeom prst="rect">
            <a:avLst/>
          </a:prstGeom>
        </p:spPr>
      </p:pic>
      <p:pic>
        <p:nvPicPr>
          <p:cNvPr id="6" name="Marcador de posición de contenido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31890" y="179705"/>
            <a:ext cx="4512310" cy="649795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024255" y="2286000"/>
            <a:ext cx="3947795" cy="4023360"/>
          </a:xfrm>
        </p:spPr>
        <p:txBody>
          <a:bodyPr>
            <a:normAutofit/>
          </a:bodyPr>
          <a:lstStyle/>
          <a:p>
            <a:r>
              <a:rPr lang="en-US" altLang="es-MX" dirty="0"/>
              <a:t>Vietcong recibe apoyo de Ho Chi Min y la URSS</a:t>
            </a:r>
          </a:p>
          <a:p>
            <a:endParaRPr lang="en-US" altLang="es-MX" dirty="0"/>
          </a:p>
          <a:p>
            <a:r>
              <a:rPr lang="en-US" altLang="es-MX" dirty="0"/>
              <a:t>Las armas estadounidenses no pueden contra el Vietcong</a:t>
            </a:r>
          </a:p>
          <a:p>
            <a:endParaRPr lang="en-US" altLang="es-MX" dirty="0"/>
          </a:p>
          <a:p>
            <a:r>
              <a:rPr lang="en-US" altLang="es-MX" dirty="0"/>
              <a:t>1973: Retirada</a:t>
            </a:r>
          </a:p>
          <a:p>
            <a:endParaRPr lang="en-US" altLang="es-MX" dirty="0"/>
          </a:p>
          <a:p>
            <a:r>
              <a:rPr lang="en-US" altLang="es-MX" dirty="0"/>
              <a:t>1975: Reunificación del norte y sur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22570" y="1944370"/>
            <a:ext cx="6545580" cy="436499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altLang="en-US"/>
              <a:t>DEJAR EXPOSICIONES SOBRE EL TERCER MUNDO Y EXPLICAR TABLA A LLENAR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MX" alt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s-MX" dirty="0"/>
              <a:t>7. </a:t>
            </a:r>
            <a:r>
              <a:rPr lang="es-MX" dirty="0"/>
              <a:t>La carrera espacial (1957-</a:t>
            </a:r>
            <a:r>
              <a:rPr lang="en-US" altLang="es-MX" dirty="0"/>
              <a:t>19</a:t>
            </a:r>
            <a:r>
              <a:rPr lang="es-MX" dirty="0"/>
              <a:t>75)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024255" y="2286000"/>
            <a:ext cx="3917950" cy="4023360"/>
          </a:xfrm>
        </p:spPr>
        <p:txBody>
          <a:bodyPr/>
          <a:lstStyle/>
          <a:p>
            <a:r>
              <a:rPr lang="es-MX" dirty="0"/>
              <a:t>La conquista del espacio era un sueño para EEUU y la URSS</a:t>
            </a:r>
          </a:p>
          <a:p>
            <a:endParaRPr lang="es-MX" dirty="0"/>
          </a:p>
          <a:p>
            <a:r>
              <a:rPr lang="es-MX" dirty="0"/>
              <a:t>EEUU fabricó los primeros cohetes</a:t>
            </a:r>
          </a:p>
          <a:p>
            <a:endParaRPr lang="es-MX" dirty="0"/>
          </a:p>
          <a:p>
            <a:r>
              <a:rPr lang="en-US" altLang="es-MX" dirty="0"/>
              <a:t>El ganar sería una muestra de superioridad de sus sitema</a:t>
            </a:r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13985" y="1828165"/>
            <a:ext cx="6430010" cy="428688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255" y="2286000"/>
            <a:ext cx="2350770" cy="4023360"/>
          </a:xfrm>
        </p:spPr>
        <p:txBody>
          <a:bodyPr/>
          <a:lstStyle/>
          <a:p>
            <a:r>
              <a:rPr lang="es-MX" dirty="0">
                <a:sym typeface="+mn-ea"/>
              </a:rPr>
              <a:t>4oct1957, URSS pone el órbita al </a:t>
            </a:r>
            <a:r>
              <a:rPr lang="es-MX" dirty="0" err="1">
                <a:sym typeface="+mn-ea"/>
              </a:rPr>
              <a:t>Sputnik</a:t>
            </a:r>
            <a:r>
              <a:rPr lang="en-US" altLang="es-MX" dirty="0" err="1">
                <a:sym typeface="+mn-ea"/>
              </a:rPr>
              <a:t> I</a:t>
            </a:r>
            <a:r>
              <a:rPr lang="es-MX" dirty="0">
                <a:sym typeface="+mn-ea"/>
              </a:rPr>
              <a:t>, primer satélite</a:t>
            </a:r>
            <a:endParaRPr lang="es-MX" dirty="0"/>
          </a:p>
          <a:p>
            <a:endParaRPr lang="es-MX" dirty="0"/>
          </a:p>
          <a:p>
            <a:r>
              <a:rPr lang="es-MX" dirty="0">
                <a:sym typeface="+mn-ea"/>
              </a:rPr>
              <a:t>3nov, </a:t>
            </a:r>
            <a:r>
              <a:rPr lang="es-MX" dirty="0" err="1">
                <a:sym typeface="+mn-ea"/>
              </a:rPr>
              <a:t>Sputnik</a:t>
            </a:r>
            <a:r>
              <a:rPr lang="es-MX" dirty="0">
                <a:sym typeface="+mn-ea"/>
              </a:rPr>
              <a:t> II con </a:t>
            </a:r>
            <a:r>
              <a:rPr lang="es-MX" dirty="0" err="1">
                <a:sym typeface="+mn-ea"/>
              </a:rPr>
              <a:t>Laika</a:t>
            </a:r>
            <a:r>
              <a:rPr lang="es-MX" dirty="0">
                <a:sym typeface="+mn-ea"/>
              </a:rPr>
              <a:t> (vida puede estar en el espacio)</a:t>
            </a:r>
            <a:endParaRPr lang="es-MX" dirty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638550" y="2555875"/>
            <a:ext cx="3658870" cy="4023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580" y="585470"/>
            <a:ext cx="4480560" cy="252031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024255" y="2286000"/>
            <a:ext cx="4119880" cy="4023360"/>
          </a:xfrm>
        </p:spPr>
        <p:txBody>
          <a:bodyPr>
            <a:normAutofit/>
          </a:bodyPr>
          <a:lstStyle/>
          <a:p>
            <a:r>
              <a:rPr lang="es-MX" dirty="0"/>
              <a:t>Enero del 58, EEUU lanza el satélite Explorer I</a:t>
            </a:r>
          </a:p>
          <a:p>
            <a:endParaRPr lang="es-MX" dirty="0"/>
          </a:p>
          <a:p>
            <a:r>
              <a:rPr lang="es-MX" dirty="0"/>
              <a:t>1959, la URSS toma las primeras fotografías de la cara oculta de la luna (Luna 2)</a:t>
            </a:r>
          </a:p>
          <a:p>
            <a:endParaRPr lang="es-MX" dirty="0"/>
          </a:p>
          <a:p>
            <a:r>
              <a:rPr lang="es-MX" dirty="0"/>
              <a:t>12abril de 1961, Yuri </a:t>
            </a:r>
            <a:r>
              <a:rPr lang="es-MX" dirty="0" err="1"/>
              <a:t>Gagarín</a:t>
            </a:r>
            <a:r>
              <a:rPr lang="es-MX" dirty="0"/>
              <a:t> da la vuelta a la tierra</a:t>
            </a:r>
          </a:p>
          <a:p>
            <a:endParaRPr lang="es-MX" dirty="0"/>
          </a:p>
          <a:p>
            <a:endParaRPr lang="es-MX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86095" y="1335405"/>
            <a:ext cx="6327140" cy="474535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75D06777-F28A-97C5-C65F-1DE71AC82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6069A6F-F859-AB51-57D7-E9499D0F166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Ese mismo año, Alan Shepard (USA) se convierte en el primer norteamericano en viajar al espacio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CE35D00-F970-CEFE-3E51-50EDC20382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59149" y="3108960"/>
            <a:ext cx="2813437" cy="293078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09E0702-2808-337F-D67E-A7BAE2F4B9CA}"/>
              </a:ext>
            </a:extLst>
          </p:cNvPr>
          <p:cNvSpPr txBox="1"/>
          <p:nvPr/>
        </p:nvSpPr>
        <p:spPr>
          <a:xfrm>
            <a:off x="7016885" y="2185630"/>
            <a:ext cx="3715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1963: Valentina </a:t>
            </a:r>
            <a:r>
              <a:rPr lang="es-MX" dirty="0" err="1"/>
              <a:t>Tereshkova</a:t>
            </a:r>
            <a:r>
              <a:rPr lang="es-MX" dirty="0"/>
              <a:t> es la primera mujer en viajar al espacio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7627C39-824B-FEFF-E13F-7FE88055B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231" y="3108960"/>
            <a:ext cx="2191865" cy="318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750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255" y="2286000"/>
            <a:ext cx="3870960" cy="4023360"/>
          </a:xfrm>
        </p:spPr>
        <p:txBody>
          <a:bodyPr>
            <a:normAutofit/>
          </a:bodyPr>
          <a:lstStyle/>
          <a:p>
            <a:r>
              <a:rPr lang="es-MX" dirty="0">
                <a:sym typeface="+mn-ea"/>
              </a:rPr>
              <a:t>Ese mismo año, John F. Kennedy afirma que en esa década EEUU llegará a la luna</a:t>
            </a:r>
          </a:p>
          <a:p>
            <a:endParaRPr lang="es-MX" dirty="0"/>
          </a:p>
          <a:p>
            <a:r>
              <a:rPr lang="es-MX" dirty="0"/>
              <a:t>1966: Soviéticos llegan a la luna (Luna 9)</a:t>
            </a:r>
          </a:p>
          <a:p>
            <a:endParaRPr lang="es-MX" dirty="0"/>
          </a:p>
          <a:p>
            <a:pPr algn="just"/>
            <a:r>
              <a:rPr lang="es-MX" dirty="0">
                <a:sym typeface="+mn-ea"/>
              </a:rPr>
              <a:t>21 de julio de 1969, EEUU llega a la luna</a:t>
            </a:r>
            <a:r>
              <a:rPr lang="en-US" altLang="es-MX" dirty="0">
                <a:sym typeface="+mn-ea"/>
              </a:rPr>
              <a:t>. Algo mas impactante sería imposible.</a:t>
            </a:r>
            <a:r>
              <a:rPr lang="en-US" altLang="en-US" dirty="0">
                <a:sym typeface="+mn-ea"/>
              </a:rPr>
              <a:t> (Neil Armstrong, Edwin Aldrin y Michael Collins)</a:t>
            </a:r>
          </a:p>
          <a:p>
            <a:endParaRPr lang="es-MX" dirty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22900" y="2084705"/>
            <a:ext cx="5690235" cy="32010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ACE541-618E-3B15-0094-C6A02B366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0D0521-A636-4656-BD65-2775CC38BAE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Para ahuyentar al comunismo de sus sociedades, en Europa nace el “Estado de Bienestar”</a:t>
            </a:r>
          </a:p>
          <a:p>
            <a:endParaRPr lang="es-MX" dirty="0"/>
          </a:p>
          <a:p>
            <a:r>
              <a:rPr lang="es-MX" dirty="0"/>
              <a:t>Conjunto de políticas orientadas a disminuir las desigualdades económicas.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B496383-FB95-1AEC-6AFC-4D128289983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MX" dirty="0"/>
              <a:t>El Estado pasa a ofrecer: salud, seguro de desempleo, pensión y educación.</a:t>
            </a:r>
          </a:p>
          <a:p>
            <a:endParaRPr lang="es-MX" dirty="0"/>
          </a:p>
          <a:p>
            <a:r>
              <a:rPr lang="es-MX" dirty="0"/>
              <a:t>El capitalismo también puede traer bienestar y protección.</a:t>
            </a:r>
          </a:p>
        </p:txBody>
      </p:sp>
    </p:spTree>
    <p:extLst>
      <p:ext uri="{BB962C8B-B14F-4D97-AF65-F5344CB8AC3E}">
        <p14:creationId xmlns:p14="http://schemas.microsoft.com/office/powerpoint/2010/main" val="7591591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EC4B2D-114D-3BFE-9E18-454CDDB3B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A2B75E-8F1C-E620-44E5-0C8ED73E9FB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La llegada del humano a la luna se considera el punto mas alto de la carrera espacial</a:t>
            </a:r>
          </a:p>
          <a:p>
            <a:endParaRPr lang="es-MX" dirty="0"/>
          </a:p>
          <a:p>
            <a:r>
              <a:rPr lang="es-MX" dirty="0"/>
              <a:t>Después de esto vendrá la exploración del espacio mediante naves no tripuladas a Marte y a las orillas del sistema solar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134D4A3-1B4C-A458-F74E-803A1982E97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5" name="Marcador de posición de contenido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490" y="851292"/>
            <a:ext cx="3474682" cy="496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519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255" y="2286000"/>
            <a:ext cx="2553335" cy="4023360"/>
          </a:xfrm>
        </p:spPr>
        <p:txBody>
          <a:bodyPr/>
          <a:lstStyle/>
          <a:p>
            <a:r>
              <a:rPr lang="es-MX" dirty="0">
                <a:sym typeface="+mn-ea"/>
              </a:rPr>
              <a:t>17 de julio de 1975, “cita espacial” entre la Apolo y la </a:t>
            </a:r>
            <a:r>
              <a:rPr lang="es-MX" dirty="0" err="1">
                <a:sym typeface="+mn-ea"/>
              </a:rPr>
              <a:t>Soyuz</a:t>
            </a:r>
            <a:r>
              <a:rPr lang="en-US" altLang="es-MX" dirty="0" err="1">
                <a:sym typeface="+mn-ea"/>
              </a:rPr>
              <a:t>: Fin de la Carrera Espacial</a:t>
            </a:r>
            <a:endParaRPr lang="es-MX" dirty="0"/>
          </a:p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128135" y="210185"/>
            <a:ext cx="7515225" cy="609917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s-MX" dirty="0"/>
              <a:t>8. La crisis de los misiles</a:t>
            </a:r>
            <a:r>
              <a:rPr lang="en-US" altLang="en-US" dirty="0"/>
              <a:t> (1962)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s-MX" dirty="0"/>
              <a:t>Para los años 60, Cuba ya era un país comunista</a:t>
            </a:r>
          </a:p>
          <a:p>
            <a:endParaRPr lang="en-US" altLang="es-MX" dirty="0"/>
          </a:p>
          <a:p>
            <a:r>
              <a:rPr lang="en-US" altLang="es-MX" dirty="0"/>
              <a:t>El primero y el único en la historia de América</a:t>
            </a:r>
            <a:endParaRPr lang="es-MX" dirty="0"/>
          </a:p>
          <a:p>
            <a:endParaRPr lang="es-MX" dirty="0"/>
          </a:p>
          <a:p>
            <a:r>
              <a:rPr lang="en-US" altLang="es-MX" dirty="0"/>
              <a:t>Es apoyado por la URSS en todo aspecto</a:t>
            </a:r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46470" y="1905635"/>
            <a:ext cx="3878580" cy="4504055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024255" y="2286000"/>
            <a:ext cx="3503295" cy="4023360"/>
          </a:xfrm>
        </p:spPr>
        <p:txBody>
          <a:bodyPr>
            <a:normAutofit/>
          </a:bodyPr>
          <a:lstStyle/>
          <a:p>
            <a:r>
              <a:rPr lang="en-US" altLang="es-MX" dirty="0"/>
              <a:t>EEUU desea eliminar al regimen comunista</a:t>
            </a:r>
            <a:endParaRPr lang="es-MX" dirty="0"/>
          </a:p>
          <a:p>
            <a:endParaRPr lang="es-MX" dirty="0"/>
          </a:p>
          <a:p>
            <a:r>
              <a:rPr lang="es-MX" dirty="0"/>
              <a:t>En 1961, manda a un grupo de exiliados cubanos a Bahía de Cochinos para derrocar a Castro</a:t>
            </a:r>
          </a:p>
          <a:p>
            <a:endParaRPr lang="es-MX" dirty="0"/>
          </a:p>
          <a:p>
            <a:r>
              <a:rPr lang="es-MX" dirty="0"/>
              <a:t>Castro sale fortalecido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</p:txBody>
      </p:sp>
      <p:pic>
        <p:nvPicPr>
          <p:cNvPr id="6" name="Marcador de posición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10505" y="1734820"/>
            <a:ext cx="6103620" cy="457454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666750" y="2300605"/>
            <a:ext cx="3070860" cy="4023360"/>
          </a:xfrm>
        </p:spPr>
        <p:txBody>
          <a:bodyPr>
            <a:normAutofit fontScale="97500" lnSpcReduction="10000"/>
          </a:bodyPr>
          <a:lstStyle/>
          <a:p>
            <a:r>
              <a:rPr lang="es-MX" dirty="0">
                <a:sym typeface="+mn-ea"/>
              </a:rPr>
              <a:t>La URSS ofrece a Cuba plantar misiles en la isla como método de defensa (367km de Miami)</a:t>
            </a:r>
            <a:endParaRPr lang="es-MX" dirty="0"/>
          </a:p>
          <a:p>
            <a:endParaRPr lang="es-MX" dirty="0"/>
          </a:p>
          <a:p>
            <a:r>
              <a:rPr lang="en-US" altLang="es-MX" dirty="0"/>
              <a:t>Empiezan a llegar soviéticos a la URSS para el proyecto</a:t>
            </a:r>
          </a:p>
          <a:p>
            <a:endParaRPr lang="es-MX" dirty="0"/>
          </a:p>
          <a:p>
            <a:r>
              <a:rPr lang="es-MX" dirty="0">
                <a:sym typeface="+mn-ea"/>
              </a:rPr>
              <a:t>EEUU intercepta los barcos con misiles, empieza a rodear Cuba</a:t>
            </a:r>
            <a:endParaRPr lang="es-MX" dirty="0"/>
          </a:p>
          <a:p>
            <a:endParaRPr lang="es-MX" altLang="en-US"/>
          </a:p>
        </p:txBody>
      </p:sp>
      <p:pic>
        <p:nvPicPr>
          <p:cNvPr id="6" name="Marcador de posición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15130" y="617855"/>
            <a:ext cx="7272020" cy="546608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024255" y="2286000"/>
            <a:ext cx="3759200" cy="4023360"/>
          </a:xfrm>
        </p:spPr>
        <p:txBody>
          <a:bodyPr/>
          <a:lstStyle/>
          <a:p>
            <a:r>
              <a:rPr lang="en-US" altLang="es-MX" dirty="0">
                <a:sym typeface="+mn-ea"/>
              </a:rPr>
              <a:t>Presidente Kennedy se ve arrinconado: consejeros le piden bombardear los barcos e inicir una guerra</a:t>
            </a:r>
            <a:endParaRPr lang="es-MX" dirty="0">
              <a:sym typeface="+mn-ea"/>
            </a:endParaRPr>
          </a:p>
          <a:p>
            <a:endParaRPr lang="es-MX" dirty="0">
              <a:sym typeface="+mn-ea"/>
            </a:endParaRPr>
          </a:p>
          <a:p>
            <a:r>
              <a:rPr lang="en-US" altLang="es-MX" dirty="0">
                <a:sym typeface="+mn-ea"/>
              </a:rPr>
              <a:t>Kennedy prefiere negociar con </a:t>
            </a:r>
            <a:r>
              <a:rPr lang="en-US" altLang="en-US" dirty="0">
                <a:sym typeface="+mn-ea"/>
              </a:rPr>
              <a:t>Nikita </a:t>
            </a:r>
            <a:r>
              <a:rPr lang="en-US" altLang="es-MX" dirty="0">
                <a:sym typeface="+mn-ea"/>
              </a:rPr>
              <a:t>Kruschev</a:t>
            </a:r>
            <a:endParaRPr lang="es-MX" dirty="0">
              <a:sym typeface="+mn-ea"/>
            </a:endParaRPr>
          </a:p>
          <a:p>
            <a:endParaRPr lang="es-MX" altLang="en-US"/>
          </a:p>
          <a:p>
            <a:r>
              <a:rPr lang="en-US" altLang="es-MX"/>
              <a:t>Kennedy es visto como un cobarde</a:t>
            </a:r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29530" y="2286000"/>
            <a:ext cx="6553200" cy="370586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024255" y="2286000"/>
            <a:ext cx="3411855" cy="4023360"/>
          </a:xfrm>
        </p:spPr>
        <p:txBody>
          <a:bodyPr/>
          <a:lstStyle/>
          <a:p>
            <a:r>
              <a:rPr lang="en-US" altLang="es-MX" dirty="0">
                <a:sym typeface="+mn-ea"/>
              </a:rPr>
              <a:t>Negociaciones:</a:t>
            </a:r>
          </a:p>
          <a:p>
            <a:endParaRPr lang="en-US" altLang="es-MX"/>
          </a:p>
          <a:p>
            <a:r>
              <a:rPr lang="en-US" altLang="es-MX"/>
              <a:t>1. Los misiles no se instalarán en Cuba</a:t>
            </a:r>
          </a:p>
          <a:p>
            <a:r>
              <a:rPr lang="en-US" altLang="es-MX"/>
              <a:t>2. EEUU retirará sus misiles en Turquía</a:t>
            </a:r>
          </a:p>
          <a:p>
            <a:r>
              <a:rPr lang="en-US" altLang="es-MX"/>
              <a:t>3. EEUU se compromete a nunca invadir Cuba</a:t>
            </a:r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91380" y="1812925"/>
            <a:ext cx="7248525" cy="4077335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s-MX" dirty="0"/>
              <a:t>9. </a:t>
            </a:r>
            <a:r>
              <a:rPr lang="es-MX" dirty="0"/>
              <a:t>Guerra </a:t>
            </a:r>
            <a:r>
              <a:rPr lang="en-US" altLang="es-MX" dirty="0"/>
              <a:t>afgano-soviética</a:t>
            </a:r>
            <a:r>
              <a:rPr lang="en-US" altLang="es-MX" dirty="0" err="1"/>
              <a:t> (1978-1992)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es-MX" dirty="0"/>
              <a:t>1978: Revolución de Saur en Afganistán implementa un Estado </a:t>
            </a:r>
            <a:r>
              <a:rPr lang="en-US" altLang="en-US" dirty="0"/>
              <a:t>Comunista</a:t>
            </a:r>
            <a:endParaRPr lang="en-US" altLang="es-MX" dirty="0"/>
          </a:p>
          <a:p>
            <a:endParaRPr lang="en-US" altLang="es-MX" dirty="0"/>
          </a:p>
          <a:p>
            <a:r>
              <a:rPr lang="en-US" altLang="es-MX" dirty="0"/>
              <a:t>Socialismo es mal visto por gran parte de la sociedad afganas, profundamente religiosa</a:t>
            </a:r>
          </a:p>
          <a:p>
            <a:endParaRPr lang="en-US" altLang="es-MX" dirty="0"/>
          </a:p>
          <a:p>
            <a:r>
              <a:rPr lang="en-US" altLang="es-MX" dirty="0"/>
              <a:t>Se vienen varias revueltas. Afganistan solicita la intervención de la URSS</a:t>
            </a:r>
            <a:endParaRPr lang="es-MX" dirty="0"/>
          </a:p>
          <a:p>
            <a:endParaRPr lang="es-MX" dirty="0"/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41210" y="1818640"/>
            <a:ext cx="4620895" cy="449072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s-MX"/>
              <a:t>El grupo mas organizado era el de  los </a:t>
            </a:r>
            <a:r>
              <a:rPr lang="en-US" altLang="es-MX" b="1"/>
              <a:t>muyahidines</a:t>
            </a:r>
            <a:r>
              <a:rPr lang="en-US" altLang="es-MX"/>
              <a:t> (“los que luchan en la guerra santa”)</a:t>
            </a:r>
          </a:p>
          <a:p>
            <a:endParaRPr lang="en-US" altLang="es-MX"/>
          </a:p>
          <a:p>
            <a:pPr algn="just"/>
            <a:r>
              <a:rPr lang="en-US" altLang="es-MX"/>
              <a:t>No les agradaban las medidas progresistas: las mujeres ganaron derechos económicos, académicos y políticos, además de permitirles no usar velo y eliminar la dote.</a:t>
            </a:r>
          </a:p>
          <a:p>
            <a:pPr marL="0" indent="0">
              <a:buNone/>
            </a:pPr>
            <a:endParaRPr lang="en-US" altLang="es-MX"/>
          </a:p>
          <a:p>
            <a:endParaRPr lang="en-US" altLang="es-MX"/>
          </a:p>
          <a:p>
            <a:pPr marL="0" indent="0">
              <a:buNone/>
            </a:pPr>
            <a:endParaRPr lang="en-US" altLang="es-MX"/>
          </a:p>
        </p:txBody>
      </p:sp>
      <p:pic>
        <p:nvPicPr>
          <p:cNvPr id="6" name="Marcador de posición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89320" y="2803525"/>
            <a:ext cx="5370195" cy="337439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024255" y="2286000"/>
            <a:ext cx="2750820" cy="4023360"/>
          </a:xfrm>
        </p:spPr>
        <p:txBody>
          <a:bodyPr>
            <a:normAutofit/>
          </a:bodyPr>
          <a:lstStyle/>
          <a:p>
            <a:r>
              <a:rPr lang="en-US" altLang="es-MX"/>
              <a:t>EEUU no podía permitirse “perder” Afganista:</a:t>
            </a:r>
            <a:r>
              <a:rPr lang="en-US" altLang="es-MX" b="1"/>
              <a:t> tiene petróleo y gas</a:t>
            </a:r>
            <a:r>
              <a:rPr lang="en-US" altLang="es-MX"/>
              <a:t>.</a:t>
            </a:r>
          </a:p>
          <a:p>
            <a:endParaRPr lang="en-US" altLang="es-MX"/>
          </a:p>
          <a:p>
            <a:r>
              <a:rPr lang="en-US" altLang="es-MX"/>
              <a:t>Inician “Operación Ciclon”: arman a los muyahidines y los entrenan.</a:t>
            </a:r>
          </a:p>
          <a:p>
            <a:endParaRPr lang="en-US" altLang="es-MX"/>
          </a:p>
          <a:p>
            <a:r>
              <a:rPr lang="en-US" altLang="en-US"/>
              <a:t>Stinger</a:t>
            </a:r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46980" y="2380615"/>
            <a:ext cx="6741795" cy="37757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dirty="0">
                <a:sym typeface="+mn-ea"/>
              </a:rPr>
              <a:t>Winston </a:t>
            </a:r>
            <a:r>
              <a:rPr lang="en-US" altLang="es-MX" dirty="0">
                <a:sym typeface="+mn-ea"/>
              </a:rPr>
              <a:t>Churchill: “Desde Stettin, en el Báltico, a Trieste, en el Adriático, ha caído sobre el continente una cortina de hierro</a:t>
            </a:r>
            <a:r>
              <a:rPr lang="en-US" altLang="en-US" dirty="0">
                <a:sym typeface="+mn-ea"/>
              </a:rPr>
              <a:t> (telón de acero)</a:t>
            </a:r>
            <a:r>
              <a:rPr lang="en-US" altLang="es-MX" dirty="0">
                <a:sym typeface="+mn-ea"/>
              </a:rPr>
              <a:t>”</a:t>
            </a:r>
          </a:p>
          <a:p>
            <a:endParaRPr lang="en-US" altLang="es-MX" dirty="0">
              <a:sym typeface="+mn-ea"/>
            </a:endParaRPr>
          </a:p>
          <a:p>
            <a:r>
              <a:rPr lang="en-US" altLang="en-US" dirty="0">
                <a:sym typeface="+mn-ea"/>
              </a:rPr>
              <a:t>1947: Doctrina Truman</a:t>
            </a:r>
            <a:r>
              <a:rPr lang="es-MX" altLang="en-US" dirty="0">
                <a:sym typeface="+mn-ea"/>
              </a:rPr>
              <a:t>: EE.UU. apoyaría a cualquier país que se viera atacado por una “tiranía”</a:t>
            </a:r>
            <a:endParaRPr lang="en-US" altLang="es-MX" dirty="0">
              <a:sym typeface="+mn-ea"/>
            </a:endParaRPr>
          </a:p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39535" y="1556385"/>
            <a:ext cx="4551045" cy="4752975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024255" y="2286000"/>
            <a:ext cx="3695700" cy="4023360"/>
          </a:xfrm>
        </p:spPr>
        <p:txBody>
          <a:bodyPr/>
          <a:lstStyle/>
          <a:p>
            <a:r>
              <a:rPr lang="en-US" altLang="es-MX"/>
              <a:t>La URSS gasta millones de dólares en vencer a los muyahidines</a:t>
            </a:r>
          </a:p>
          <a:p>
            <a:endParaRPr lang="en-US" altLang="es-MX"/>
          </a:p>
          <a:p>
            <a:r>
              <a:rPr lang="en-US" altLang="es-MX"/>
              <a:t>Para 1989 deciden retirarse de Afganistan: no veían resultados y estaban en quiebra.</a:t>
            </a:r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64480" y="2084705"/>
            <a:ext cx="5474335" cy="410591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6C8CD8A-CA71-C9BA-8BD2-DF99BC1BA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2.2 el tercer mundo durante la guerra fría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C8D4F8-ECDE-BF96-9254-53D8A924DF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41811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>
          <a:xfrm>
            <a:off x="1024255" y="2286000"/>
            <a:ext cx="4225290" cy="4023360"/>
          </a:xfrm>
        </p:spPr>
        <p:txBody>
          <a:bodyPr>
            <a:normAutofit/>
          </a:bodyPr>
          <a:lstStyle/>
          <a:p>
            <a:endParaRPr lang="es-MX" dirty="0"/>
          </a:p>
          <a:p>
            <a:pPr algn="just"/>
            <a:r>
              <a:rPr lang="es-MX" dirty="0"/>
              <a:t>Latinoamérica inició su descolonización en siglo XVIII, pero África y Asia hasta el siglo XX</a:t>
            </a:r>
          </a:p>
          <a:p>
            <a:pPr algn="just"/>
            <a:endParaRPr lang="es-MX" dirty="0"/>
          </a:p>
          <a:p>
            <a:pPr algn="just"/>
            <a:r>
              <a:rPr lang="en-US" altLang="es-MX" dirty="0"/>
              <a:t>Los imperios estaban débiles o habían realizado promesas durante la SGM</a:t>
            </a:r>
          </a:p>
        </p:txBody>
      </p:sp>
      <p:pic>
        <p:nvPicPr>
          <p:cNvPr id="6" name="Marcador de posición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95315" y="1260475"/>
            <a:ext cx="5048885" cy="5048885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024255" y="2286000"/>
            <a:ext cx="3566795" cy="4023360"/>
          </a:xfrm>
        </p:spPr>
        <p:txBody>
          <a:bodyPr/>
          <a:lstStyle/>
          <a:p>
            <a:r>
              <a:rPr lang="en-US" altLang="es-MX" dirty="0"/>
              <a:t>A partir de los años 50 se viene un proceso de desconolonización </a:t>
            </a:r>
            <a:r>
              <a:rPr lang="en-US" altLang="es-MX" dirty="0" err="1"/>
              <a:t>en</a:t>
            </a:r>
            <a:r>
              <a:rPr lang="en-US" altLang="es-MX" dirty="0"/>
              <a:t> Asia (Laos, Vietnam, Camboya, India, Pakistan)</a:t>
            </a:r>
          </a:p>
          <a:p>
            <a:endParaRPr lang="en-US" altLang="es-MX" dirty="0"/>
          </a:p>
          <a:p>
            <a:r>
              <a:rPr lang="en-US" altLang="es-MX" dirty="0" err="1"/>
              <a:t>En</a:t>
            </a:r>
            <a:r>
              <a:rPr lang="en-US" altLang="es-MX" dirty="0"/>
              <a:t> </a:t>
            </a:r>
            <a:r>
              <a:rPr lang="en-US" altLang="es-MX" dirty="0" err="1"/>
              <a:t>África</a:t>
            </a:r>
            <a:r>
              <a:rPr lang="en-US" altLang="es-MX" dirty="0"/>
              <a:t>, </a:t>
            </a:r>
            <a:r>
              <a:rPr lang="en-US" altLang="es-MX" dirty="0" err="1"/>
              <a:t>el</a:t>
            </a:r>
            <a:r>
              <a:rPr lang="en-US" altLang="es-MX" dirty="0"/>
              <a:t> primer </a:t>
            </a:r>
            <a:r>
              <a:rPr lang="en-US" altLang="es-MX" dirty="0" err="1"/>
              <a:t>país</a:t>
            </a:r>
            <a:r>
              <a:rPr lang="en-US" altLang="es-MX" dirty="0"/>
              <a:t> </a:t>
            </a:r>
            <a:r>
              <a:rPr lang="en-US" altLang="es-MX" dirty="0" err="1"/>
              <a:t>en</a:t>
            </a:r>
            <a:r>
              <a:rPr lang="en-US" altLang="es-MX" dirty="0"/>
              <a:t> </a:t>
            </a:r>
            <a:r>
              <a:rPr lang="en-US" altLang="es-MX" dirty="0" err="1"/>
              <a:t>independizarse</a:t>
            </a:r>
            <a:r>
              <a:rPr lang="en-US" altLang="es-MX" dirty="0"/>
              <a:t> </a:t>
            </a:r>
            <a:r>
              <a:rPr lang="en-US" altLang="es-MX" dirty="0" err="1"/>
              <a:t>fue</a:t>
            </a:r>
            <a:r>
              <a:rPr lang="en-US" altLang="es-MX" dirty="0"/>
              <a:t> Ghana (1957)</a:t>
            </a: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85631" y="2286000"/>
            <a:ext cx="4992557" cy="332232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3243073" cy="4023360"/>
          </a:xfrm>
        </p:spPr>
        <p:txBody>
          <a:bodyPr>
            <a:normAutofit/>
          </a:bodyPr>
          <a:lstStyle/>
          <a:p>
            <a:endParaRPr lang="en-US" altLang="es-MX" dirty="0"/>
          </a:p>
          <a:p>
            <a:pPr algn="just"/>
            <a:r>
              <a:rPr lang="en-US" altLang="es-MX" dirty="0" err="1"/>
              <a:t>Después</a:t>
            </a:r>
            <a:r>
              <a:rPr lang="en-US" altLang="es-MX" dirty="0"/>
              <a:t> le </a:t>
            </a:r>
            <a:r>
              <a:rPr lang="en-US" altLang="es-MX" dirty="0" err="1"/>
              <a:t>siguieron</a:t>
            </a:r>
            <a:r>
              <a:rPr lang="en-US" altLang="es-MX" dirty="0"/>
              <a:t> </a:t>
            </a:r>
            <a:r>
              <a:rPr lang="en-US" altLang="es-MX" dirty="0" err="1"/>
              <a:t>el</a:t>
            </a:r>
            <a:r>
              <a:rPr lang="en-US" altLang="es-MX" dirty="0"/>
              <a:t> resto. </a:t>
            </a:r>
            <a:r>
              <a:rPr lang="en-US" altLang="es-MX" dirty="0" err="1"/>
              <a:t>Algunos</a:t>
            </a:r>
            <a:r>
              <a:rPr lang="en-US" altLang="es-MX" dirty="0"/>
              <a:t> de forma </a:t>
            </a:r>
            <a:r>
              <a:rPr lang="en-US" altLang="es-MX" dirty="0" err="1"/>
              <a:t>pacífica</a:t>
            </a:r>
            <a:r>
              <a:rPr lang="en-US" altLang="es-MX" dirty="0"/>
              <a:t>  y </a:t>
            </a:r>
            <a:r>
              <a:rPr lang="en-US" altLang="es-MX" dirty="0" err="1"/>
              <a:t>otros</a:t>
            </a:r>
            <a:r>
              <a:rPr lang="en-US" altLang="es-MX" dirty="0"/>
              <a:t> </a:t>
            </a:r>
            <a:r>
              <a:rPr lang="en-US" altLang="es-MX" dirty="0" err="1"/>
              <a:t>mediante</a:t>
            </a:r>
            <a:r>
              <a:rPr lang="en-US" altLang="es-MX" dirty="0"/>
              <a:t> </a:t>
            </a:r>
            <a:r>
              <a:rPr lang="en-US" altLang="es-MX" dirty="0" err="1"/>
              <a:t>revoluciones</a:t>
            </a:r>
            <a:r>
              <a:rPr lang="en-US" altLang="es-MX" dirty="0"/>
              <a:t>.</a:t>
            </a:r>
          </a:p>
          <a:p>
            <a:pPr algn="just"/>
            <a:endParaRPr lang="en-US" altLang="es-MX" dirty="0"/>
          </a:p>
          <a:p>
            <a:pPr algn="just"/>
            <a:r>
              <a:rPr lang="en-US" altLang="es-MX" dirty="0"/>
              <a:t>Las </a:t>
            </a:r>
            <a:r>
              <a:rPr lang="en-US" altLang="es-MX" dirty="0" err="1"/>
              <a:t>antiguas</a:t>
            </a:r>
            <a:r>
              <a:rPr lang="en-US" altLang="es-MX" dirty="0"/>
              <a:t> </a:t>
            </a:r>
            <a:r>
              <a:rPr lang="en-US" altLang="es-MX" dirty="0" err="1"/>
              <a:t>potencias</a:t>
            </a:r>
            <a:r>
              <a:rPr lang="en-US" altLang="es-MX" dirty="0"/>
              <a:t> </a:t>
            </a:r>
            <a:r>
              <a:rPr lang="en-US" altLang="es-MX" dirty="0" err="1"/>
              <a:t>querían</a:t>
            </a:r>
            <a:r>
              <a:rPr lang="en-US" altLang="es-MX" dirty="0"/>
              <a:t> </a:t>
            </a:r>
            <a:r>
              <a:rPr lang="en-US" altLang="es-MX" dirty="0" err="1"/>
              <a:t>seguir</a:t>
            </a:r>
            <a:r>
              <a:rPr lang="en-US" altLang="es-MX" dirty="0"/>
              <a:t> </a:t>
            </a:r>
            <a:r>
              <a:rPr lang="en-US" altLang="es-MX" dirty="0" err="1"/>
              <a:t>manteniendo</a:t>
            </a:r>
            <a:r>
              <a:rPr lang="en-US" altLang="es-MX" dirty="0"/>
              <a:t> sus </a:t>
            </a:r>
            <a:r>
              <a:rPr lang="en-US" altLang="es-MX" dirty="0" err="1"/>
              <a:t>imperios</a:t>
            </a:r>
            <a:r>
              <a:rPr lang="en-US" altLang="es-MX" dirty="0"/>
              <a:t>.</a:t>
            </a:r>
          </a:p>
          <a:p>
            <a:endParaRPr lang="en-US" altLang="es-MX" dirty="0"/>
          </a:p>
          <a:p>
            <a:endParaRPr lang="en-US" dirty="0"/>
          </a:p>
        </p:txBody>
      </p:sp>
      <p:pic>
        <p:nvPicPr>
          <p:cNvPr id="5" name="Marcador de posición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56759" y="1397978"/>
            <a:ext cx="7747044" cy="4591341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en-US" dirty="0"/>
              <a:t>Estos nuevos países junto a otras excolonias formaron en 1961 el “Movimiento de lo Países No Alineados”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Objetivos: deslindarse de las superpotencias de la época, fomentar el apoyo económico entre sus miembros y tener una postura propia frente a los hechos internacionales.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97173" y="2266950"/>
            <a:ext cx="3548453" cy="346329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652017" y="2372360"/>
            <a:ext cx="4754880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s-MX" dirty="0"/>
              <a:t>Durante la Guerra </a:t>
            </a:r>
            <a:r>
              <a:rPr lang="en-US" altLang="es-MX" dirty="0" err="1"/>
              <a:t>Fría</a:t>
            </a:r>
            <a:r>
              <a:rPr lang="en-US" altLang="es-MX" dirty="0"/>
              <a:t>, </a:t>
            </a:r>
            <a:r>
              <a:rPr lang="en-US" altLang="es-MX" dirty="0" err="1"/>
              <a:t>el</a:t>
            </a:r>
            <a:r>
              <a:rPr lang="en-US" altLang="es-MX" dirty="0"/>
              <a:t> </a:t>
            </a:r>
            <a:r>
              <a:rPr lang="en-US" altLang="es-MX" dirty="0" err="1"/>
              <a:t>Tercer</a:t>
            </a:r>
            <a:r>
              <a:rPr lang="en-US" altLang="es-MX" dirty="0"/>
              <a:t> Mundo (</a:t>
            </a:r>
            <a:r>
              <a:rPr lang="en-US" altLang="es-MX" dirty="0" err="1"/>
              <a:t>incluido</a:t>
            </a:r>
            <a:r>
              <a:rPr lang="en-US" altLang="es-MX" dirty="0"/>
              <a:t> México) </a:t>
            </a:r>
            <a:r>
              <a:rPr lang="en-US" altLang="es-MX" dirty="0" err="1"/>
              <a:t>tuvo</a:t>
            </a:r>
            <a:r>
              <a:rPr lang="en-US" altLang="es-MX" dirty="0"/>
              <a:t> sus </a:t>
            </a:r>
            <a:r>
              <a:rPr lang="en-US" altLang="es-MX" dirty="0" err="1"/>
              <a:t>propios</a:t>
            </a:r>
            <a:r>
              <a:rPr lang="en-US" altLang="es-MX" dirty="0"/>
              <a:t> </a:t>
            </a:r>
            <a:r>
              <a:rPr lang="en-US" altLang="es-MX" dirty="0" err="1"/>
              <a:t>problemas</a:t>
            </a:r>
            <a:r>
              <a:rPr lang="en-US" altLang="es-MX" dirty="0"/>
              <a:t>, </a:t>
            </a:r>
            <a:r>
              <a:rPr lang="en-US" altLang="es-MX" dirty="0" err="1"/>
              <a:t>movimientos</a:t>
            </a:r>
            <a:r>
              <a:rPr lang="en-US" altLang="es-MX" dirty="0"/>
              <a:t> y </a:t>
            </a:r>
            <a:r>
              <a:rPr lang="en-US" altLang="es-MX" dirty="0" err="1"/>
              <a:t>revueltas</a:t>
            </a:r>
            <a:r>
              <a:rPr lang="en-US" altLang="es-MX" dirty="0"/>
              <a:t>.</a:t>
            </a:r>
          </a:p>
          <a:p>
            <a:pPr marL="0" indent="0">
              <a:buNone/>
            </a:pPr>
            <a:endParaRPr lang="en-US" altLang="es-MX" dirty="0"/>
          </a:p>
          <a:p>
            <a:pPr>
              <a:buFontTx/>
              <a:buChar char="-"/>
            </a:pPr>
            <a:r>
              <a:rPr lang="en-US" altLang="es-MX" dirty="0" err="1"/>
              <a:t>Hubo</a:t>
            </a:r>
            <a:r>
              <a:rPr lang="en-US" altLang="es-MX" dirty="0"/>
              <a:t> </a:t>
            </a:r>
            <a:r>
              <a:rPr lang="en-US" altLang="es-MX" dirty="0" err="1"/>
              <a:t>revueltas</a:t>
            </a:r>
            <a:r>
              <a:rPr lang="en-US" altLang="es-MX" dirty="0"/>
              <a:t> </a:t>
            </a:r>
            <a:r>
              <a:rPr lang="en-US" altLang="es-MX" dirty="0" err="1"/>
              <a:t>estudiantiles</a:t>
            </a:r>
            <a:endParaRPr lang="en-US" altLang="es-MX" dirty="0"/>
          </a:p>
          <a:p>
            <a:pPr>
              <a:buFontTx/>
              <a:buChar char="-"/>
            </a:pPr>
            <a:endParaRPr lang="en-US" altLang="es-MX" dirty="0"/>
          </a:p>
          <a:p>
            <a:pPr>
              <a:buFontTx/>
              <a:buChar char="-"/>
            </a:pPr>
            <a:r>
              <a:rPr lang="en-US" altLang="es-MX" dirty="0" err="1"/>
              <a:t>Luchas</a:t>
            </a:r>
            <a:r>
              <a:rPr lang="en-US" altLang="es-MX" dirty="0"/>
              <a:t> por la </a:t>
            </a:r>
            <a:r>
              <a:rPr lang="en-US" altLang="es-MX" dirty="0" err="1"/>
              <a:t>nacionalización</a:t>
            </a:r>
            <a:r>
              <a:rPr lang="en-US" altLang="es-MX" dirty="0"/>
              <a:t> de los </a:t>
            </a:r>
            <a:r>
              <a:rPr lang="en-US" altLang="es-MX" dirty="0" err="1"/>
              <a:t>recursos</a:t>
            </a:r>
            <a:r>
              <a:rPr lang="en-US" altLang="es-MX" dirty="0"/>
              <a:t> naturales</a:t>
            </a:r>
          </a:p>
          <a:p>
            <a:pPr>
              <a:buFontTx/>
              <a:buChar char="-"/>
            </a:pPr>
            <a:endParaRPr lang="en-US" altLang="es-MX" dirty="0"/>
          </a:p>
          <a:p>
            <a:pPr>
              <a:buFontTx/>
              <a:buChar char="-"/>
            </a:pPr>
            <a:r>
              <a:rPr lang="en-US" altLang="es-MX" dirty="0" err="1"/>
              <a:t>Lucha</a:t>
            </a:r>
            <a:r>
              <a:rPr lang="en-US" altLang="es-MX" dirty="0"/>
              <a:t> contra </a:t>
            </a:r>
            <a:r>
              <a:rPr lang="en-US" altLang="es-MX" dirty="0" err="1"/>
              <a:t>dictaduras</a:t>
            </a:r>
            <a:endParaRPr lang="en-US" altLang="es-MX" dirty="0"/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03240" y="2203450"/>
            <a:ext cx="5971540" cy="310451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En EEUU se desata una persecución contra </a:t>
            </a:r>
            <a:r>
              <a:rPr lang="es-MX" b="1" dirty="0"/>
              <a:t>procomunistas</a:t>
            </a:r>
            <a:r>
              <a:rPr lang="es-MX" dirty="0"/>
              <a:t> llamada “</a:t>
            </a:r>
            <a:r>
              <a:rPr lang="es-MX" dirty="0" err="1"/>
              <a:t>Maccarthismo</a:t>
            </a:r>
            <a:r>
              <a:rPr lang="es-MX" dirty="0"/>
              <a:t>”</a:t>
            </a:r>
          </a:p>
          <a:p>
            <a:endParaRPr lang="es-MX" dirty="0"/>
          </a:p>
          <a:p>
            <a:r>
              <a:rPr lang="es-MX" dirty="0"/>
              <a:t>Ambos países desatarán una lucha para </a:t>
            </a:r>
            <a:r>
              <a:rPr lang="en-US" altLang="es-MX" dirty="0"/>
              <a:t>imponer su ideología en el resto del mundo: La Guerra Fría</a:t>
            </a:r>
          </a:p>
          <a:p>
            <a:endParaRPr lang="es-MX" dirty="0"/>
          </a:p>
          <a:p>
            <a:endParaRPr lang="es-MX" dirty="0"/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89320" y="2084705"/>
            <a:ext cx="4754880" cy="409067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s-MX" dirty="0"/>
              <a:t>1. La carrera </a:t>
            </a:r>
            <a:r>
              <a:rPr lang="es-MX" dirty="0"/>
              <a:t>armamentista</a:t>
            </a:r>
            <a:r>
              <a:rPr lang="en-US" altLang="es-MX" dirty="0"/>
              <a:t> (1945-1991)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es-MX" dirty="0"/>
              <a:t>Competencia por desarrollar las armas atómicas mas potentes</a:t>
            </a:r>
            <a:endParaRPr lang="es-MX" dirty="0"/>
          </a:p>
          <a:p>
            <a:endParaRPr lang="es-MX" dirty="0"/>
          </a:p>
          <a:p>
            <a:r>
              <a:rPr lang="en-US" altLang="es-MX" dirty="0"/>
              <a:t>Tanto como elemento de disuasión como de defensa</a:t>
            </a:r>
          </a:p>
          <a:p>
            <a:endParaRPr lang="en-US" altLang="es-MX" dirty="0"/>
          </a:p>
          <a:p>
            <a:r>
              <a:rPr lang="en-US" altLang="es-MX" dirty="0"/>
              <a:t>EEUU inicia con la delantera</a:t>
            </a:r>
            <a:r>
              <a:rPr lang="en-US" altLang="en-US" dirty="0"/>
              <a:t> (1945)</a:t>
            </a:r>
            <a:endParaRPr lang="es-MX" dirty="0"/>
          </a:p>
          <a:p>
            <a:endParaRPr lang="es-MX" dirty="0"/>
          </a:p>
          <a:p>
            <a:endParaRPr lang="es-MX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89320" y="2439035"/>
            <a:ext cx="4754880" cy="37160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>
                <a:sym typeface="+mn-ea"/>
              </a:rPr>
              <a:t>URSS consigue la primera bomba atómica en </a:t>
            </a:r>
            <a:r>
              <a:rPr lang="es-MX" b="1" dirty="0">
                <a:sym typeface="+mn-ea"/>
              </a:rPr>
              <a:t>1949</a:t>
            </a:r>
            <a:r>
              <a:rPr lang="es-MX" dirty="0">
                <a:sym typeface="+mn-ea"/>
              </a:rPr>
              <a:t> (espía </a:t>
            </a:r>
            <a:r>
              <a:rPr lang="es-MX" dirty="0" err="1">
                <a:sym typeface="+mn-ea"/>
              </a:rPr>
              <a:t>Fuchs</a:t>
            </a:r>
            <a:r>
              <a:rPr lang="es-MX" dirty="0">
                <a:sym typeface="+mn-ea"/>
              </a:rPr>
              <a:t>)</a:t>
            </a:r>
            <a:endParaRPr lang="es-MX" dirty="0"/>
          </a:p>
          <a:p>
            <a:endParaRPr lang="es-MX" dirty="0"/>
          </a:p>
          <a:p>
            <a:r>
              <a:rPr lang="en-US" altLang="es-MX" dirty="0">
                <a:sym typeface="+mn-ea"/>
              </a:rPr>
              <a:t>Durante años gastaron millones en desarrollar misiles intercontinentales</a:t>
            </a:r>
          </a:p>
          <a:p>
            <a:endParaRPr lang="en-US" altLang="es-MX"/>
          </a:p>
          <a:p>
            <a:r>
              <a:rPr lang="en-US" altLang="es-MX"/>
              <a:t>La guerra podría darse en cualquier momento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8075" y="478155"/>
            <a:ext cx="4679315" cy="5917565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24</TotalTime>
  <Words>1945</Words>
  <Application>Microsoft Office PowerPoint</Application>
  <PresentationFormat>Panorámica</PresentationFormat>
  <Paragraphs>271</Paragraphs>
  <Slides>66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66</vt:i4>
      </vt:variant>
    </vt:vector>
  </HeadingPairs>
  <TitlesOfParts>
    <vt:vector size="70" baseType="lpstr">
      <vt:lpstr>Calibri</vt:lpstr>
      <vt:lpstr>Century Gothic</vt:lpstr>
      <vt:lpstr>Garamond</vt:lpstr>
      <vt:lpstr>Savon</vt:lpstr>
      <vt:lpstr>P2. El estudiantado explica las trayectorias de la segunda mitad del siglo XX: Socialismo, Guerra Fría y Estado de Bienestar para que interprete las consecuencias actuales de dichos procesos.</vt:lpstr>
      <vt:lpstr>2.1 la guerra fría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1. La carrera armamentista (1945-1991)</vt:lpstr>
      <vt:lpstr>Presentación de PowerPoint</vt:lpstr>
      <vt:lpstr>Presentación de PowerPoint</vt:lpstr>
      <vt:lpstr>Presentación de PowerPoint</vt:lpstr>
      <vt:lpstr>2. La partición alemana y el muro de Berlín (1945-1990)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3. La OTAN y el Pacto de Varsovia (1949 y 1955)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4. La Guerra Civil China (1927-1949)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5. La Guerra de Corea (1950-1953)</vt:lpstr>
      <vt:lpstr>Presentación de PowerPoint</vt:lpstr>
      <vt:lpstr>Presentación de PowerPoint</vt:lpstr>
      <vt:lpstr>Presentación de PowerPoint</vt:lpstr>
      <vt:lpstr>Presentación de PowerPoint</vt:lpstr>
      <vt:lpstr>6. La guerra de Vietnam (1955-1975)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7. La carrera espacial (1957-1975)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8. La crisis de los misiles (1962)</vt:lpstr>
      <vt:lpstr>Presentación de PowerPoint</vt:lpstr>
      <vt:lpstr>Presentación de PowerPoint</vt:lpstr>
      <vt:lpstr>Presentación de PowerPoint</vt:lpstr>
      <vt:lpstr>Presentación de PowerPoint</vt:lpstr>
      <vt:lpstr>9. Guerra afgano-soviética (1978-1992)</vt:lpstr>
      <vt:lpstr>Presentación de PowerPoint</vt:lpstr>
      <vt:lpstr>Presentación de PowerPoint</vt:lpstr>
      <vt:lpstr>Presentación de PowerPoint</vt:lpstr>
      <vt:lpstr>2.2 el tercer mundo durante la guerra fría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Luis Rojo</dc:creator>
  <cp:lastModifiedBy>Luis Rojo</cp:lastModifiedBy>
  <cp:revision>1</cp:revision>
  <dcterms:created xsi:type="dcterms:W3CDTF">2026-01-07T17:37:16Z</dcterms:created>
  <dcterms:modified xsi:type="dcterms:W3CDTF">2026-01-21T19:53:41Z</dcterms:modified>
</cp:coreProperties>
</file>