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38" r:id="rId2"/>
    <p:sldId id="256" r:id="rId3"/>
    <p:sldId id="257" r:id="rId4"/>
    <p:sldId id="258" r:id="rId5"/>
    <p:sldId id="264" r:id="rId6"/>
    <p:sldId id="265" r:id="rId7"/>
    <p:sldId id="266" r:id="rId8"/>
    <p:sldId id="262" r:id="rId9"/>
    <p:sldId id="259" r:id="rId10"/>
    <p:sldId id="641" r:id="rId11"/>
    <p:sldId id="64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63" r:id="rId21"/>
    <p:sldId id="275" r:id="rId22"/>
    <p:sldId id="323" r:id="rId23"/>
    <p:sldId id="283" r:id="rId24"/>
    <p:sldId id="634" r:id="rId25"/>
    <p:sldId id="325" r:id="rId26"/>
    <p:sldId id="624" r:id="rId27"/>
    <p:sldId id="347" r:id="rId28"/>
    <p:sldId id="324" r:id="rId29"/>
    <p:sldId id="326" r:id="rId30"/>
    <p:sldId id="286" r:id="rId31"/>
    <p:sldId id="632" r:id="rId32"/>
    <p:sldId id="633" r:id="rId33"/>
    <p:sldId id="635" r:id="rId34"/>
    <p:sldId id="284" r:id="rId35"/>
    <p:sldId id="327" r:id="rId36"/>
    <p:sldId id="285" r:id="rId37"/>
    <p:sldId id="328" r:id="rId38"/>
    <p:sldId id="287" r:id="rId39"/>
    <p:sldId id="329" r:id="rId40"/>
    <p:sldId id="289" r:id="rId41"/>
    <p:sldId id="330" r:id="rId42"/>
    <p:sldId id="332" r:id="rId43"/>
    <p:sldId id="331" r:id="rId44"/>
    <p:sldId id="288" r:id="rId45"/>
    <p:sldId id="333" r:id="rId46"/>
    <p:sldId id="350" r:id="rId47"/>
    <p:sldId id="291" r:id="rId48"/>
    <p:sldId id="636" r:id="rId49"/>
    <p:sldId id="637" r:id="rId50"/>
    <p:sldId id="292" r:id="rId51"/>
    <p:sldId id="335" r:id="rId52"/>
    <p:sldId id="354" r:id="rId53"/>
    <p:sldId id="293" r:id="rId54"/>
    <p:sldId id="336" r:id="rId55"/>
    <p:sldId id="294" r:id="rId56"/>
    <p:sldId id="296" r:id="rId57"/>
    <p:sldId id="337" r:id="rId58"/>
    <p:sldId id="297" r:id="rId59"/>
    <p:sldId id="338" r:id="rId60"/>
    <p:sldId id="625" r:id="rId61"/>
    <p:sldId id="626" r:id="rId62"/>
    <p:sldId id="627" r:id="rId63"/>
    <p:sldId id="348" r:id="rId64"/>
    <p:sldId id="628" r:id="rId65"/>
    <p:sldId id="629" r:id="rId66"/>
    <p:sldId id="640" r:id="rId67"/>
    <p:sldId id="420" r:id="rId68"/>
    <p:sldId id="421" r:id="rId69"/>
    <p:sldId id="298" r:id="rId70"/>
    <p:sldId id="339" r:id="rId71"/>
    <p:sldId id="340" r:id="rId72"/>
    <p:sldId id="358" r:id="rId73"/>
    <p:sldId id="419" r:id="rId74"/>
    <p:sldId id="299" r:id="rId75"/>
    <p:sldId id="341" r:id="rId76"/>
    <p:sldId id="631" r:id="rId77"/>
    <p:sldId id="553" r:id="rId78"/>
    <p:sldId id="300" r:id="rId79"/>
    <p:sldId id="356" r:id="rId80"/>
    <p:sldId id="342" r:id="rId81"/>
    <p:sldId id="630" r:id="rId82"/>
    <p:sldId id="357" r:id="rId83"/>
    <p:sldId id="359" r:id="rId84"/>
    <p:sldId id="355" r:id="rId85"/>
    <p:sldId id="343" r:id="rId86"/>
    <p:sldId id="301" r:id="rId87"/>
    <p:sldId id="302" r:id="rId88"/>
    <p:sldId id="344" r:id="rId89"/>
    <p:sldId id="345" r:id="rId90"/>
    <p:sldId id="402" r:id="rId91"/>
    <p:sldId id="346" r:id="rId92"/>
    <p:sldId id="400" r:id="rId93"/>
    <p:sldId id="418" r:id="rId94"/>
    <p:sldId id="401" r:id="rId95"/>
    <p:sldId id="417" r:id="rId9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Rojo" userId="c7785001dcb29f08" providerId="LiveId" clId="{18AA05DD-EE99-4321-8F67-367DB1C5E5C4}"/>
    <pc:docChg chg="custSel addSld delSld modSld sldOrd">
      <pc:chgData name="Luis Rojo" userId="c7785001dcb29f08" providerId="LiveId" clId="{18AA05DD-EE99-4321-8F67-367DB1C5E5C4}" dt="2026-01-07T17:35:00.810" v="4926" actId="47"/>
      <pc:docMkLst>
        <pc:docMk/>
      </pc:docMkLst>
      <pc:sldChg chg="addSp delSp modSp new mod">
        <pc:chgData name="Luis Rojo" userId="c7785001dcb29f08" providerId="LiveId" clId="{18AA05DD-EE99-4321-8F67-367DB1C5E5C4}" dt="2026-01-07T16:11:33.120" v="25" actId="255"/>
        <pc:sldMkLst>
          <pc:docMk/>
          <pc:sldMk cId="4130132877" sldId="256"/>
        </pc:sldMkLst>
        <pc:spChg chg="mod">
          <ac:chgData name="Luis Rojo" userId="c7785001dcb29f08" providerId="LiveId" clId="{18AA05DD-EE99-4321-8F67-367DB1C5E5C4}" dt="2026-01-07T16:11:33.120" v="25" actId="255"/>
          <ac:spMkLst>
            <pc:docMk/>
            <pc:sldMk cId="4130132877" sldId="256"/>
            <ac:spMk id="2" creationId="{9D5B636C-FEA9-5B44-8EF0-03E73B3B697C}"/>
          </ac:spMkLst>
        </pc:spChg>
        <pc:spChg chg="mod">
          <ac:chgData name="Luis Rojo" userId="c7785001dcb29f08" providerId="LiveId" clId="{18AA05DD-EE99-4321-8F67-367DB1C5E5C4}" dt="2026-01-07T16:10:28.006" v="6"/>
          <ac:spMkLst>
            <pc:docMk/>
            <pc:sldMk cId="4130132877" sldId="256"/>
            <ac:spMk id="3" creationId="{6BBC20F5-03A1-52B1-B0E0-F918F0102971}"/>
          </ac:spMkLst>
        </pc:spChg>
        <pc:graphicFrameChg chg="add mod">
          <ac:chgData name="Luis Rojo" userId="c7785001dcb29f08" providerId="LiveId" clId="{18AA05DD-EE99-4321-8F67-367DB1C5E5C4}" dt="2026-01-07T16:10:44.079" v="11"/>
          <ac:graphicFrameMkLst>
            <pc:docMk/>
            <pc:sldMk cId="4130132877" sldId="256"/>
            <ac:graphicFrameMk id="4" creationId="{5027E3DA-9099-34CC-D18C-6E199DF733F8}"/>
          </ac:graphicFrameMkLst>
        </pc:graphicFrameChg>
        <pc:graphicFrameChg chg="add del mod">
          <ac:chgData name="Luis Rojo" userId="c7785001dcb29f08" providerId="LiveId" clId="{18AA05DD-EE99-4321-8F67-367DB1C5E5C4}" dt="2026-01-07T16:11:02.775" v="17" actId="478"/>
          <ac:graphicFrameMkLst>
            <pc:docMk/>
            <pc:sldMk cId="4130132877" sldId="256"/>
            <ac:graphicFrameMk id="5" creationId="{C206EA0C-0787-85DC-3CBC-BF6F950E64FF}"/>
          </ac:graphicFrameMkLst>
        </pc:graphicFrameChg>
      </pc:sldChg>
      <pc:sldChg chg="addSp delSp modSp new mod chgLayout">
        <pc:chgData name="Luis Rojo" userId="c7785001dcb29f08" providerId="LiveId" clId="{18AA05DD-EE99-4321-8F67-367DB1C5E5C4}" dt="2026-01-07T16:12:00.554" v="34" actId="255"/>
        <pc:sldMkLst>
          <pc:docMk/>
          <pc:sldMk cId="3644339976" sldId="257"/>
        </pc:sldMkLst>
        <pc:spChg chg="del mod ord">
          <ac:chgData name="Luis Rojo" userId="c7785001dcb29f08" providerId="LiveId" clId="{18AA05DD-EE99-4321-8F67-367DB1C5E5C4}" dt="2026-01-07T16:11:38.039" v="26" actId="700"/>
          <ac:spMkLst>
            <pc:docMk/>
            <pc:sldMk cId="3644339976" sldId="257"/>
            <ac:spMk id="2" creationId="{9A41C1B1-1C25-837D-9362-13EF0F501B00}"/>
          </ac:spMkLst>
        </pc:spChg>
        <pc:spChg chg="del mod ord">
          <ac:chgData name="Luis Rojo" userId="c7785001dcb29f08" providerId="LiveId" clId="{18AA05DD-EE99-4321-8F67-367DB1C5E5C4}" dt="2026-01-07T16:11:38.039" v="26" actId="700"/>
          <ac:spMkLst>
            <pc:docMk/>
            <pc:sldMk cId="3644339976" sldId="257"/>
            <ac:spMk id="3" creationId="{135E27DB-E901-DAE1-DFBD-83B42F3A78D4}"/>
          </ac:spMkLst>
        </pc:spChg>
        <pc:spChg chg="add mod ord">
          <ac:chgData name="Luis Rojo" userId="c7785001dcb29f08" providerId="LiveId" clId="{18AA05DD-EE99-4321-8F67-367DB1C5E5C4}" dt="2026-01-07T16:12:00.554" v="34" actId="255"/>
          <ac:spMkLst>
            <pc:docMk/>
            <pc:sldMk cId="3644339976" sldId="257"/>
            <ac:spMk id="4" creationId="{116F1C32-E094-89DE-7AEC-B6C5725A39DC}"/>
          </ac:spMkLst>
        </pc:spChg>
        <pc:spChg chg="add mod ord">
          <ac:chgData name="Luis Rojo" userId="c7785001dcb29f08" providerId="LiveId" clId="{18AA05DD-EE99-4321-8F67-367DB1C5E5C4}" dt="2026-01-07T16:11:38.039" v="26" actId="700"/>
          <ac:spMkLst>
            <pc:docMk/>
            <pc:sldMk cId="3644339976" sldId="257"/>
            <ac:spMk id="5" creationId="{0E64048B-A4FC-BE80-CF81-F4D99695E34F}"/>
          </ac:spMkLst>
        </pc:spChg>
      </pc:sldChg>
      <pc:sldChg chg="modSp new mod ord">
        <pc:chgData name="Luis Rojo" userId="c7785001dcb29f08" providerId="LiveId" clId="{18AA05DD-EE99-4321-8F67-367DB1C5E5C4}" dt="2026-01-07T16:13:03.603" v="194" actId="20577"/>
        <pc:sldMkLst>
          <pc:docMk/>
          <pc:sldMk cId="1746962225" sldId="258"/>
        </pc:sldMkLst>
        <pc:spChg chg="mod">
          <ac:chgData name="Luis Rojo" userId="c7785001dcb29f08" providerId="LiveId" clId="{18AA05DD-EE99-4321-8F67-367DB1C5E5C4}" dt="2026-01-07T16:10:28.006" v="6"/>
          <ac:spMkLst>
            <pc:docMk/>
            <pc:sldMk cId="1746962225" sldId="258"/>
            <ac:spMk id="2" creationId="{BA5FA8F2-A72A-25F7-CEC8-23D1B063793D}"/>
          </ac:spMkLst>
        </pc:spChg>
        <pc:spChg chg="mod">
          <ac:chgData name="Luis Rojo" userId="c7785001dcb29f08" providerId="LiveId" clId="{18AA05DD-EE99-4321-8F67-367DB1C5E5C4}" dt="2026-01-07T16:13:03.603" v="194" actId="20577"/>
          <ac:spMkLst>
            <pc:docMk/>
            <pc:sldMk cId="1746962225" sldId="258"/>
            <ac:spMk id="3" creationId="{CA2A20C9-FAA3-6764-3B74-33A0858C1E62}"/>
          </ac:spMkLst>
        </pc:spChg>
      </pc:sldChg>
      <pc:sldChg chg="addSp modSp new mod ord">
        <pc:chgData name="Luis Rojo" userId="c7785001dcb29f08" providerId="LiveId" clId="{18AA05DD-EE99-4321-8F67-367DB1C5E5C4}" dt="2026-01-07T16:37:45.578" v="1705" actId="313"/>
        <pc:sldMkLst>
          <pc:docMk/>
          <pc:sldMk cId="2729575644" sldId="259"/>
        </pc:sldMkLst>
        <pc:spChg chg="mod">
          <ac:chgData name="Luis Rojo" userId="c7785001dcb29f08" providerId="LiveId" clId="{18AA05DD-EE99-4321-8F67-367DB1C5E5C4}" dt="2026-01-07T16:21:20.219" v="1023" actId="20577"/>
          <ac:spMkLst>
            <pc:docMk/>
            <pc:sldMk cId="2729575644" sldId="259"/>
            <ac:spMk id="2" creationId="{38B8A419-3B68-8406-3C6F-D616E166EC7C}"/>
          </ac:spMkLst>
        </pc:spChg>
        <pc:spChg chg="mod">
          <ac:chgData name="Luis Rojo" userId="c7785001dcb29f08" providerId="LiveId" clId="{18AA05DD-EE99-4321-8F67-367DB1C5E5C4}" dt="2026-01-07T16:37:45.578" v="1705" actId="313"/>
          <ac:spMkLst>
            <pc:docMk/>
            <pc:sldMk cId="2729575644" sldId="259"/>
            <ac:spMk id="3" creationId="{FCDF90CA-A426-C1F9-3F94-A2434669E02D}"/>
          </ac:spMkLst>
        </pc:spChg>
        <pc:picChg chg="add mod">
          <ac:chgData name="Luis Rojo" userId="c7785001dcb29f08" providerId="LiveId" clId="{18AA05DD-EE99-4321-8F67-367DB1C5E5C4}" dt="2026-01-07T16:31:37.508" v="1053" actId="1076"/>
          <ac:picMkLst>
            <pc:docMk/>
            <pc:sldMk cId="2729575644" sldId="259"/>
            <ac:picMk id="3074" creationId="{C7931014-FF02-2831-B3EB-6CE362FF6EF0}"/>
          </ac:picMkLst>
        </pc:picChg>
        <pc:picChg chg="add mod">
          <ac:chgData name="Luis Rojo" userId="c7785001dcb29f08" providerId="LiveId" clId="{18AA05DD-EE99-4321-8F67-367DB1C5E5C4}" dt="2026-01-07T16:37:37.637" v="1672" actId="1076"/>
          <ac:picMkLst>
            <pc:docMk/>
            <pc:sldMk cId="2729575644" sldId="259"/>
            <ac:picMk id="3076" creationId="{B866ABBC-EA48-469E-F73E-D92838AD5F55}"/>
          </ac:picMkLst>
        </pc:picChg>
      </pc:sldChg>
      <pc:sldChg chg="modSp new del">
        <pc:chgData name="Luis Rojo" userId="c7785001dcb29f08" providerId="LiveId" clId="{18AA05DD-EE99-4321-8F67-367DB1C5E5C4}" dt="2026-01-07T17:00:48.654" v="3462" actId="47"/>
        <pc:sldMkLst>
          <pc:docMk/>
          <pc:sldMk cId="3809809047" sldId="260"/>
        </pc:sldMkLst>
        <pc:spChg chg="mod">
          <ac:chgData name="Luis Rojo" userId="c7785001dcb29f08" providerId="LiveId" clId="{18AA05DD-EE99-4321-8F67-367DB1C5E5C4}" dt="2026-01-07T16:10:28.006" v="6"/>
          <ac:spMkLst>
            <pc:docMk/>
            <pc:sldMk cId="3809809047" sldId="260"/>
            <ac:spMk id="2" creationId="{05120A3F-3247-D4F4-2E2E-63EFDD7244B7}"/>
          </ac:spMkLst>
        </pc:spChg>
        <pc:spChg chg="mod">
          <ac:chgData name="Luis Rojo" userId="c7785001dcb29f08" providerId="LiveId" clId="{18AA05DD-EE99-4321-8F67-367DB1C5E5C4}" dt="2026-01-07T16:10:28.006" v="6"/>
          <ac:spMkLst>
            <pc:docMk/>
            <pc:sldMk cId="3809809047" sldId="260"/>
            <ac:spMk id="3" creationId="{89F56477-90FD-A08B-ECBD-F03FF4153104}"/>
          </ac:spMkLst>
        </pc:spChg>
      </pc:sldChg>
      <pc:sldChg chg="modSp new del">
        <pc:chgData name="Luis Rojo" userId="c7785001dcb29f08" providerId="LiveId" clId="{18AA05DD-EE99-4321-8F67-367DB1C5E5C4}" dt="2026-01-07T17:35:00.810" v="4926" actId="47"/>
        <pc:sldMkLst>
          <pc:docMk/>
          <pc:sldMk cId="294391494" sldId="261"/>
        </pc:sldMkLst>
        <pc:spChg chg="mod">
          <ac:chgData name="Luis Rojo" userId="c7785001dcb29f08" providerId="LiveId" clId="{18AA05DD-EE99-4321-8F67-367DB1C5E5C4}" dt="2026-01-07T16:10:28.006" v="6"/>
          <ac:spMkLst>
            <pc:docMk/>
            <pc:sldMk cId="294391494" sldId="261"/>
            <ac:spMk id="2" creationId="{5E7A4B33-2CBE-9E91-2A90-58A8CF3E834C}"/>
          </ac:spMkLst>
        </pc:spChg>
        <pc:spChg chg="mod">
          <ac:chgData name="Luis Rojo" userId="c7785001dcb29f08" providerId="LiveId" clId="{18AA05DD-EE99-4321-8F67-367DB1C5E5C4}" dt="2026-01-07T16:10:28.006" v="6"/>
          <ac:spMkLst>
            <pc:docMk/>
            <pc:sldMk cId="294391494" sldId="261"/>
            <ac:spMk id="3" creationId="{AEED7023-E5F1-70DF-479B-04CDCCF6E52B}"/>
          </ac:spMkLst>
        </pc:spChg>
      </pc:sldChg>
      <pc:sldChg chg="modSp add mod">
        <pc:chgData name="Luis Rojo" userId="c7785001dcb29f08" providerId="LiveId" clId="{18AA05DD-EE99-4321-8F67-367DB1C5E5C4}" dt="2026-01-07T16:12:12.156" v="36" actId="255"/>
        <pc:sldMkLst>
          <pc:docMk/>
          <pc:sldMk cId="1129446707" sldId="262"/>
        </pc:sldMkLst>
        <pc:spChg chg="mod">
          <ac:chgData name="Luis Rojo" userId="c7785001dcb29f08" providerId="LiveId" clId="{18AA05DD-EE99-4321-8F67-367DB1C5E5C4}" dt="2026-01-07T16:12:12.156" v="36" actId="255"/>
          <ac:spMkLst>
            <pc:docMk/>
            <pc:sldMk cId="1129446707" sldId="262"/>
            <ac:spMk id="4" creationId="{116F1C32-E094-89DE-7AEC-B6C5725A39DC}"/>
          </ac:spMkLst>
        </pc:spChg>
      </pc:sldChg>
      <pc:sldChg chg="modSp add mod">
        <pc:chgData name="Luis Rojo" userId="c7785001dcb29f08" providerId="LiveId" clId="{18AA05DD-EE99-4321-8F67-367DB1C5E5C4}" dt="2026-01-07T16:58:23.599" v="3450" actId="20577"/>
        <pc:sldMkLst>
          <pc:docMk/>
          <pc:sldMk cId="1354917355" sldId="263"/>
        </pc:sldMkLst>
        <pc:spChg chg="mod">
          <ac:chgData name="Luis Rojo" userId="c7785001dcb29f08" providerId="LiveId" clId="{18AA05DD-EE99-4321-8F67-367DB1C5E5C4}" dt="2026-01-07T16:58:23.599" v="3450" actId="20577"/>
          <ac:spMkLst>
            <pc:docMk/>
            <pc:sldMk cId="1354917355" sldId="263"/>
            <ac:spMk id="4" creationId="{116F1C32-E094-89DE-7AEC-B6C5725A39DC}"/>
          </ac:spMkLst>
        </pc:spChg>
      </pc:sldChg>
      <pc:sldChg chg="addSp delSp modSp new mod modClrScheme chgLayout">
        <pc:chgData name="Luis Rojo" userId="c7785001dcb29f08" providerId="LiveId" clId="{18AA05DD-EE99-4321-8F67-367DB1C5E5C4}" dt="2026-01-07T16:15:19.284" v="524" actId="20577"/>
        <pc:sldMkLst>
          <pc:docMk/>
          <pc:sldMk cId="3744449046" sldId="264"/>
        </pc:sldMkLst>
        <pc:spChg chg="mod ord">
          <ac:chgData name="Luis Rojo" userId="c7785001dcb29f08" providerId="LiveId" clId="{18AA05DD-EE99-4321-8F67-367DB1C5E5C4}" dt="2026-01-07T16:14:08.197" v="267" actId="700"/>
          <ac:spMkLst>
            <pc:docMk/>
            <pc:sldMk cId="3744449046" sldId="264"/>
            <ac:spMk id="2" creationId="{E29B1134-93CE-60DB-BC1B-38652624BCA4}"/>
          </ac:spMkLst>
        </pc:spChg>
        <pc:spChg chg="del">
          <ac:chgData name="Luis Rojo" userId="c7785001dcb29f08" providerId="LiveId" clId="{18AA05DD-EE99-4321-8F67-367DB1C5E5C4}" dt="2026-01-07T16:13:58.992" v="263"/>
          <ac:spMkLst>
            <pc:docMk/>
            <pc:sldMk cId="3744449046" sldId="264"/>
            <ac:spMk id="3" creationId="{4182CE70-E90E-8D8C-2EB1-1A62B58B3F28}"/>
          </ac:spMkLst>
        </pc:spChg>
        <pc:spChg chg="add mod ord">
          <ac:chgData name="Luis Rojo" userId="c7785001dcb29f08" providerId="LiveId" clId="{18AA05DD-EE99-4321-8F67-367DB1C5E5C4}" dt="2026-01-07T16:15:19.284" v="524" actId="20577"/>
          <ac:spMkLst>
            <pc:docMk/>
            <pc:sldMk cId="3744449046" sldId="264"/>
            <ac:spMk id="4" creationId="{F70D90B1-43D1-1467-7B18-F9F0F941EDA2}"/>
          </ac:spMkLst>
        </pc:spChg>
        <pc:picChg chg="add mod ord">
          <ac:chgData name="Luis Rojo" userId="c7785001dcb29f08" providerId="LiveId" clId="{18AA05DD-EE99-4321-8F67-367DB1C5E5C4}" dt="2026-01-07T16:14:08.197" v="267" actId="700"/>
          <ac:picMkLst>
            <pc:docMk/>
            <pc:sldMk cId="3744449046" sldId="264"/>
            <ac:picMk id="2050" creationId="{5E850408-D0A7-22C6-94BC-A6D25884B827}"/>
          </ac:picMkLst>
        </pc:picChg>
      </pc:sldChg>
      <pc:sldChg chg="addSp delSp modSp new mod">
        <pc:chgData name="Luis Rojo" userId="c7785001dcb29f08" providerId="LiveId" clId="{18AA05DD-EE99-4321-8F67-367DB1C5E5C4}" dt="2026-01-07T16:17:02.937" v="908"/>
        <pc:sldMkLst>
          <pc:docMk/>
          <pc:sldMk cId="1283628778" sldId="265"/>
        </pc:sldMkLst>
        <pc:spChg chg="mod">
          <ac:chgData name="Luis Rojo" userId="c7785001dcb29f08" providerId="LiveId" clId="{18AA05DD-EE99-4321-8F67-367DB1C5E5C4}" dt="2026-01-07T16:16:49.303" v="907" actId="20577"/>
          <ac:spMkLst>
            <pc:docMk/>
            <pc:sldMk cId="1283628778" sldId="265"/>
            <ac:spMk id="3" creationId="{CFEC43CC-AEB9-C453-BBA7-9B7B2B840DBE}"/>
          </ac:spMkLst>
        </pc:spChg>
        <pc:spChg chg="del">
          <ac:chgData name="Luis Rojo" userId="c7785001dcb29f08" providerId="LiveId" clId="{18AA05DD-EE99-4321-8F67-367DB1C5E5C4}" dt="2026-01-07T16:17:02.937" v="908"/>
          <ac:spMkLst>
            <pc:docMk/>
            <pc:sldMk cId="1283628778" sldId="265"/>
            <ac:spMk id="4" creationId="{2C067604-AF3D-EB87-F17C-35FD481A4D24}"/>
          </ac:spMkLst>
        </pc:spChg>
        <pc:picChg chg="add mod">
          <ac:chgData name="Luis Rojo" userId="c7785001dcb29f08" providerId="LiveId" clId="{18AA05DD-EE99-4321-8F67-367DB1C5E5C4}" dt="2026-01-07T16:17:02.937" v="908"/>
          <ac:picMkLst>
            <pc:docMk/>
            <pc:sldMk cId="1283628778" sldId="265"/>
            <ac:picMk id="5" creationId="{52393284-8D58-0666-4B79-B1C7478FF953}"/>
          </ac:picMkLst>
        </pc:picChg>
      </pc:sldChg>
      <pc:sldChg chg="addSp delSp modSp new mod modClrScheme chgLayout">
        <pc:chgData name="Luis Rojo" userId="c7785001dcb29f08" providerId="LiveId" clId="{18AA05DD-EE99-4321-8F67-367DB1C5E5C4}" dt="2026-01-07T16:18:25.513" v="994" actId="1076"/>
        <pc:sldMkLst>
          <pc:docMk/>
          <pc:sldMk cId="3276348503" sldId="266"/>
        </pc:sldMkLst>
        <pc:spChg chg="del">
          <ac:chgData name="Luis Rojo" userId="c7785001dcb29f08" providerId="LiveId" clId="{18AA05DD-EE99-4321-8F67-367DB1C5E5C4}" dt="2026-01-07T16:17:18.718" v="910" actId="700"/>
          <ac:spMkLst>
            <pc:docMk/>
            <pc:sldMk cId="3276348503" sldId="266"/>
            <ac:spMk id="2" creationId="{51C50C4E-DAD6-C4DC-B0E0-758415B0490E}"/>
          </ac:spMkLst>
        </pc:spChg>
        <pc:spChg chg="del">
          <ac:chgData name="Luis Rojo" userId="c7785001dcb29f08" providerId="LiveId" clId="{18AA05DD-EE99-4321-8F67-367DB1C5E5C4}" dt="2026-01-07T16:17:18.718" v="910" actId="700"/>
          <ac:spMkLst>
            <pc:docMk/>
            <pc:sldMk cId="3276348503" sldId="266"/>
            <ac:spMk id="3" creationId="{726BB674-00B9-87AC-E19F-BA312FFAAD88}"/>
          </ac:spMkLst>
        </pc:spChg>
        <pc:spChg chg="del">
          <ac:chgData name="Luis Rojo" userId="c7785001dcb29f08" providerId="LiveId" clId="{18AA05DD-EE99-4321-8F67-367DB1C5E5C4}" dt="2026-01-07T16:17:18.718" v="910" actId="700"/>
          <ac:spMkLst>
            <pc:docMk/>
            <pc:sldMk cId="3276348503" sldId="266"/>
            <ac:spMk id="4" creationId="{45DC7490-0B40-3978-75B0-B290FB50FBF0}"/>
          </ac:spMkLst>
        </pc:spChg>
        <pc:spChg chg="add del mod ord">
          <ac:chgData name="Luis Rojo" userId="c7785001dcb29f08" providerId="LiveId" clId="{18AA05DD-EE99-4321-8F67-367DB1C5E5C4}" dt="2026-01-07T16:17:21.969" v="911" actId="700"/>
          <ac:spMkLst>
            <pc:docMk/>
            <pc:sldMk cId="3276348503" sldId="266"/>
            <ac:spMk id="5" creationId="{4E08944A-0DEF-62ED-FC67-23F885D3A1A7}"/>
          </ac:spMkLst>
        </pc:spChg>
        <pc:spChg chg="add del mod ord">
          <ac:chgData name="Luis Rojo" userId="c7785001dcb29f08" providerId="LiveId" clId="{18AA05DD-EE99-4321-8F67-367DB1C5E5C4}" dt="2026-01-07T16:17:21.969" v="911" actId="700"/>
          <ac:spMkLst>
            <pc:docMk/>
            <pc:sldMk cId="3276348503" sldId="266"/>
            <ac:spMk id="6" creationId="{119867E0-782E-B4F2-E1E4-643E759382B8}"/>
          </ac:spMkLst>
        </pc:spChg>
        <pc:spChg chg="add del mod ord">
          <ac:chgData name="Luis Rojo" userId="c7785001dcb29f08" providerId="LiveId" clId="{18AA05DD-EE99-4321-8F67-367DB1C5E5C4}" dt="2026-01-07T16:17:21.969" v="911" actId="700"/>
          <ac:spMkLst>
            <pc:docMk/>
            <pc:sldMk cId="3276348503" sldId="266"/>
            <ac:spMk id="7" creationId="{54C18715-AF69-154A-791F-907734849DAF}"/>
          </ac:spMkLst>
        </pc:spChg>
        <pc:spChg chg="add mod ord">
          <ac:chgData name="Luis Rojo" userId="c7785001dcb29f08" providerId="LiveId" clId="{18AA05DD-EE99-4321-8F67-367DB1C5E5C4}" dt="2026-01-07T16:17:21.969" v="911" actId="700"/>
          <ac:spMkLst>
            <pc:docMk/>
            <pc:sldMk cId="3276348503" sldId="266"/>
            <ac:spMk id="8" creationId="{8D4E5499-298B-E6C1-F721-63C6DDE2ACDF}"/>
          </ac:spMkLst>
        </pc:spChg>
        <pc:spChg chg="add mod ord">
          <ac:chgData name="Luis Rojo" userId="c7785001dcb29f08" providerId="LiveId" clId="{18AA05DD-EE99-4321-8F67-367DB1C5E5C4}" dt="2026-01-07T16:17:26.285" v="923" actId="20577"/>
          <ac:spMkLst>
            <pc:docMk/>
            <pc:sldMk cId="3276348503" sldId="266"/>
            <ac:spMk id="9" creationId="{1B413188-8A1A-7F12-3B04-40D6568929B2}"/>
          </ac:spMkLst>
        </pc:spChg>
        <pc:spChg chg="add mod ord">
          <ac:chgData name="Luis Rojo" userId="c7785001dcb29f08" providerId="LiveId" clId="{18AA05DD-EE99-4321-8F67-367DB1C5E5C4}" dt="2026-01-07T16:17:45.555" v="976" actId="20577"/>
          <ac:spMkLst>
            <pc:docMk/>
            <pc:sldMk cId="3276348503" sldId="266"/>
            <ac:spMk id="10" creationId="{C577EA84-F760-4BEC-510E-93ECCE53FE09}"/>
          </ac:spMkLst>
        </pc:spChg>
        <pc:spChg chg="add mod ord">
          <ac:chgData name="Luis Rojo" userId="c7785001dcb29f08" providerId="LiveId" clId="{18AA05DD-EE99-4321-8F67-367DB1C5E5C4}" dt="2026-01-07T16:17:32.365" v="943" actId="20577"/>
          <ac:spMkLst>
            <pc:docMk/>
            <pc:sldMk cId="3276348503" sldId="266"/>
            <ac:spMk id="11" creationId="{512A8257-81EC-E648-F99F-4CF40D9433AA}"/>
          </ac:spMkLst>
        </pc:spChg>
        <pc:spChg chg="add mod ord">
          <ac:chgData name="Luis Rojo" userId="c7785001dcb29f08" providerId="LiveId" clId="{18AA05DD-EE99-4321-8F67-367DB1C5E5C4}" dt="2026-01-07T16:17:50.031" v="991" actId="20577"/>
          <ac:spMkLst>
            <pc:docMk/>
            <pc:sldMk cId="3276348503" sldId="266"/>
            <ac:spMk id="12" creationId="{6099154C-7480-E475-70E1-EBED07D138C7}"/>
          </ac:spMkLst>
        </pc:spChg>
        <pc:picChg chg="add mod">
          <ac:chgData name="Luis Rojo" userId="c7785001dcb29f08" providerId="LiveId" clId="{18AA05DD-EE99-4321-8F67-367DB1C5E5C4}" dt="2026-01-07T16:18:25.513" v="994" actId="1076"/>
          <ac:picMkLst>
            <pc:docMk/>
            <pc:sldMk cId="3276348503" sldId="266"/>
            <ac:picMk id="13" creationId="{36F40F99-B85F-E9F4-2554-04E9E1A44035}"/>
          </ac:picMkLst>
        </pc:picChg>
      </pc:sldChg>
      <pc:sldChg chg="addSp delSp modSp new mod modClrScheme chgLayout">
        <pc:chgData name="Luis Rojo" userId="c7785001dcb29f08" providerId="LiveId" clId="{18AA05DD-EE99-4321-8F67-367DB1C5E5C4}" dt="2026-01-07T16:36:21.502" v="1476" actId="20577"/>
        <pc:sldMkLst>
          <pc:docMk/>
          <pc:sldMk cId="3792431418" sldId="267"/>
        </pc:sldMkLst>
        <pc:spChg chg="del mod ord">
          <ac:chgData name="Luis Rojo" userId="c7785001dcb29f08" providerId="LiveId" clId="{18AA05DD-EE99-4321-8F67-367DB1C5E5C4}" dt="2026-01-07T16:34:17.612" v="1385" actId="700"/>
          <ac:spMkLst>
            <pc:docMk/>
            <pc:sldMk cId="3792431418" sldId="267"/>
            <ac:spMk id="2" creationId="{60F52D8B-0278-0825-33CE-1D2006CCAE0B}"/>
          </ac:spMkLst>
        </pc:spChg>
        <pc:spChg chg="mod ord">
          <ac:chgData name="Luis Rojo" userId="c7785001dcb29f08" providerId="LiveId" clId="{18AA05DD-EE99-4321-8F67-367DB1C5E5C4}" dt="2026-01-07T16:36:21.502" v="1476" actId="20577"/>
          <ac:spMkLst>
            <pc:docMk/>
            <pc:sldMk cId="3792431418" sldId="267"/>
            <ac:spMk id="3" creationId="{303FF7E6-0B58-54E9-1011-B0D7154990CF}"/>
          </ac:spMkLst>
        </pc:spChg>
        <pc:spChg chg="add mod ord">
          <ac:chgData name="Luis Rojo" userId="c7785001dcb29f08" providerId="LiveId" clId="{18AA05DD-EE99-4321-8F67-367DB1C5E5C4}" dt="2026-01-07T16:34:17.612" v="1385" actId="700"/>
          <ac:spMkLst>
            <pc:docMk/>
            <pc:sldMk cId="3792431418" sldId="267"/>
            <ac:spMk id="4" creationId="{C68A9704-3963-AAF3-B7FD-7DB30DB9CB0F}"/>
          </ac:spMkLst>
        </pc:spChg>
        <pc:spChg chg="add del mod ord">
          <ac:chgData name="Luis Rojo" userId="c7785001dcb29f08" providerId="LiveId" clId="{18AA05DD-EE99-4321-8F67-367DB1C5E5C4}" dt="2026-01-07T16:34:44.862" v="1389"/>
          <ac:spMkLst>
            <pc:docMk/>
            <pc:sldMk cId="3792431418" sldId="267"/>
            <ac:spMk id="5" creationId="{1E18D792-895E-43FE-21A5-10475F04D7AB}"/>
          </ac:spMkLst>
        </pc:spChg>
        <pc:spChg chg="add">
          <ac:chgData name="Luis Rojo" userId="c7785001dcb29f08" providerId="LiveId" clId="{18AA05DD-EE99-4321-8F67-367DB1C5E5C4}" dt="2026-01-07T16:34:40.632" v="1388"/>
          <ac:spMkLst>
            <pc:docMk/>
            <pc:sldMk cId="3792431418" sldId="267"/>
            <ac:spMk id="6" creationId="{150FD873-597F-8932-C1E9-896D74D766D6}"/>
          </ac:spMkLst>
        </pc:spChg>
        <pc:picChg chg="add mod">
          <ac:chgData name="Luis Rojo" userId="c7785001dcb29f08" providerId="LiveId" clId="{18AA05DD-EE99-4321-8F67-367DB1C5E5C4}" dt="2026-01-07T16:34:44.862" v="1389"/>
          <ac:picMkLst>
            <pc:docMk/>
            <pc:sldMk cId="3792431418" sldId="267"/>
            <ac:picMk id="7" creationId="{F446ED34-0B47-4A81-BB29-B056ABF98762}"/>
          </ac:picMkLst>
        </pc:picChg>
      </pc:sldChg>
      <pc:sldChg chg="addSp delSp modSp new mod modClrScheme chgLayout">
        <pc:chgData name="Luis Rojo" userId="c7785001dcb29f08" providerId="LiveId" clId="{18AA05DD-EE99-4321-8F67-367DB1C5E5C4}" dt="2026-01-07T16:38:05.524" v="1707"/>
        <pc:sldMkLst>
          <pc:docMk/>
          <pc:sldMk cId="3052383358" sldId="268"/>
        </pc:sldMkLst>
        <pc:spChg chg="del mod ord">
          <ac:chgData name="Luis Rojo" userId="c7785001dcb29f08" providerId="LiveId" clId="{18AA05DD-EE99-4321-8F67-367DB1C5E5C4}" dt="2026-01-07T16:37:50.354" v="1706" actId="700"/>
          <ac:spMkLst>
            <pc:docMk/>
            <pc:sldMk cId="3052383358" sldId="268"/>
            <ac:spMk id="2" creationId="{EA1081A5-A01C-B3C6-175F-AC54FB0E3E48}"/>
          </ac:spMkLst>
        </pc:spChg>
        <pc:spChg chg="mod ord">
          <ac:chgData name="Luis Rojo" userId="c7785001dcb29f08" providerId="LiveId" clId="{18AA05DD-EE99-4321-8F67-367DB1C5E5C4}" dt="2026-01-07T16:37:50.354" v="1706" actId="700"/>
          <ac:spMkLst>
            <pc:docMk/>
            <pc:sldMk cId="3052383358" sldId="268"/>
            <ac:spMk id="3" creationId="{D1E984EB-9350-0F93-5C30-1D8DAA365BD3}"/>
          </ac:spMkLst>
        </pc:spChg>
        <pc:spChg chg="add mod ord">
          <ac:chgData name="Luis Rojo" userId="c7785001dcb29f08" providerId="LiveId" clId="{18AA05DD-EE99-4321-8F67-367DB1C5E5C4}" dt="2026-01-07T16:37:50.354" v="1706" actId="700"/>
          <ac:spMkLst>
            <pc:docMk/>
            <pc:sldMk cId="3052383358" sldId="268"/>
            <ac:spMk id="4" creationId="{EE644ED8-2E2E-1D5D-E758-3DF4776D0588}"/>
          </ac:spMkLst>
        </pc:spChg>
        <pc:spChg chg="add del mod ord">
          <ac:chgData name="Luis Rojo" userId="c7785001dcb29f08" providerId="LiveId" clId="{18AA05DD-EE99-4321-8F67-367DB1C5E5C4}" dt="2026-01-07T16:38:05.524" v="1707"/>
          <ac:spMkLst>
            <pc:docMk/>
            <pc:sldMk cId="3052383358" sldId="268"/>
            <ac:spMk id="5" creationId="{975C1DD8-2A0B-8D8C-D604-740435CEC132}"/>
          </ac:spMkLst>
        </pc:spChg>
        <pc:picChg chg="add mod">
          <ac:chgData name="Luis Rojo" userId="c7785001dcb29f08" providerId="LiveId" clId="{18AA05DD-EE99-4321-8F67-367DB1C5E5C4}" dt="2026-01-07T16:38:05.524" v="1707"/>
          <ac:picMkLst>
            <pc:docMk/>
            <pc:sldMk cId="3052383358" sldId="268"/>
            <ac:picMk id="6" creationId="{7B739A73-C371-EE42-D3E3-30D576BB6B58}"/>
          </ac:picMkLst>
        </pc:picChg>
      </pc:sldChg>
      <pc:sldChg chg="addSp delSp modSp new mod modClrScheme chgLayout">
        <pc:chgData name="Luis Rojo" userId="c7785001dcb29f08" providerId="LiveId" clId="{18AA05DD-EE99-4321-8F67-367DB1C5E5C4}" dt="2026-01-07T16:41:16.598" v="1939"/>
        <pc:sldMkLst>
          <pc:docMk/>
          <pc:sldMk cId="3076373701" sldId="269"/>
        </pc:sldMkLst>
        <pc:spChg chg="mod ord">
          <ac:chgData name="Luis Rojo" userId="c7785001dcb29f08" providerId="LiveId" clId="{18AA05DD-EE99-4321-8F67-367DB1C5E5C4}" dt="2026-01-07T16:38:16.434" v="1728" actId="700"/>
          <ac:spMkLst>
            <pc:docMk/>
            <pc:sldMk cId="3076373701" sldId="269"/>
            <ac:spMk id="2" creationId="{A0A91B8D-8191-EAEA-EA8B-A6967670B56D}"/>
          </ac:spMkLst>
        </pc:spChg>
        <pc:spChg chg="del mod ord">
          <ac:chgData name="Luis Rojo" userId="c7785001dcb29f08" providerId="LiveId" clId="{18AA05DD-EE99-4321-8F67-367DB1C5E5C4}" dt="2026-01-07T16:38:16.434" v="1728" actId="700"/>
          <ac:spMkLst>
            <pc:docMk/>
            <pc:sldMk cId="3076373701" sldId="269"/>
            <ac:spMk id="3" creationId="{A30CE1C2-F78B-BD35-E004-8FF3EFEB0DF6}"/>
          </ac:spMkLst>
        </pc:spChg>
        <pc:spChg chg="add mod ord">
          <ac:chgData name="Luis Rojo" userId="c7785001dcb29f08" providerId="LiveId" clId="{18AA05DD-EE99-4321-8F67-367DB1C5E5C4}" dt="2026-01-07T16:40:14.029" v="1938" actId="20577"/>
          <ac:spMkLst>
            <pc:docMk/>
            <pc:sldMk cId="3076373701" sldId="269"/>
            <ac:spMk id="4" creationId="{B2B02485-C971-E2E8-0FA0-85E6F69ED13B}"/>
          </ac:spMkLst>
        </pc:spChg>
        <pc:spChg chg="add del mod ord">
          <ac:chgData name="Luis Rojo" userId="c7785001dcb29f08" providerId="LiveId" clId="{18AA05DD-EE99-4321-8F67-367DB1C5E5C4}" dt="2026-01-07T16:41:16.598" v="1939"/>
          <ac:spMkLst>
            <pc:docMk/>
            <pc:sldMk cId="3076373701" sldId="269"/>
            <ac:spMk id="5" creationId="{57EAEDB6-9C4D-4BA6-5D78-E53F0DF47312}"/>
          </ac:spMkLst>
        </pc:spChg>
        <pc:picChg chg="add mod">
          <ac:chgData name="Luis Rojo" userId="c7785001dcb29f08" providerId="LiveId" clId="{18AA05DD-EE99-4321-8F67-367DB1C5E5C4}" dt="2026-01-07T16:41:16.598" v="1939"/>
          <ac:picMkLst>
            <pc:docMk/>
            <pc:sldMk cId="3076373701" sldId="269"/>
            <ac:picMk id="6" creationId="{6C3AA7EC-E656-EE70-FE4E-0CB8AF175D06}"/>
          </ac:picMkLst>
        </pc:picChg>
      </pc:sldChg>
      <pc:sldChg chg="addSp delSp modSp new mod">
        <pc:chgData name="Luis Rojo" userId="c7785001dcb29f08" providerId="LiveId" clId="{18AA05DD-EE99-4321-8F67-367DB1C5E5C4}" dt="2026-01-07T16:43:16.026" v="2218" actId="20577"/>
        <pc:sldMkLst>
          <pc:docMk/>
          <pc:sldMk cId="2142888628" sldId="270"/>
        </pc:sldMkLst>
        <pc:spChg chg="mod">
          <ac:chgData name="Luis Rojo" userId="c7785001dcb29f08" providerId="LiveId" clId="{18AA05DD-EE99-4321-8F67-367DB1C5E5C4}" dt="2026-01-07T16:41:59.056" v="1979" actId="20577"/>
          <ac:spMkLst>
            <pc:docMk/>
            <pc:sldMk cId="2142888628" sldId="270"/>
            <ac:spMk id="2" creationId="{10296BB8-92DA-8EF6-F705-3C0F0C09F005}"/>
          </ac:spMkLst>
        </pc:spChg>
        <pc:spChg chg="mod">
          <ac:chgData name="Luis Rojo" userId="c7785001dcb29f08" providerId="LiveId" clId="{18AA05DD-EE99-4321-8F67-367DB1C5E5C4}" dt="2026-01-07T16:43:16.026" v="2218" actId="20577"/>
          <ac:spMkLst>
            <pc:docMk/>
            <pc:sldMk cId="2142888628" sldId="270"/>
            <ac:spMk id="3" creationId="{0460AB9F-2526-AB4B-1044-B16F49EAA941}"/>
          </ac:spMkLst>
        </pc:spChg>
        <pc:spChg chg="del">
          <ac:chgData name="Luis Rojo" userId="c7785001dcb29f08" providerId="LiveId" clId="{18AA05DD-EE99-4321-8F67-367DB1C5E5C4}" dt="2026-01-07T16:42:16.042" v="1980"/>
          <ac:spMkLst>
            <pc:docMk/>
            <pc:sldMk cId="2142888628" sldId="270"/>
            <ac:spMk id="4" creationId="{1BAD397B-AA9B-BEC9-EDB9-2FE135AF6765}"/>
          </ac:spMkLst>
        </pc:spChg>
        <pc:picChg chg="add mod">
          <ac:chgData name="Luis Rojo" userId="c7785001dcb29f08" providerId="LiveId" clId="{18AA05DD-EE99-4321-8F67-367DB1C5E5C4}" dt="2026-01-07T16:42:16.042" v="1980"/>
          <ac:picMkLst>
            <pc:docMk/>
            <pc:sldMk cId="2142888628" sldId="270"/>
            <ac:picMk id="5122" creationId="{A2E56A8F-5B82-ABD4-2DA3-698389141898}"/>
          </ac:picMkLst>
        </pc:picChg>
      </pc:sldChg>
      <pc:sldChg chg="addSp delSp modSp new mod">
        <pc:chgData name="Luis Rojo" userId="c7785001dcb29f08" providerId="LiveId" clId="{18AA05DD-EE99-4321-8F67-367DB1C5E5C4}" dt="2026-01-07T16:46:53.166" v="2508"/>
        <pc:sldMkLst>
          <pc:docMk/>
          <pc:sldMk cId="2237709167" sldId="271"/>
        </pc:sldMkLst>
        <pc:spChg chg="mod">
          <ac:chgData name="Luis Rojo" userId="c7785001dcb29f08" providerId="LiveId" clId="{18AA05DD-EE99-4321-8F67-367DB1C5E5C4}" dt="2026-01-07T16:43:26.801" v="2242" actId="20577"/>
          <ac:spMkLst>
            <pc:docMk/>
            <pc:sldMk cId="2237709167" sldId="271"/>
            <ac:spMk id="2" creationId="{09D9F567-4ED2-49E0-17DE-28D1F8F9F897}"/>
          </ac:spMkLst>
        </pc:spChg>
        <pc:spChg chg="mod">
          <ac:chgData name="Luis Rojo" userId="c7785001dcb29f08" providerId="LiveId" clId="{18AA05DD-EE99-4321-8F67-367DB1C5E5C4}" dt="2026-01-07T16:46:34.551" v="2507" actId="20577"/>
          <ac:spMkLst>
            <pc:docMk/>
            <pc:sldMk cId="2237709167" sldId="271"/>
            <ac:spMk id="3" creationId="{61C4F742-92D9-EBFD-316F-8F50F0E45055}"/>
          </ac:spMkLst>
        </pc:spChg>
        <pc:spChg chg="del">
          <ac:chgData name="Luis Rojo" userId="c7785001dcb29f08" providerId="LiveId" clId="{18AA05DD-EE99-4321-8F67-367DB1C5E5C4}" dt="2026-01-07T16:46:53.166" v="2508"/>
          <ac:spMkLst>
            <pc:docMk/>
            <pc:sldMk cId="2237709167" sldId="271"/>
            <ac:spMk id="4" creationId="{AD40CD83-48A5-F959-47B5-EA65FA016354}"/>
          </ac:spMkLst>
        </pc:spChg>
        <pc:picChg chg="add mod">
          <ac:chgData name="Luis Rojo" userId="c7785001dcb29f08" providerId="LiveId" clId="{18AA05DD-EE99-4321-8F67-367DB1C5E5C4}" dt="2026-01-07T16:46:53.166" v="2508"/>
          <ac:picMkLst>
            <pc:docMk/>
            <pc:sldMk cId="2237709167" sldId="271"/>
            <ac:picMk id="6146" creationId="{85FB2641-8726-C7F4-F1ED-A0DB102EC0C3}"/>
          </ac:picMkLst>
        </pc:picChg>
      </pc:sldChg>
      <pc:sldChg chg="addSp delSp modSp new mod modClrScheme chgLayout">
        <pc:chgData name="Luis Rojo" userId="c7785001dcb29f08" providerId="LiveId" clId="{18AA05DD-EE99-4321-8F67-367DB1C5E5C4}" dt="2026-01-07T17:13:52.832" v="4381" actId="20577"/>
        <pc:sldMkLst>
          <pc:docMk/>
          <pc:sldMk cId="2683074560" sldId="272"/>
        </pc:sldMkLst>
        <pc:spChg chg="mod ord">
          <ac:chgData name="Luis Rojo" userId="c7785001dcb29f08" providerId="LiveId" clId="{18AA05DD-EE99-4321-8F67-367DB1C5E5C4}" dt="2026-01-07T16:47:16.021" v="2545" actId="700"/>
          <ac:spMkLst>
            <pc:docMk/>
            <pc:sldMk cId="2683074560" sldId="272"/>
            <ac:spMk id="2" creationId="{20D05816-0524-CFFC-A404-1335E67D970E}"/>
          </ac:spMkLst>
        </pc:spChg>
        <pc:spChg chg="del mod ord">
          <ac:chgData name="Luis Rojo" userId="c7785001dcb29f08" providerId="LiveId" clId="{18AA05DD-EE99-4321-8F67-367DB1C5E5C4}" dt="2026-01-07T16:47:16.021" v="2545" actId="700"/>
          <ac:spMkLst>
            <pc:docMk/>
            <pc:sldMk cId="2683074560" sldId="272"/>
            <ac:spMk id="3" creationId="{5D76887E-BBDC-F62F-D35E-A6CFB1A66880}"/>
          </ac:spMkLst>
        </pc:spChg>
        <pc:spChg chg="add mod ord">
          <ac:chgData name="Luis Rojo" userId="c7785001dcb29f08" providerId="LiveId" clId="{18AA05DD-EE99-4321-8F67-367DB1C5E5C4}" dt="2026-01-07T17:13:52.832" v="4381" actId="20577"/>
          <ac:spMkLst>
            <pc:docMk/>
            <pc:sldMk cId="2683074560" sldId="272"/>
            <ac:spMk id="4" creationId="{61372D08-C93E-5904-1ABE-D4EFC81B2238}"/>
          </ac:spMkLst>
        </pc:spChg>
        <pc:spChg chg="add del mod ord">
          <ac:chgData name="Luis Rojo" userId="c7785001dcb29f08" providerId="LiveId" clId="{18AA05DD-EE99-4321-8F67-367DB1C5E5C4}" dt="2026-01-07T16:47:48.191" v="2546"/>
          <ac:spMkLst>
            <pc:docMk/>
            <pc:sldMk cId="2683074560" sldId="272"/>
            <ac:spMk id="5" creationId="{6710A86E-276E-DB5C-E969-45AC72484F77}"/>
          </ac:spMkLst>
        </pc:spChg>
        <pc:picChg chg="add mod">
          <ac:chgData name="Luis Rojo" userId="c7785001dcb29f08" providerId="LiveId" clId="{18AA05DD-EE99-4321-8F67-367DB1C5E5C4}" dt="2026-01-07T16:47:48.191" v="2546"/>
          <ac:picMkLst>
            <pc:docMk/>
            <pc:sldMk cId="2683074560" sldId="272"/>
            <ac:picMk id="6" creationId="{2376D8FA-49C6-5D68-7C58-FCEB8D111C4D}"/>
          </ac:picMkLst>
        </pc:picChg>
      </pc:sldChg>
      <pc:sldChg chg="addSp delSp modSp new mod">
        <pc:chgData name="Luis Rojo" userId="c7785001dcb29f08" providerId="LiveId" clId="{18AA05DD-EE99-4321-8F67-367DB1C5E5C4}" dt="2026-01-07T16:52:21.771" v="3242" actId="1076"/>
        <pc:sldMkLst>
          <pc:docMk/>
          <pc:sldMk cId="2879920365" sldId="273"/>
        </pc:sldMkLst>
        <pc:spChg chg="mod">
          <ac:chgData name="Luis Rojo" userId="c7785001dcb29f08" providerId="LiveId" clId="{18AA05DD-EE99-4321-8F67-367DB1C5E5C4}" dt="2026-01-07T16:50:41.445" v="2990" actId="20577"/>
          <ac:spMkLst>
            <pc:docMk/>
            <pc:sldMk cId="2879920365" sldId="273"/>
            <ac:spMk id="2" creationId="{D332CE70-8FCF-B34B-68DE-0373C6142D48}"/>
          </ac:spMkLst>
        </pc:spChg>
        <pc:spChg chg="mod">
          <ac:chgData name="Luis Rojo" userId="c7785001dcb29f08" providerId="LiveId" clId="{18AA05DD-EE99-4321-8F67-367DB1C5E5C4}" dt="2026-01-07T16:52:03.323" v="3240" actId="20577"/>
          <ac:spMkLst>
            <pc:docMk/>
            <pc:sldMk cId="2879920365" sldId="273"/>
            <ac:spMk id="3" creationId="{81E81C51-FC81-7766-5069-7D48520828A7}"/>
          </ac:spMkLst>
        </pc:spChg>
        <pc:spChg chg="del">
          <ac:chgData name="Luis Rojo" userId="c7785001dcb29f08" providerId="LiveId" clId="{18AA05DD-EE99-4321-8F67-367DB1C5E5C4}" dt="2026-01-07T16:52:19.930" v="3241"/>
          <ac:spMkLst>
            <pc:docMk/>
            <pc:sldMk cId="2879920365" sldId="273"/>
            <ac:spMk id="4" creationId="{3B6FBA7E-CDA1-0E90-61AA-BA859BCFFC34}"/>
          </ac:spMkLst>
        </pc:spChg>
        <pc:picChg chg="add mod">
          <ac:chgData name="Luis Rojo" userId="c7785001dcb29f08" providerId="LiveId" clId="{18AA05DD-EE99-4321-8F67-367DB1C5E5C4}" dt="2026-01-07T16:52:21.771" v="3242" actId="1076"/>
          <ac:picMkLst>
            <pc:docMk/>
            <pc:sldMk cId="2879920365" sldId="273"/>
            <ac:picMk id="5" creationId="{E3DAABED-19DC-A22C-4796-1DCD7C8474FD}"/>
          </ac:picMkLst>
        </pc:picChg>
      </pc:sldChg>
      <pc:sldChg chg="addSp delSp modSp new mod">
        <pc:chgData name="Luis Rojo" userId="c7785001dcb29f08" providerId="LiveId" clId="{18AA05DD-EE99-4321-8F67-367DB1C5E5C4}" dt="2026-01-07T16:58:15.679" v="3438" actId="478"/>
        <pc:sldMkLst>
          <pc:docMk/>
          <pc:sldMk cId="396231446" sldId="274"/>
        </pc:sldMkLst>
        <pc:spChg chg="mod">
          <ac:chgData name="Luis Rojo" userId="c7785001dcb29f08" providerId="LiveId" clId="{18AA05DD-EE99-4321-8F67-367DB1C5E5C4}" dt="2026-01-07T16:56:40.876" v="3431" actId="20577"/>
          <ac:spMkLst>
            <pc:docMk/>
            <pc:sldMk cId="396231446" sldId="274"/>
            <ac:spMk id="3" creationId="{9D11980D-5703-BA1A-7A2D-AEA3DA3308D1}"/>
          </ac:spMkLst>
        </pc:spChg>
        <pc:spChg chg="del">
          <ac:chgData name="Luis Rojo" userId="c7785001dcb29f08" providerId="LiveId" clId="{18AA05DD-EE99-4321-8F67-367DB1C5E5C4}" dt="2026-01-07T16:52:45.375" v="3244"/>
          <ac:spMkLst>
            <pc:docMk/>
            <pc:sldMk cId="396231446" sldId="274"/>
            <ac:spMk id="4" creationId="{BE62EACB-500A-5360-8FD6-6EB1AC6619BB}"/>
          </ac:spMkLst>
        </pc:spChg>
        <pc:spChg chg="add">
          <ac:chgData name="Luis Rojo" userId="c7785001dcb29f08" providerId="LiveId" clId="{18AA05DD-EE99-4321-8F67-367DB1C5E5C4}" dt="2026-01-07T16:57:49.835" v="3433"/>
          <ac:spMkLst>
            <pc:docMk/>
            <pc:sldMk cId="396231446" sldId="274"/>
            <ac:spMk id="4" creationId="{CA6D721B-80C3-B31A-014B-DE8C958C4D35}"/>
          </ac:spMkLst>
        </pc:spChg>
        <pc:spChg chg="add del mod">
          <ac:chgData name="Luis Rojo" userId="c7785001dcb29f08" providerId="LiveId" clId="{18AA05DD-EE99-4321-8F67-367DB1C5E5C4}" dt="2026-01-07T16:52:47.153" v="3245"/>
          <ac:spMkLst>
            <pc:docMk/>
            <pc:sldMk cId="396231446" sldId="274"/>
            <ac:spMk id="5" creationId="{C0C6B256-6C62-794D-40ED-E68B9B6582B3}"/>
          </ac:spMkLst>
        </pc:spChg>
        <pc:spChg chg="add del mod">
          <ac:chgData name="Luis Rojo" userId="c7785001dcb29f08" providerId="LiveId" clId="{18AA05DD-EE99-4321-8F67-367DB1C5E5C4}" dt="2026-01-07T16:58:15.679" v="3438" actId="478"/>
          <ac:spMkLst>
            <pc:docMk/>
            <pc:sldMk cId="396231446" sldId="274"/>
            <ac:spMk id="8" creationId="{9A79A952-847A-EDA2-AF5B-60BBF06873A8}"/>
          </ac:spMkLst>
        </pc:spChg>
        <pc:picChg chg="add mod">
          <ac:chgData name="Luis Rojo" userId="c7785001dcb29f08" providerId="LiveId" clId="{18AA05DD-EE99-4321-8F67-367DB1C5E5C4}" dt="2026-01-07T16:57:57.725" v="3436" actId="1076"/>
          <ac:picMkLst>
            <pc:docMk/>
            <pc:sldMk cId="396231446" sldId="274"/>
            <ac:picMk id="5" creationId="{1C54919F-E96E-1BD4-FAC2-E80097DBE117}"/>
          </ac:picMkLst>
        </pc:picChg>
        <pc:picChg chg="add del mod">
          <ac:chgData name="Luis Rojo" userId="c7785001dcb29f08" providerId="LiveId" clId="{18AA05DD-EE99-4321-8F67-367DB1C5E5C4}" dt="2026-01-07T16:57:55.128" v="3435" actId="478"/>
          <ac:picMkLst>
            <pc:docMk/>
            <pc:sldMk cId="396231446" sldId="274"/>
            <ac:picMk id="6" creationId="{BC092578-B3A3-B9DC-AD24-6354DF82EAC4}"/>
          </ac:picMkLst>
        </pc:picChg>
      </pc:sldChg>
      <pc:sldChg chg="modSp add mod">
        <pc:chgData name="Luis Rojo" userId="c7785001dcb29f08" providerId="LiveId" clId="{18AA05DD-EE99-4321-8F67-367DB1C5E5C4}" dt="2026-01-07T17:01:00.929" v="3465" actId="20577"/>
        <pc:sldMkLst>
          <pc:docMk/>
          <pc:sldMk cId="0" sldId="275"/>
        </pc:sldMkLst>
        <pc:spChg chg="mod">
          <ac:chgData name="Luis Rojo" userId="c7785001dcb29f08" providerId="LiveId" clId="{18AA05DD-EE99-4321-8F67-367DB1C5E5C4}" dt="2026-01-07T17:01:00.929" v="3465" actId="20577"/>
          <ac:spMkLst>
            <pc:docMk/>
            <pc:sldMk cId="0" sldId="275"/>
            <ac:spMk id="2" creationId="{00000000-0000-0000-0000-000000000000}"/>
          </ac:spMkLst>
        </pc:spChg>
        <pc:spChg chg="mod">
          <ac:chgData name="Luis Rojo" userId="c7785001dcb29f08" providerId="LiveId" clId="{18AA05DD-EE99-4321-8F67-367DB1C5E5C4}" dt="2026-01-07T17:00:57.927" v="3463" actId="207"/>
          <ac:spMkLst>
            <pc:docMk/>
            <pc:sldMk cId="0" sldId="275"/>
            <ac:spMk id="3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03:17.048" v="3632" actId="20577"/>
        <pc:sldMkLst>
          <pc:docMk/>
          <pc:sldMk cId="0" sldId="283"/>
        </pc:sldMkLst>
        <pc:spChg chg="mod">
          <ac:chgData name="Luis Rojo" userId="c7785001dcb29f08" providerId="LiveId" clId="{18AA05DD-EE99-4321-8F67-367DB1C5E5C4}" dt="2026-01-07T17:03:17.048" v="3632" actId="20577"/>
          <ac:spMkLst>
            <pc:docMk/>
            <pc:sldMk cId="0" sldId="283"/>
            <ac:spMk id="7" creationId="{00000000-0000-0000-0000-000000000000}"/>
          </ac:spMkLst>
        </pc:spChg>
        <pc:picChg chg="mod">
          <ac:chgData name="Luis Rojo" userId="c7785001dcb29f08" providerId="LiveId" clId="{18AA05DD-EE99-4321-8F67-367DB1C5E5C4}" dt="2026-01-07T17:01:33.672" v="3466" actId="1076"/>
          <ac:picMkLst>
            <pc:docMk/>
            <pc:sldMk cId="0" sldId="283"/>
            <ac:picMk id="8" creationId="{00000000-0000-0000-0000-000000000000}"/>
          </ac:picMkLst>
        </pc:picChg>
        <pc:picChg chg="mod">
          <ac:chgData name="Luis Rojo" userId="c7785001dcb29f08" providerId="LiveId" clId="{18AA05DD-EE99-4321-8F67-367DB1C5E5C4}" dt="2026-01-07T17:01:38.518" v="3468" actId="1076"/>
          <ac:picMkLst>
            <pc:docMk/>
            <pc:sldMk cId="0" sldId="283"/>
            <ac:picMk id="9" creationId="{00000000-0000-0000-0000-000000000000}"/>
          </ac:picMkLst>
        </pc:pic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84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85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86"/>
        </pc:sldMkLst>
      </pc:sldChg>
      <pc:sldChg chg="modSp add mod">
        <pc:chgData name="Luis Rojo" userId="c7785001dcb29f08" providerId="LiveId" clId="{18AA05DD-EE99-4321-8F67-367DB1C5E5C4}" dt="2026-01-07T17:00:45.439" v="3453" actId="27636"/>
        <pc:sldMkLst>
          <pc:docMk/>
          <pc:sldMk cId="0" sldId="287"/>
        </pc:sldMkLst>
        <pc:spChg chg="mod">
          <ac:chgData name="Luis Rojo" userId="c7785001dcb29f08" providerId="LiveId" clId="{18AA05DD-EE99-4321-8F67-367DB1C5E5C4}" dt="2026-01-07T17:00:45.439" v="3453" actId="27636"/>
          <ac:spMkLst>
            <pc:docMk/>
            <pc:sldMk cId="0" sldId="287"/>
            <ac:spMk id="2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00:45.452" v="3454" actId="27636"/>
        <pc:sldMkLst>
          <pc:docMk/>
          <pc:sldMk cId="0" sldId="288"/>
        </pc:sldMkLst>
        <pc:spChg chg="mod">
          <ac:chgData name="Luis Rojo" userId="c7785001dcb29f08" providerId="LiveId" clId="{18AA05DD-EE99-4321-8F67-367DB1C5E5C4}" dt="2026-01-07T17:00:45.452" v="3454" actId="27636"/>
          <ac:spMkLst>
            <pc:docMk/>
            <pc:sldMk cId="0" sldId="288"/>
            <ac:spMk id="2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89"/>
        </pc:sldMkLst>
      </pc:sldChg>
      <pc:sldChg chg="modSp add mod">
        <pc:chgData name="Luis Rojo" userId="c7785001dcb29f08" providerId="LiveId" clId="{18AA05DD-EE99-4321-8F67-367DB1C5E5C4}" dt="2026-01-07T17:00:45.468" v="3455" actId="27636"/>
        <pc:sldMkLst>
          <pc:docMk/>
          <pc:sldMk cId="0" sldId="291"/>
        </pc:sldMkLst>
        <pc:spChg chg="mod">
          <ac:chgData name="Luis Rojo" userId="c7785001dcb29f08" providerId="LiveId" clId="{18AA05DD-EE99-4321-8F67-367DB1C5E5C4}" dt="2026-01-07T17:00:45.468" v="3455" actId="27636"/>
          <ac:spMkLst>
            <pc:docMk/>
            <pc:sldMk cId="0" sldId="291"/>
            <ac:spMk id="2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33:20.697" v="4925" actId="1076"/>
        <pc:sldMkLst>
          <pc:docMk/>
          <pc:sldMk cId="0" sldId="292"/>
        </pc:sldMkLst>
        <pc:spChg chg="mod">
          <ac:chgData name="Luis Rojo" userId="c7785001dcb29f08" providerId="LiveId" clId="{18AA05DD-EE99-4321-8F67-367DB1C5E5C4}" dt="2026-01-07T17:33:14.263" v="4923" actId="20577"/>
          <ac:spMkLst>
            <pc:docMk/>
            <pc:sldMk cId="0" sldId="292"/>
            <ac:spMk id="2" creationId="{00000000-0000-0000-0000-000000000000}"/>
          </ac:spMkLst>
        </pc:spChg>
        <pc:spChg chg="mod">
          <ac:chgData name="Luis Rojo" userId="c7785001dcb29f08" providerId="LiveId" clId="{18AA05DD-EE99-4321-8F67-367DB1C5E5C4}" dt="2026-01-07T17:33:20.697" v="4925" actId="1076"/>
          <ac:spMkLst>
            <pc:docMk/>
            <pc:sldMk cId="0" sldId="292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93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94"/>
        </pc:sldMkLst>
      </pc:sldChg>
      <pc:sldChg chg="modSp add mod">
        <pc:chgData name="Luis Rojo" userId="c7785001dcb29f08" providerId="LiveId" clId="{18AA05DD-EE99-4321-8F67-367DB1C5E5C4}" dt="2026-01-07T17:00:45.517" v="3458" actId="27636"/>
        <pc:sldMkLst>
          <pc:docMk/>
          <pc:sldMk cId="0" sldId="296"/>
        </pc:sldMkLst>
        <pc:spChg chg="mod">
          <ac:chgData name="Luis Rojo" userId="c7785001dcb29f08" providerId="LiveId" clId="{18AA05DD-EE99-4321-8F67-367DB1C5E5C4}" dt="2026-01-07T17:00:45.517" v="3458" actId="27636"/>
          <ac:spMkLst>
            <pc:docMk/>
            <pc:sldMk cId="0" sldId="296"/>
            <ac:spMk id="2" creationId="{00000000-0000-0000-0000-000000000000}"/>
          </ac:spMkLst>
        </pc:spChg>
        <pc:spChg chg="mod">
          <ac:chgData name="Luis Rojo" userId="c7785001dcb29f08" providerId="LiveId" clId="{18AA05DD-EE99-4321-8F67-367DB1C5E5C4}" dt="2026-01-07T17:00:45.516" v="3457" actId="27636"/>
          <ac:spMkLst>
            <pc:docMk/>
            <pc:sldMk cId="0" sldId="296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97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9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299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0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01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02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23"/>
        </pc:sldMkLst>
      </pc:sldChg>
      <pc:sldChg chg="modSp add mod">
        <pc:chgData name="Luis Rojo" userId="c7785001dcb29f08" providerId="LiveId" clId="{18AA05DD-EE99-4321-8F67-367DB1C5E5C4}" dt="2026-01-07T17:07:52.038" v="3866" actId="20577"/>
        <pc:sldMkLst>
          <pc:docMk/>
          <pc:sldMk cId="0" sldId="324"/>
        </pc:sldMkLst>
        <pc:spChg chg="mod">
          <ac:chgData name="Luis Rojo" userId="c7785001dcb29f08" providerId="LiveId" clId="{18AA05DD-EE99-4321-8F67-367DB1C5E5C4}" dt="2026-01-07T17:07:52.038" v="3866" actId="20577"/>
          <ac:spMkLst>
            <pc:docMk/>
            <pc:sldMk cId="0" sldId="324"/>
            <ac:spMk id="3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07:26.477" v="3784" actId="27636"/>
        <pc:sldMkLst>
          <pc:docMk/>
          <pc:sldMk cId="0" sldId="325"/>
        </pc:sldMkLst>
        <pc:spChg chg="mod">
          <ac:chgData name="Luis Rojo" userId="c7785001dcb29f08" providerId="LiveId" clId="{18AA05DD-EE99-4321-8F67-367DB1C5E5C4}" dt="2026-01-07T17:07:26.477" v="3784" actId="27636"/>
          <ac:spMkLst>
            <pc:docMk/>
            <pc:sldMk cId="0" sldId="325"/>
            <ac:spMk id="3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07:58.352" v="3867" actId="20577"/>
        <pc:sldMkLst>
          <pc:docMk/>
          <pc:sldMk cId="0" sldId="326"/>
        </pc:sldMkLst>
        <pc:spChg chg="mod">
          <ac:chgData name="Luis Rojo" userId="c7785001dcb29f08" providerId="LiveId" clId="{18AA05DD-EE99-4321-8F67-367DB1C5E5C4}" dt="2026-01-07T17:07:58.352" v="3867" actId="20577"/>
          <ac:spMkLst>
            <pc:docMk/>
            <pc:sldMk cId="0" sldId="326"/>
            <ac:spMk id="6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25:47.732" v="4403" actId="20577"/>
        <pc:sldMkLst>
          <pc:docMk/>
          <pc:sldMk cId="0" sldId="327"/>
        </pc:sldMkLst>
        <pc:spChg chg="mod">
          <ac:chgData name="Luis Rojo" userId="c7785001dcb29f08" providerId="LiveId" clId="{18AA05DD-EE99-4321-8F67-367DB1C5E5C4}" dt="2026-01-07T17:25:47.732" v="4403" actId="20577"/>
          <ac:spMkLst>
            <pc:docMk/>
            <pc:sldMk cId="0" sldId="327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2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29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1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2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3"/>
        </pc:sldMkLst>
      </pc:sldChg>
      <pc:sldChg chg="modSp add del mod">
        <pc:chgData name="Luis Rojo" userId="c7785001dcb29f08" providerId="LiveId" clId="{18AA05DD-EE99-4321-8F67-367DB1C5E5C4}" dt="2026-01-07T17:30:03.523" v="4602" actId="47"/>
        <pc:sldMkLst>
          <pc:docMk/>
          <pc:sldMk cId="0" sldId="334"/>
        </pc:sldMkLst>
        <pc:spChg chg="mod">
          <ac:chgData name="Luis Rojo" userId="c7785001dcb29f08" providerId="LiveId" clId="{18AA05DD-EE99-4321-8F67-367DB1C5E5C4}" dt="2026-01-07T17:29:53.780" v="4599" actId="20577"/>
          <ac:spMkLst>
            <pc:docMk/>
            <pc:sldMk cId="0" sldId="334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5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6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7"/>
        </pc:sldMkLst>
      </pc:sldChg>
      <pc:sldChg chg="modSp add mod">
        <pc:chgData name="Luis Rojo" userId="c7785001dcb29f08" providerId="LiveId" clId="{18AA05DD-EE99-4321-8F67-367DB1C5E5C4}" dt="2026-01-07T17:00:45.542" v="3459" actId="27636"/>
        <pc:sldMkLst>
          <pc:docMk/>
          <pc:sldMk cId="0" sldId="338"/>
        </pc:sldMkLst>
        <pc:spChg chg="mod">
          <ac:chgData name="Luis Rojo" userId="c7785001dcb29f08" providerId="LiveId" clId="{18AA05DD-EE99-4321-8F67-367DB1C5E5C4}" dt="2026-01-07T17:00:45.542" v="3459" actId="27636"/>
          <ac:spMkLst>
            <pc:docMk/>
            <pc:sldMk cId="0" sldId="338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39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1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2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3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4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5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6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47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2491832580" sldId="34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4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5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6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7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359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0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01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02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17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1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419"/>
        </pc:sldMkLst>
      </pc:sldChg>
      <pc:sldChg chg="modSp add mod">
        <pc:chgData name="Luis Rojo" userId="c7785001dcb29f08" providerId="LiveId" clId="{18AA05DD-EE99-4321-8F67-367DB1C5E5C4}" dt="2026-01-07T17:00:45.560" v="3460" actId="27636"/>
        <pc:sldMkLst>
          <pc:docMk/>
          <pc:sldMk cId="0" sldId="420"/>
        </pc:sldMkLst>
        <pc:spChg chg="mod">
          <ac:chgData name="Luis Rojo" userId="c7785001dcb29f08" providerId="LiveId" clId="{18AA05DD-EE99-4321-8F67-367DB1C5E5C4}" dt="2026-01-07T17:00:45.560" v="3460" actId="27636"/>
          <ac:spMkLst>
            <pc:docMk/>
            <pc:sldMk cId="0" sldId="420"/>
            <ac:spMk id="2" creationId="{00000000-0000-0000-0000-000000000000}"/>
          </ac:spMkLst>
        </pc:spChg>
      </pc:sldChg>
      <pc:sldChg chg="modSp add mod">
        <pc:chgData name="Luis Rojo" userId="c7785001dcb29f08" providerId="LiveId" clId="{18AA05DD-EE99-4321-8F67-367DB1C5E5C4}" dt="2026-01-07T17:00:45.570" v="3461" actId="27636"/>
        <pc:sldMkLst>
          <pc:docMk/>
          <pc:sldMk cId="0" sldId="421"/>
        </pc:sldMkLst>
        <pc:spChg chg="mod">
          <ac:chgData name="Luis Rojo" userId="c7785001dcb29f08" providerId="LiveId" clId="{18AA05DD-EE99-4321-8F67-367DB1C5E5C4}" dt="2026-01-07T17:00:45.570" v="3461" actId="27636"/>
          <ac:spMkLst>
            <pc:docMk/>
            <pc:sldMk cId="0" sldId="421"/>
            <ac:spMk id="3" creationId="{00000000-0000-0000-0000-000000000000}"/>
          </ac:spMkLst>
        </pc:spChg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553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4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5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6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7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8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29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0" sldId="630"/>
        </pc:sldMkLst>
      </pc:sldChg>
      <pc:sldChg chg="add">
        <pc:chgData name="Luis Rojo" userId="c7785001dcb29f08" providerId="LiveId" clId="{18AA05DD-EE99-4321-8F67-367DB1C5E5C4}" dt="2026-01-07T17:00:45.295" v="3451"/>
        <pc:sldMkLst>
          <pc:docMk/>
          <pc:sldMk cId="2577425305" sldId="631"/>
        </pc:sldMkLst>
      </pc:sldChg>
      <pc:sldChg chg="addSp delSp modSp add mod modClrScheme chgLayout">
        <pc:chgData name="Luis Rojo" userId="c7785001dcb29f08" providerId="LiveId" clId="{18AA05DD-EE99-4321-8F67-367DB1C5E5C4}" dt="2026-01-07T17:11:31.712" v="4003" actId="313"/>
        <pc:sldMkLst>
          <pc:docMk/>
          <pc:sldMk cId="1396132070" sldId="632"/>
        </pc:sldMkLst>
        <pc:spChg chg="del mod ord">
          <ac:chgData name="Luis Rojo" userId="c7785001dcb29f08" providerId="LiveId" clId="{18AA05DD-EE99-4321-8F67-367DB1C5E5C4}" dt="2026-01-07T17:10:10.668" v="3873" actId="700"/>
          <ac:spMkLst>
            <pc:docMk/>
            <pc:sldMk cId="1396132070" sldId="632"/>
            <ac:spMk id="2" creationId="{65A8FA92-F3AA-036D-1680-C6F7A83E26F9}"/>
          </ac:spMkLst>
        </pc:spChg>
        <pc:spChg chg="add mod ord">
          <ac:chgData name="Luis Rojo" userId="c7785001dcb29f08" providerId="LiveId" clId="{18AA05DD-EE99-4321-8F67-367DB1C5E5C4}" dt="2026-01-07T17:10:27.373" v="3896" actId="14100"/>
          <ac:spMkLst>
            <pc:docMk/>
            <pc:sldMk cId="1396132070" sldId="632"/>
            <ac:spMk id="3" creationId="{74577B40-13A7-7E5D-7465-ACC92F6E4C91}"/>
          </ac:spMkLst>
        </pc:spChg>
        <pc:spChg chg="add mod ord">
          <ac:chgData name="Luis Rojo" userId="c7785001dcb29f08" providerId="LiveId" clId="{18AA05DD-EE99-4321-8F67-367DB1C5E5C4}" dt="2026-01-07T17:11:01.981" v="3957" actId="20577"/>
          <ac:spMkLst>
            <pc:docMk/>
            <pc:sldMk cId="1396132070" sldId="632"/>
            <ac:spMk id="4" creationId="{69F86EF0-0B89-9F91-52BE-9C039C696240}"/>
          </ac:spMkLst>
        </pc:spChg>
        <pc:spChg chg="add mod ord">
          <ac:chgData name="Luis Rojo" userId="c7785001dcb29f08" providerId="LiveId" clId="{18AA05DD-EE99-4321-8F67-367DB1C5E5C4}" dt="2026-01-07T17:11:31.712" v="4003" actId="313"/>
          <ac:spMkLst>
            <pc:docMk/>
            <pc:sldMk cId="1396132070" sldId="632"/>
            <ac:spMk id="8" creationId="{F3BD6A0F-C45C-F991-337A-69162740B3B3}"/>
          </ac:spMkLst>
        </pc:spChg>
        <pc:spChg chg="add del mod">
          <ac:chgData name="Luis Rojo" userId="c7785001dcb29f08" providerId="LiveId" clId="{18AA05DD-EE99-4321-8F67-367DB1C5E5C4}" dt="2026-01-07T17:10:41.544" v="3906"/>
          <ac:spMkLst>
            <pc:docMk/>
            <pc:sldMk cId="1396132070" sldId="632"/>
            <ac:spMk id="9" creationId="{56B7C293-300D-248A-AEA8-F2389AD758EC}"/>
          </ac:spMkLst>
        </pc:spChg>
        <pc:picChg chg="mod ord">
          <ac:chgData name="Luis Rojo" userId="c7785001dcb29f08" providerId="LiveId" clId="{18AA05DD-EE99-4321-8F67-367DB1C5E5C4}" dt="2026-01-07T17:10:10.668" v="3873" actId="700"/>
          <ac:picMkLst>
            <pc:docMk/>
            <pc:sldMk cId="1396132070" sldId="632"/>
            <ac:picMk id="5" creationId="{1D6CFF33-AB95-ED7D-681B-49E9BAD7A9C7}"/>
          </ac:picMkLst>
        </pc:picChg>
        <pc:picChg chg="del mod">
          <ac:chgData name="Luis Rojo" userId="c7785001dcb29f08" providerId="LiveId" clId="{18AA05DD-EE99-4321-8F67-367DB1C5E5C4}" dt="2026-01-07T17:10:12.702" v="3874" actId="21"/>
          <ac:picMkLst>
            <pc:docMk/>
            <pc:sldMk cId="1396132070" sldId="632"/>
            <ac:picMk id="6" creationId="{83C7CB3A-2C6C-37E7-9450-66E7E495B135}"/>
          </ac:picMkLst>
        </pc:picChg>
        <pc:picChg chg="add mod">
          <ac:chgData name="Luis Rojo" userId="c7785001dcb29f08" providerId="LiveId" clId="{18AA05DD-EE99-4321-8F67-367DB1C5E5C4}" dt="2026-01-07T17:10:41.544" v="3906"/>
          <ac:picMkLst>
            <pc:docMk/>
            <pc:sldMk cId="1396132070" sldId="632"/>
            <ac:picMk id="10" creationId="{83C7CB3A-2C6C-37E7-9450-66E7E495B135}"/>
          </ac:picMkLst>
        </pc:picChg>
        <pc:picChg chg="del mod ord">
          <ac:chgData name="Luis Rojo" userId="c7785001dcb29f08" providerId="LiveId" clId="{18AA05DD-EE99-4321-8F67-367DB1C5E5C4}" dt="2026-01-07T17:10:36.888" v="3903" actId="21"/>
          <ac:picMkLst>
            <pc:docMk/>
            <pc:sldMk cId="1396132070" sldId="632"/>
            <ac:picMk id="1026" creationId="{967FE19C-A4DD-B1C3-0D23-CC4C7A247E5B}"/>
          </ac:picMkLst>
        </pc:picChg>
      </pc:sldChg>
      <pc:sldChg chg="addSp delSp modSp add mod modClrScheme chgLayout">
        <pc:chgData name="Luis Rojo" userId="c7785001dcb29f08" providerId="LiveId" clId="{18AA05DD-EE99-4321-8F67-367DB1C5E5C4}" dt="2026-01-07T17:12:41.614" v="4183" actId="20577"/>
        <pc:sldMkLst>
          <pc:docMk/>
          <pc:sldMk cId="3088017752" sldId="633"/>
        </pc:sldMkLst>
        <pc:spChg chg="del mod ord">
          <ac:chgData name="Luis Rojo" userId="c7785001dcb29f08" providerId="LiveId" clId="{18AA05DD-EE99-4321-8F67-367DB1C5E5C4}" dt="2026-01-07T17:11:37.175" v="4004" actId="700"/>
          <ac:spMkLst>
            <pc:docMk/>
            <pc:sldMk cId="3088017752" sldId="633"/>
            <ac:spMk id="2" creationId="{E02290E5-5017-4492-82BF-2227BEE8CB7F}"/>
          </ac:spMkLst>
        </pc:spChg>
        <pc:spChg chg="del mod ord">
          <ac:chgData name="Luis Rojo" userId="c7785001dcb29f08" providerId="LiveId" clId="{18AA05DD-EE99-4321-8F67-367DB1C5E5C4}" dt="2026-01-07T17:11:37.175" v="4004" actId="700"/>
          <ac:spMkLst>
            <pc:docMk/>
            <pc:sldMk cId="3088017752" sldId="633"/>
            <ac:spMk id="3" creationId="{F7442A80-4006-7BC8-4E2B-75DEAEFDF93C}"/>
          </ac:spMkLst>
        </pc:spChg>
        <pc:spChg chg="del">
          <ac:chgData name="Luis Rojo" userId="c7785001dcb29f08" providerId="LiveId" clId="{18AA05DD-EE99-4321-8F67-367DB1C5E5C4}" dt="2026-01-07T17:10:00.934" v="3872"/>
          <ac:spMkLst>
            <pc:docMk/>
            <pc:sldMk cId="3088017752" sldId="633"/>
            <ac:spMk id="4" creationId="{7A5061C4-D70E-5221-66AC-0377031BB2E8}"/>
          </ac:spMkLst>
        </pc:spChg>
        <pc:spChg chg="add mod ord">
          <ac:chgData name="Luis Rojo" userId="c7785001dcb29f08" providerId="LiveId" clId="{18AA05DD-EE99-4321-8F67-367DB1C5E5C4}" dt="2026-01-07T17:11:37.175" v="4004" actId="700"/>
          <ac:spMkLst>
            <pc:docMk/>
            <pc:sldMk cId="3088017752" sldId="633"/>
            <ac:spMk id="6" creationId="{144D6DE1-381D-9468-4F9C-BA6A96D6278C}"/>
          </ac:spMkLst>
        </pc:spChg>
        <pc:spChg chg="add mod ord">
          <ac:chgData name="Luis Rojo" userId="c7785001dcb29f08" providerId="LiveId" clId="{18AA05DD-EE99-4321-8F67-367DB1C5E5C4}" dt="2026-01-07T17:12:20.439" v="4136" actId="20577"/>
          <ac:spMkLst>
            <pc:docMk/>
            <pc:sldMk cId="3088017752" sldId="633"/>
            <ac:spMk id="7" creationId="{392C58D9-2988-7301-5EC5-F328664CAE7B}"/>
          </ac:spMkLst>
        </pc:spChg>
        <pc:spChg chg="add mod ord">
          <ac:chgData name="Luis Rojo" userId="c7785001dcb29f08" providerId="LiveId" clId="{18AA05DD-EE99-4321-8F67-367DB1C5E5C4}" dt="2026-01-07T17:11:37.175" v="4004" actId="700"/>
          <ac:spMkLst>
            <pc:docMk/>
            <pc:sldMk cId="3088017752" sldId="633"/>
            <ac:spMk id="8" creationId="{46B025B0-9F0D-C3C1-6122-1A000B3E14C4}"/>
          </ac:spMkLst>
        </pc:spChg>
        <pc:spChg chg="add mod ord">
          <ac:chgData name="Luis Rojo" userId="c7785001dcb29f08" providerId="LiveId" clId="{18AA05DD-EE99-4321-8F67-367DB1C5E5C4}" dt="2026-01-07T17:12:41.614" v="4183" actId="20577"/>
          <ac:spMkLst>
            <pc:docMk/>
            <pc:sldMk cId="3088017752" sldId="633"/>
            <ac:spMk id="9" creationId="{3E3A1D78-5BA0-B23D-3F80-BD909CC7A5C3}"/>
          </ac:spMkLst>
        </pc:spChg>
        <pc:picChg chg="add mod ord">
          <ac:chgData name="Luis Rojo" userId="c7785001dcb29f08" providerId="LiveId" clId="{18AA05DD-EE99-4321-8F67-367DB1C5E5C4}" dt="2026-01-07T17:11:37.175" v="4004" actId="700"/>
          <ac:picMkLst>
            <pc:docMk/>
            <pc:sldMk cId="3088017752" sldId="633"/>
            <ac:picMk id="5" creationId="{5FE05AF3-92CB-65DD-D4B0-C0D30A932CCD}"/>
          </ac:picMkLst>
        </pc:picChg>
        <pc:picChg chg="mod">
          <ac:chgData name="Luis Rojo" userId="c7785001dcb29f08" providerId="LiveId" clId="{18AA05DD-EE99-4321-8F67-367DB1C5E5C4}" dt="2026-01-07T17:11:47.129" v="4008" actId="14100"/>
          <ac:picMkLst>
            <pc:docMk/>
            <pc:sldMk cId="3088017752" sldId="633"/>
            <ac:picMk id="2050" creationId="{EABC5A53-48D1-1CC4-623C-6B6699E1244E}"/>
          </ac:picMkLst>
        </pc:picChg>
      </pc:sldChg>
      <pc:sldChg chg="addSp modSp new mod">
        <pc:chgData name="Luis Rojo" userId="c7785001dcb29f08" providerId="LiveId" clId="{18AA05DD-EE99-4321-8F67-367DB1C5E5C4}" dt="2026-01-07T17:13:33.577" v="4331" actId="20577"/>
        <pc:sldMkLst>
          <pc:docMk/>
          <pc:sldMk cId="745593197" sldId="634"/>
        </pc:sldMkLst>
        <pc:spChg chg="mod">
          <ac:chgData name="Luis Rojo" userId="c7785001dcb29f08" providerId="LiveId" clId="{18AA05DD-EE99-4321-8F67-367DB1C5E5C4}" dt="2026-01-07T17:13:33.577" v="4331" actId="20577"/>
          <ac:spMkLst>
            <pc:docMk/>
            <pc:sldMk cId="745593197" sldId="634"/>
            <ac:spMk id="3" creationId="{FA6DD080-F51B-8B83-8621-886071B70B33}"/>
          </ac:spMkLst>
        </pc:spChg>
        <pc:spChg chg="mod">
          <ac:chgData name="Luis Rojo" userId="c7785001dcb29f08" providerId="LiveId" clId="{18AA05DD-EE99-4321-8F67-367DB1C5E5C4}" dt="2026-01-07T17:04:28.925" v="3779"/>
          <ac:spMkLst>
            <pc:docMk/>
            <pc:sldMk cId="745593197" sldId="634"/>
            <ac:spMk id="4" creationId="{0B90DA75-689B-7BFA-64D8-90259979E081}"/>
          </ac:spMkLst>
        </pc:spChg>
        <pc:picChg chg="add mod">
          <ac:chgData name="Luis Rojo" userId="c7785001dcb29f08" providerId="LiveId" clId="{18AA05DD-EE99-4321-8F67-367DB1C5E5C4}" dt="2026-01-07T17:05:04.721" v="3782" actId="1076"/>
          <ac:picMkLst>
            <pc:docMk/>
            <pc:sldMk cId="745593197" sldId="634"/>
            <ac:picMk id="5" creationId="{8D485BEB-3B72-87EA-E924-B581F784891A}"/>
          </ac:picMkLst>
        </pc:picChg>
      </pc:sldChg>
      <pc:sldChg chg="addSp delSp modSp new mod chgLayout">
        <pc:chgData name="Luis Rojo" userId="c7785001dcb29f08" providerId="LiveId" clId="{18AA05DD-EE99-4321-8F67-367DB1C5E5C4}" dt="2026-01-07T17:13:10.444" v="4289" actId="20577"/>
        <pc:sldMkLst>
          <pc:docMk/>
          <pc:sldMk cId="3563364143" sldId="635"/>
        </pc:sldMkLst>
        <pc:spChg chg="del">
          <ac:chgData name="Luis Rojo" userId="c7785001dcb29f08" providerId="LiveId" clId="{18AA05DD-EE99-4321-8F67-367DB1C5E5C4}" dt="2026-01-07T17:12:48.773" v="4185" actId="700"/>
          <ac:spMkLst>
            <pc:docMk/>
            <pc:sldMk cId="3563364143" sldId="635"/>
            <ac:spMk id="2" creationId="{7D3F5102-249A-B7D6-3687-6599DA64B230}"/>
          </ac:spMkLst>
        </pc:spChg>
        <pc:spChg chg="del">
          <ac:chgData name="Luis Rojo" userId="c7785001dcb29f08" providerId="LiveId" clId="{18AA05DD-EE99-4321-8F67-367DB1C5E5C4}" dt="2026-01-07T17:10:16.609" v="3876"/>
          <ac:spMkLst>
            <pc:docMk/>
            <pc:sldMk cId="3563364143" sldId="635"/>
            <ac:spMk id="3" creationId="{72BA200F-18EE-4BAA-1966-D9084E9116E5}"/>
          </ac:spMkLst>
        </pc:spChg>
        <pc:spChg chg="del">
          <ac:chgData name="Luis Rojo" userId="c7785001dcb29f08" providerId="LiveId" clId="{18AA05DD-EE99-4321-8F67-367DB1C5E5C4}" dt="2026-01-07T17:10:38.741" v="3904"/>
          <ac:spMkLst>
            <pc:docMk/>
            <pc:sldMk cId="3563364143" sldId="635"/>
            <ac:spMk id="4" creationId="{57C899B1-3A15-2F62-0AEE-528EB7F289E7}"/>
          </ac:spMkLst>
        </pc:spChg>
        <pc:spChg chg="add del mod">
          <ac:chgData name="Luis Rojo" userId="c7785001dcb29f08" providerId="LiveId" clId="{18AA05DD-EE99-4321-8F67-367DB1C5E5C4}" dt="2026-01-07T17:12:48.773" v="4185" actId="700"/>
          <ac:spMkLst>
            <pc:docMk/>
            <pc:sldMk cId="3563364143" sldId="635"/>
            <ac:spMk id="7" creationId="{C4BEA824-0FD7-9F7B-50B3-C9186009100F}"/>
          </ac:spMkLst>
        </pc:spChg>
        <pc:spChg chg="add mod ord">
          <ac:chgData name="Luis Rojo" userId="c7785001dcb29f08" providerId="LiveId" clId="{18AA05DD-EE99-4321-8F67-367DB1C5E5C4}" dt="2026-01-07T17:12:48.773" v="4185" actId="700"/>
          <ac:spMkLst>
            <pc:docMk/>
            <pc:sldMk cId="3563364143" sldId="635"/>
            <ac:spMk id="8" creationId="{0D0EB9EB-6088-8DD6-E5EE-E734E1C74B18}"/>
          </ac:spMkLst>
        </pc:spChg>
        <pc:spChg chg="add mod ord">
          <ac:chgData name="Luis Rojo" userId="c7785001dcb29f08" providerId="LiveId" clId="{18AA05DD-EE99-4321-8F67-367DB1C5E5C4}" dt="2026-01-07T17:13:10.444" v="4289" actId="20577"/>
          <ac:spMkLst>
            <pc:docMk/>
            <pc:sldMk cId="3563364143" sldId="635"/>
            <ac:spMk id="9" creationId="{F5D28CB4-81D7-47C9-51FB-2331C527704B}"/>
          </ac:spMkLst>
        </pc:spChg>
        <pc:picChg chg="add del mod">
          <ac:chgData name="Luis Rojo" userId="c7785001dcb29f08" providerId="LiveId" clId="{18AA05DD-EE99-4321-8F67-367DB1C5E5C4}" dt="2026-01-07T17:10:39.900" v="3905" actId="21"/>
          <ac:picMkLst>
            <pc:docMk/>
            <pc:sldMk cId="3563364143" sldId="635"/>
            <ac:picMk id="6" creationId="{83C7CB3A-2C6C-37E7-9450-66E7E495B135}"/>
          </ac:picMkLst>
        </pc:picChg>
        <pc:picChg chg="add mod ord">
          <ac:chgData name="Luis Rojo" userId="c7785001dcb29f08" providerId="LiveId" clId="{18AA05DD-EE99-4321-8F67-367DB1C5E5C4}" dt="2026-01-07T17:12:48.773" v="4185" actId="700"/>
          <ac:picMkLst>
            <pc:docMk/>
            <pc:sldMk cId="3563364143" sldId="635"/>
            <ac:picMk id="1026" creationId="{967FE19C-A4DD-B1C3-0D23-CC4C7A247E5B}"/>
          </ac:picMkLst>
        </pc:picChg>
      </pc:sldChg>
      <pc:sldChg chg="addSp delSp modSp new mod">
        <pc:chgData name="Luis Rojo" userId="c7785001dcb29f08" providerId="LiveId" clId="{18AA05DD-EE99-4321-8F67-367DB1C5E5C4}" dt="2026-01-07T17:33:04.232" v="4921" actId="20577"/>
        <pc:sldMkLst>
          <pc:docMk/>
          <pc:sldMk cId="1697567377" sldId="636"/>
        </pc:sldMkLst>
        <pc:spChg chg="mod">
          <ac:chgData name="Luis Rojo" userId="c7785001dcb29f08" providerId="LiveId" clId="{18AA05DD-EE99-4321-8F67-367DB1C5E5C4}" dt="2026-01-07T17:33:04.232" v="4921" actId="20577"/>
          <ac:spMkLst>
            <pc:docMk/>
            <pc:sldMk cId="1697567377" sldId="636"/>
            <ac:spMk id="3" creationId="{95A6B2E2-9BBD-4665-C695-25CD568E9DDC}"/>
          </ac:spMkLst>
        </pc:spChg>
        <pc:spChg chg="del">
          <ac:chgData name="Luis Rojo" userId="c7785001dcb29f08" providerId="LiveId" clId="{18AA05DD-EE99-4321-8F67-367DB1C5E5C4}" dt="2026-01-07T17:27:23.512" v="4405"/>
          <ac:spMkLst>
            <pc:docMk/>
            <pc:sldMk cId="1697567377" sldId="636"/>
            <ac:spMk id="4" creationId="{DA311E31-1233-54EC-4CC3-DD8174F735AC}"/>
          </ac:spMkLst>
        </pc:spChg>
        <pc:picChg chg="add del mod">
          <ac:chgData name="Luis Rojo" userId="c7785001dcb29f08" providerId="LiveId" clId="{18AA05DD-EE99-4321-8F67-367DB1C5E5C4}" dt="2026-01-07T17:30:17.859" v="4606" actId="21"/>
          <ac:picMkLst>
            <pc:docMk/>
            <pc:sldMk cId="1697567377" sldId="636"/>
            <ac:picMk id="5" creationId="{7E3515DB-7441-9CC2-F6D6-E21F2BFC7670}"/>
          </ac:picMkLst>
        </pc:picChg>
        <pc:picChg chg="add mod">
          <ac:chgData name="Luis Rojo" userId="c7785001dcb29f08" providerId="LiveId" clId="{18AA05DD-EE99-4321-8F67-367DB1C5E5C4}" dt="2026-01-07T17:30:12.573" v="4604" actId="14100"/>
          <ac:picMkLst>
            <pc:docMk/>
            <pc:sldMk cId="1697567377" sldId="636"/>
            <ac:picMk id="2050" creationId="{EC19AB89-7364-B9BF-FC85-54FA8245567C}"/>
          </ac:picMkLst>
        </pc:picChg>
      </pc:sldChg>
      <pc:sldChg chg="addSp delSp modSp new mod">
        <pc:chgData name="Luis Rojo" userId="c7785001dcb29f08" providerId="LiveId" clId="{18AA05DD-EE99-4321-8F67-367DB1C5E5C4}" dt="2026-01-07T17:32:45.121" v="4859"/>
        <pc:sldMkLst>
          <pc:docMk/>
          <pc:sldMk cId="3751990031" sldId="637"/>
        </pc:sldMkLst>
        <pc:spChg chg="mod">
          <ac:chgData name="Luis Rojo" userId="c7785001dcb29f08" providerId="LiveId" clId="{18AA05DD-EE99-4321-8F67-367DB1C5E5C4}" dt="2026-01-07T17:32:45.121" v="4859"/>
          <ac:spMkLst>
            <pc:docMk/>
            <pc:sldMk cId="3751990031" sldId="637"/>
            <ac:spMk id="3" creationId="{9450EE90-6C3F-2F2A-8B0A-78265D9EB523}"/>
          </ac:spMkLst>
        </pc:spChg>
        <pc:spChg chg="del">
          <ac:chgData name="Luis Rojo" userId="c7785001dcb29f08" providerId="LiveId" clId="{18AA05DD-EE99-4321-8F67-367DB1C5E5C4}" dt="2026-01-07T17:30:20.071" v="4607"/>
          <ac:spMkLst>
            <pc:docMk/>
            <pc:sldMk cId="3751990031" sldId="637"/>
            <ac:spMk id="4" creationId="{266BB959-AD18-1E2A-6345-01838CB75AA0}"/>
          </ac:spMkLst>
        </pc:spChg>
        <pc:picChg chg="add mod">
          <ac:chgData name="Luis Rojo" userId="c7785001dcb29f08" providerId="LiveId" clId="{18AA05DD-EE99-4321-8F67-367DB1C5E5C4}" dt="2026-01-07T17:30:20.071" v="4607"/>
          <ac:picMkLst>
            <pc:docMk/>
            <pc:sldMk cId="3751990031" sldId="637"/>
            <ac:picMk id="5" creationId="{7E3515DB-7441-9CC2-F6D6-E21F2BFC7670}"/>
          </ac:picMkLst>
        </pc:picChg>
      </pc:sldChg>
    </pc:docChg>
  </pc:docChgLst>
  <pc:docChgLst>
    <pc:chgData name="Luis Rojo" userId="c7785001dcb29f08" providerId="LiveId" clId="{11CE1478-A7BB-424F-A8A0-36C85DDDFBDC}"/>
    <pc:docChg chg="undo custSel addSld delSld modSld sldOrd">
      <pc:chgData name="Luis Rojo" userId="c7785001dcb29f08" providerId="LiveId" clId="{11CE1478-A7BB-424F-A8A0-36C85DDDFBDC}" dt="2026-01-27T20:02:15.075" v="701" actId="1076"/>
      <pc:docMkLst>
        <pc:docMk/>
      </pc:docMkLst>
      <pc:sldChg chg="modSp new mod ord">
        <pc:chgData name="Luis Rojo" userId="c7785001dcb29f08" providerId="LiveId" clId="{11CE1478-A7BB-424F-A8A0-36C85DDDFBDC}" dt="2026-01-27T19:44:28.498" v="429" actId="20577"/>
        <pc:sldMkLst>
          <pc:docMk/>
          <pc:sldMk cId="320705774" sldId="638"/>
        </pc:sldMkLst>
        <pc:spChg chg="mod">
          <ac:chgData name="Luis Rojo" userId="c7785001dcb29f08" providerId="LiveId" clId="{11CE1478-A7BB-424F-A8A0-36C85DDDFBDC}" dt="2026-01-27T19:40:34.872" v="18" actId="20577"/>
          <ac:spMkLst>
            <pc:docMk/>
            <pc:sldMk cId="320705774" sldId="638"/>
            <ac:spMk id="2" creationId="{11B74FA3-2151-409A-A5B1-06C8A6B74B7C}"/>
          </ac:spMkLst>
        </pc:spChg>
        <pc:spChg chg="mod">
          <ac:chgData name="Luis Rojo" userId="c7785001dcb29f08" providerId="LiveId" clId="{11CE1478-A7BB-424F-A8A0-36C85DDDFBDC}" dt="2026-01-27T19:44:28.498" v="429" actId="20577"/>
          <ac:spMkLst>
            <pc:docMk/>
            <pc:sldMk cId="320705774" sldId="638"/>
            <ac:spMk id="3" creationId="{B037D206-C45C-143F-9EA0-6BC1C1AD9ABF}"/>
          </ac:spMkLst>
        </pc:spChg>
      </pc:sldChg>
      <pc:sldChg chg="new del">
        <pc:chgData name="Luis Rojo" userId="c7785001dcb29f08" providerId="LiveId" clId="{11CE1478-A7BB-424F-A8A0-36C85DDDFBDC}" dt="2026-01-27T19:49:49.320" v="684" actId="47"/>
        <pc:sldMkLst>
          <pc:docMk/>
          <pc:sldMk cId="707770981" sldId="639"/>
        </pc:sldMkLst>
      </pc:sldChg>
      <pc:sldChg chg="modSp new del mod">
        <pc:chgData name="Luis Rojo" userId="c7785001dcb29f08" providerId="LiveId" clId="{11CE1478-A7BB-424F-A8A0-36C85DDDFBDC}" dt="2026-01-27T19:48:21.001" v="677" actId="2696"/>
        <pc:sldMkLst>
          <pc:docMk/>
          <pc:sldMk cId="3086951395" sldId="639"/>
        </pc:sldMkLst>
        <pc:spChg chg="mod">
          <ac:chgData name="Luis Rojo" userId="c7785001dcb29f08" providerId="LiveId" clId="{11CE1478-A7BB-424F-A8A0-36C85DDDFBDC}" dt="2026-01-27T19:48:18.682" v="676" actId="20577"/>
          <ac:spMkLst>
            <pc:docMk/>
            <pc:sldMk cId="3086951395" sldId="639"/>
            <ac:spMk id="3" creationId="{CC523359-032D-B95C-7F77-0F52760DEAB0}"/>
          </ac:spMkLst>
        </pc:spChg>
      </pc:sldChg>
      <pc:sldChg chg="addSp delSp modSp add mod">
        <pc:chgData name="Luis Rojo" userId="c7785001dcb29f08" providerId="LiveId" clId="{11CE1478-A7BB-424F-A8A0-36C85DDDFBDC}" dt="2026-01-27T19:49:46.326" v="683" actId="1076"/>
        <pc:sldMkLst>
          <pc:docMk/>
          <pc:sldMk cId="404059967" sldId="640"/>
        </pc:sldMkLst>
        <pc:spChg chg="del">
          <ac:chgData name="Luis Rojo" userId="c7785001dcb29f08" providerId="LiveId" clId="{11CE1478-A7BB-424F-A8A0-36C85DDDFBDC}" dt="2026-01-27T19:49:38.437" v="680"/>
          <ac:spMkLst>
            <pc:docMk/>
            <pc:sldMk cId="404059967" sldId="640"/>
            <ac:spMk id="4" creationId="{FF92FE03-63E0-D5A0-9398-808F992BFBC8}"/>
          </ac:spMkLst>
        </pc:spChg>
        <pc:picChg chg="add mod">
          <ac:chgData name="Luis Rojo" userId="c7785001dcb29f08" providerId="LiveId" clId="{11CE1478-A7BB-424F-A8A0-36C85DDDFBDC}" dt="2026-01-27T19:49:46.326" v="683" actId="1076"/>
          <ac:picMkLst>
            <pc:docMk/>
            <pc:sldMk cId="404059967" sldId="640"/>
            <ac:picMk id="5" creationId="{D049546D-8952-AD0F-62A1-66A2EE6A1BE0}"/>
          </ac:picMkLst>
        </pc:picChg>
      </pc:sldChg>
      <pc:sldChg chg="addSp delSp modSp new mod modAnim">
        <pc:chgData name="Luis Rojo" userId="c7785001dcb29f08" providerId="LiveId" clId="{11CE1478-A7BB-424F-A8A0-36C85DDDFBDC}" dt="2026-01-27T20:01:20.649" v="692" actId="1076"/>
        <pc:sldMkLst>
          <pc:docMk/>
          <pc:sldMk cId="2871988994" sldId="641"/>
        </pc:sldMkLst>
        <pc:spChg chg="del">
          <ac:chgData name="Luis Rojo" userId="c7785001dcb29f08" providerId="LiveId" clId="{11CE1478-A7BB-424F-A8A0-36C85DDDFBDC}" dt="2026-01-27T20:00:29.919" v="686"/>
          <ac:spMkLst>
            <pc:docMk/>
            <pc:sldMk cId="2871988994" sldId="641"/>
            <ac:spMk id="3" creationId="{FC33E7DC-4546-BA65-9EEB-3362FCD5D3E3}"/>
          </ac:spMkLst>
        </pc:spChg>
        <pc:picChg chg="add mod">
          <ac:chgData name="Luis Rojo" userId="c7785001dcb29f08" providerId="LiveId" clId="{11CE1478-A7BB-424F-A8A0-36C85DDDFBDC}" dt="2026-01-27T20:01:20.649" v="692" actId="1076"/>
          <ac:picMkLst>
            <pc:docMk/>
            <pc:sldMk cId="2871988994" sldId="641"/>
            <ac:picMk id="4" creationId="{A74C1389-CB4A-2D7E-A314-8E5C490EA4EA}"/>
          </ac:picMkLst>
        </pc:picChg>
      </pc:sldChg>
      <pc:sldChg chg="addSp delSp modSp new mod delAnim modAnim">
        <pc:chgData name="Luis Rojo" userId="c7785001dcb29f08" providerId="LiveId" clId="{11CE1478-A7BB-424F-A8A0-36C85DDDFBDC}" dt="2026-01-27T20:02:15.075" v="701" actId="1076"/>
        <pc:sldMkLst>
          <pc:docMk/>
          <pc:sldMk cId="128416094" sldId="642"/>
        </pc:sldMkLst>
        <pc:spChg chg="del">
          <ac:chgData name="Luis Rojo" userId="c7785001dcb29f08" providerId="LiveId" clId="{11CE1478-A7BB-424F-A8A0-36C85DDDFBDC}" dt="2026-01-27T20:01:29.419" v="694"/>
          <ac:spMkLst>
            <pc:docMk/>
            <pc:sldMk cId="128416094" sldId="642"/>
            <ac:spMk id="3" creationId="{CFE54D46-3C15-B6D9-1375-94D45425F646}"/>
          </ac:spMkLst>
        </pc:spChg>
        <pc:spChg chg="add del mod">
          <ac:chgData name="Luis Rojo" userId="c7785001dcb29f08" providerId="LiveId" clId="{11CE1478-A7BB-424F-A8A0-36C85DDDFBDC}" dt="2026-01-27T20:02:08.083" v="698"/>
          <ac:spMkLst>
            <pc:docMk/>
            <pc:sldMk cId="128416094" sldId="642"/>
            <ac:spMk id="6" creationId="{BDA33D38-3B8B-FFA1-8335-AF2F775BEFC9}"/>
          </ac:spMkLst>
        </pc:spChg>
        <pc:picChg chg="add del mod">
          <ac:chgData name="Luis Rojo" userId="c7785001dcb29f08" providerId="LiveId" clId="{11CE1478-A7BB-424F-A8A0-36C85DDDFBDC}" dt="2026-01-27T20:01:42.183" v="697" actId="478"/>
          <ac:picMkLst>
            <pc:docMk/>
            <pc:sldMk cId="128416094" sldId="642"/>
            <ac:picMk id="4" creationId="{606DCB13-FEC3-ED44-2E14-F4D132EF95D6}"/>
          </ac:picMkLst>
        </pc:picChg>
        <pc:picChg chg="add mod">
          <ac:chgData name="Luis Rojo" userId="c7785001dcb29f08" providerId="LiveId" clId="{11CE1478-A7BB-424F-A8A0-36C85DDDFBDC}" dt="2026-01-27T20:02:15.075" v="701" actId="1076"/>
          <ac:picMkLst>
            <pc:docMk/>
            <pc:sldMk cId="128416094" sldId="642"/>
            <ac:picMk id="7" creationId="{61FC7EDF-0650-C551-9977-B1BD21B459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38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11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333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1883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5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866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760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902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s-MX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160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821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7997F-6C63-4F6D-892C-468112A402B4}" type="datetimeFigureOut">
              <a:rPr lang="es-MX" smtClean="0"/>
              <a:t>27/01/2026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C55A34-C813-4960-A885-7CC2CECAFD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10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74FA3-2151-409A-A5B1-06C8A6B7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ANTES DE EMPEZAR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37D206-C45C-143F-9EA0-6BC1C1AD9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  <a:p>
            <a:pPr marL="0" indent="0">
              <a:buNone/>
            </a:pPr>
            <a:r>
              <a:rPr lang="es-MX" dirty="0"/>
              <a:t>- Explicar la diferencia entre etnia y pueblo</a:t>
            </a:r>
          </a:p>
          <a:p>
            <a:pPr>
              <a:buFontTx/>
              <a:buChar char="-"/>
            </a:pPr>
            <a:r>
              <a:rPr lang="es-MX" dirty="0"/>
              <a:t>Explicar que los países son un invento, así como la identidad nacional (usar el ejemplo de México)</a:t>
            </a:r>
          </a:p>
          <a:p>
            <a:pPr>
              <a:buFontTx/>
              <a:buChar char="-"/>
            </a:pPr>
            <a:r>
              <a:rPr lang="es-MX" dirty="0"/>
              <a:t>Explicar por qué la misma etnia queda dividida en diversos países (usar el ejemplo de Suiza, Bélgica y Francia o de los eslavos)</a:t>
            </a:r>
          </a:p>
          <a:p>
            <a:pPr>
              <a:buFontTx/>
              <a:buChar char="-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70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9218F-7EC3-E4A4-0073-C59888B3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ussolini 0">
            <a:hlinkClick r:id="" action="ppaction://media"/>
            <a:extLst>
              <a:ext uri="{FF2B5EF4-FFF2-40B4-BE49-F238E27FC236}">
                <a16:creationId xmlns:a16="http://schemas.microsoft.com/office/drawing/2014/main" id="{A74C1389-CB4A-2D7E-A314-8E5C490EA4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974" y="151124"/>
            <a:ext cx="3686783" cy="6555752"/>
          </a:xfrm>
        </p:spPr>
      </p:pic>
    </p:spTree>
    <p:extLst>
      <p:ext uri="{BB962C8B-B14F-4D97-AF65-F5344CB8AC3E}">
        <p14:creationId xmlns:p14="http://schemas.microsoft.com/office/powerpoint/2010/main" val="28719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B1DDE-F9C1-4CD7-B4C1-F82082C7A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ussolini 2">
            <a:hlinkClick r:id="" action="ppaction://media"/>
            <a:extLst>
              <a:ext uri="{FF2B5EF4-FFF2-40B4-BE49-F238E27FC236}">
                <a16:creationId xmlns:a16="http://schemas.microsoft.com/office/drawing/2014/main" id="{61FC7EDF-0650-C551-9977-B1BD21B459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7411" y="140333"/>
            <a:ext cx="3698919" cy="6577333"/>
          </a:xfrm>
        </p:spPr>
      </p:pic>
    </p:spTree>
    <p:extLst>
      <p:ext uri="{BB962C8B-B14F-4D97-AF65-F5344CB8AC3E}">
        <p14:creationId xmlns:p14="http://schemas.microsoft.com/office/powerpoint/2010/main" val="12841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68A9704-3963-AAF3-B7FD-7DB30DB9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3FF7E6-0B58-54E9-1011-B0D7154990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Italia quedó en problemas económicos después de la PGM</a:t>
            </a:r>
          </a:p>
          <a:p>
            <a:endParaRPr lang="es-MX" dirty="0"/>
          </a:p>
          <a:p>
            <a:r>
              <a:rPr lang="es-MX" dirty="0"/>
              <a:t>La delincuencia, miedo al socialismo y el desempleo crecieron a tasas poco antes vistas</a:t>
            </a:r>
          </a:p>
          <a:p>
            <a:endParaRPr lang="es-MX" dirty="0"/>
          </a:p>
          <a:p>
            <a:r>
              <a:rPr lang="es-MX" dirty="0"/>
              <a:t>Aparece en el escenario Benito Mussolini, ex comunista y periodista</a:t>
            </a:r>
          </a:p>
          <a:p>
            <a:endParaRPr lang="es-MX" dirty="0"/>
          </a:p>
          <a:p>
            <a:r>
              <a:rPr lang="es-MX" dirty="0"/>
              <a:t>Crea un grupo de choque: Las Camisas Negras (1919)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446ED34-0B47-4A81-BB29-B056ABF98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494" y="2291556"/>
            <a:ext cx="4514850" cy="3371850"/>
          </a:xfrm>
          <a:prstGeom prst="rect">
            <a:avLst/>
          </a:prstGeom>
        </p:spPr>
      </p:pic>
      <p:sp>
        <p:nvSpPr>
          <p:cNvPr id="6" name="AutoShape 2" descr="Fascismo italiano: o que foi e o que defendia - Mundo Educação">
            <a:extLst>
              <a:ext uri="{FF2B5EF4-FFF2-40B4-BE49-F238E27FC236}">
                <a16:creationId xmlns:a16="http://schemas.microsoft.com/office/drawing/2014/main" id="{150FD873-597F-8932-C1E9-896D74D766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43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644ED8-2E2E-1D5D-E758-3DF4776D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E984EB-9350-0F93-5C30-1D8DAA365B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En 1921 crea el Partido Nacional Fascista</a:t>
            </a:r>
          </a:p>
          <a:p>
            <a:endParaRPr lang="es-MX" dirty="0"/>
          </a:p>
          <a:p>
            <a:r>
              <a:rPr lang="es-MX" dirty="0"/>
              <a:t>1922: Marcha sobre Roma. Con una manifestación de miles de “camisas negras”, Mussolini amenaza al Rey </a:t>
            </a:r>
            <a:r>
              <a:rPr lang="es-MX" dirty="0" err="1"/>
              <a:t>Victor</a:t>
            </a:r>
            <a:r>
              <a:rPr lang="es-MX" dirty="0"/>
              <a:t> III con realizar un golpe de Estado.</a:t>
            </a:r>
          </a:p>
          <a:p>
            <a:endParaRPr lang="es-MX" dirty="0"/>
          </a:p>
          <a:p>
            <a:r>
              <a:rPr lang="es-MX" dirty="0"/>
              <a:t>El Rey lo nombra Primer Ministro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7B739A73-C371-EE42-D3E3-30D576BB6B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4981" y="2103438"/>
            <a:ext cx="3145876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8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91B8D-8191-EAEA-EA8B-A6967670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BASES DEL FASCISMO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B02485-C971-E2E8-0FA0-85E6F69ED1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Nacionalismo económico</a:t>
            </a:r>
          </a:p>
          <a:p>
            <a:r>
              <a:rPr lang="es-MX" dirty="0"/>
              <a:t>2. Expansionismo: Renacimiento del Imperio Romano</a:t>
            </a:r>
          </a:p>
          <a:p>
            <a:r>
              <a:rPr lang="es-MX" dirty="0"/>
              <a:t>3. Rechazo al multipartidismo</a:t>
            </a:r>
          </a:p>
          <a:p>
            <a:r>
              <a:rPr lang="es-MX" dirty="0"/>
              <a:t>4. Xenofobia</a:t>
            </a:r>
          </a:p>
          <a:p>
            <a:r>
              <a:rPr lang="es-MX" dirty="0"/>
              <a:t>5. Anticomunismo</a:t>
            </a:r>
          </a:p>
          <a:p>
            <a:r>
              <a:rPr lang="es-MX" dirty="0"/>
              <a:t>6. Culto al líder</a:t>
            </a:r>
          </a:p>
          <a:p>
            <a:r>
              <a:rPr lang="es-MX" dirty="0"/>
              <a:t>7. Corporativismo económico</a:t>
            </a:r>
          </a:p>
          <a:p>
            <a:r>
              <a:rPr lang="es-MX" dirty="0"/>
              <a:t>8. Construcción de un “nuevo italiano”: obediente, fuerte y nacionalista.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C3AA7EC-E656-EE70-FE4E-0CB8AF175D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494" y="2277269"/>
            <a:ext cx="45148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7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96BB8-92DA-8EF6-F705-3C0F0C09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ESTALINISMO (1924-1953)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60AB9F-2526-AB4B-1044-B16F49EAA9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Stalin: Líder de la Revolución Rusa y de la URSS a partir de la muerte de Lenin y la purga del partido comunista.</a:t>
            </a:r>
          </a:p>
          <a:p>
            <a:endParaRPr lang="es-MX" dirty="0"/>
          </a:p>
          <a:p>
            <a:r>
              <a:rPr lang="es-MX" dirty="0"/>
              <a:t>Constructor de la URSS</a:t>
            </a:r>
          </a:p>
          <a:p>
            <a:endParaRPr lang="es-MX" dirty="0"/>
          </a:p>
          <a:p>
            <a:r>
              <a:rPr lang="es-MX" dirty="0"/>
              <a:t>Padre de los trabajadores</a:t>
            </a:r>
          </a:p>
        </p:txBody>
      </p:sp>
      <p:pic>
        <p:nvPicPr>
          <p:cNvPr id="5122" name="Picture 2" descr="Josef Stalin: What Is His Place in World History - HubPages">
            <a:extLst>
              <a:ext uri="{FF2B5EF4-FFF2-40B4-BE49-F238E27FC236}">
                <a16:creationId xmlns:a16="http://schemas.microsoft.com/office/drawing/2014/main" id="{A2E56A8F-5B82-ABD4-2DA3-6983891418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35" y="2103438"/>
            <a:ext cx="2904767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8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9F567-4ED2-49E0-17DE-28D1F8F9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BASES DEL ESTALINISMO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C4F742-92D9-EBFD-316F-8F50F0E450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Comunismo en un solo país: abandono de la revolución mundial</a:t>
            </a:r>
          </a:p>
          <a:p>
            <a:r>
              <a:rPr lang="es-MX" dirty="0"/>
              <a:t>2. Partido único</a:t>
            </a:r>
          </a:p>
          <a:p>
            <a:r>
              <a:rPr lang="es-MX" dirty="0"/>
              <a:t>3. Culto a la personalidad</a:t>
            </a:r>
          </a:p>
          <a:p>
            <a:r>
              <a:rPr lang="es-MX" dirty="0"/>
              <a:t>4. Economía planificada</a:t>
            </a:r>
          </a:p>
          <a:p>
            <a:r>
              <a:rPr lang="es-MX" dirty="0"/>
              <a:t>5. Colectivización del campo</a:t>
            </a:r>
          </a:p>
          <a:p>
            <a:r>
              <a:rPr lang="es-MX" dirty="0"/>
              <a:t>6. Uso del arte con fines ideológicos</a:t>
            </a:r>
          </a:p>
          <a:p>
            <a:r>
              <a:rPr lang="es-MX" dirty="0"/>
              <a:t>7. Ateísmo de Estado</a:t>
            </a:r>
          </a:p>
          <a:p>
            <a:r>
              <a:rPr lang="es-MX" dirty="0"/>
              <a:t>8. Militarización</a:t>
            </a:r>
          </a:p>
        </p:txBody>
      </p:sp>
      <p:pic>
        <p:nvPicPr>
          <p:cNvPr id="6146" name="Picture 2" descr="Why did Joseph Stalin take the name ‘Stalin’? - Russia Beyond">
            <a:extLst>
              <a:ext uri="{FF2B5EF4-FFF2-40B4-BE49-F238E27FC236}">
                <a16:creationId xmlns:a16="http://schemas.microsoft.com/office/drawing/2014/main" id="{85FB2641-8726-C7F4-F1ED-A0DB102EC0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23" y="2103438"/>
            <a:ext cx="2928192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0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05816-0524-CFFC-A404-1335E67D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NAZISMO (1933-1945)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372D08-C93E-5904-1ABE-D4EFC81B22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/>
              <a:t>Adolfo Hitler</a:t>
            </a:r>
          </a:p>
          <a:p>
            <a:endParaRPr lang="es-MX" dirty="0"/>
          </a:p>
          <a:p>
            <a:r>
              <a:rPr lang="es-MX" dirty="0"/>
              <a:t>Pintor y militar. Peleó durante la PGM</a:t>
            </a:r>
          </a:p>
          <a:p>
            <a:endParaRPr lang="es-MX" dirty="0"/>
          </a:p>
          <a:p>
            <a:r>
              <a:rPr lang="es-MX" dirty="0"/>
              <a:t>Llegó al poder de forma legal: Fue nombrado Canciller Federal (Primer Ministro) en 1933</a:t>
            </a:r>
          </a:p>
          <a:p>
            <a:endParaRPr lang="es-MX" dirty="0"/>
          </a:p>
          <a:p>
            <a:r>
              <a:rPr lang="es-MX" dirty="0"/>
              <a:t>En 1934 muere el Presidente y Hitler fusiona ambos puestos. Se nombra “</a:t>
            </a:r>
            <a:r>
              <a:rPr lang="es-MX" dirty="0" err="1"/>
              <a:t>fuhrer</a:t>
            </a:r>
            <a:r>
              <a:rPr lang="es-MX" dirty="0"/>
              <a:t>”.</a:t>
            </a:r>
          </a:p>
          <a:p>
            <a:endParaRPr lang="es-MX" dirty="0"/>
          </a:p>
          <a:p>
            <a:r>
              <a:rPr lang="es-MX" dirty="0"/>
              <a:t>Tercer Reich: El imperio de los 1,000 años.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376D8FA-49C6-5D68-7C58-FCEB8D111C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494" y="2486819"/>
            <a:ext cx="451485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7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2CE70-8FCF-B34B-68DE-0373C614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BASES DEL NAZISMO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81C51-FC81-7766-5069-7D48520828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1. Partido único: Partido Nacionalsocialista Obrero Alemán</a:t>
            </a:r>
          </a:p>
          <a:p>
            <a:r>
              <a:rPr lang="es-MX" dirty="0"/>
              <a:t>2. Símbolos del partido se vuelven los símbolos nacionales</a:t>
            </a:r>
          </a:p>
          <a:p>
            <a:r>
              <a:rPr lang="es-MX" dirty="0"/>
              <a:t>3. Racismo y superioridad racial</a:t>
            </a:r>
          </a:p>
          <a:p>
            <a:r>
              <a:rPr lang="es-MX" dirty="0"/>
              <a:t>4. Eugenesia</a:t>
            </a:r>
          </a:p>
          <a:p>
            <a:r>
              <a:rPr lang="es-MX" dirty="0"/>
              <a:t>5. Unión del pueblo germano</a:t>
            </a:r>
          </a:p>
          <a:p>
            <a:r>
              <a:rPr lang="es-MX" dirty="0"/>
              <a:t>6. Expansionismo (“espacio vital”)</a:t>
            </a:r>
          </a:p>
          <a:p>
            <a:endParaRPr lang="es-MX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3DAABED-19DC-A22C-4796-1DCD7C847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338704"/>
            <a:ext cx="4754562" cy="26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5E595-54B7-58DB-1164-EB6C03F6E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11980D-5703-BA1A-7A2D-AEA3DA3308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7. Militarización</a:t>
            </a:r>
          </a:p>
          <a:p>
            <a:r>
              <a:rPr lang="es-MX" dirty="0"/>
              <a:t>8. Anticomunismo</a:t>
            </a:r>
          </a:p>
          <a:p>
            <a:r>
              <a:rPr lang="es-MX" dirty="0"/>
              <a:t>9. Culto al líder</a:t>
            </a:r>
          </a:p>
          <a:p>
            <a:r>
              <a:rPr lang="es-MX" dirty="0"/>
              <a:t>10. Antisemitismo</a:t>
            </a:r>
          </a:p>
          <a:p>
            <a:r>
              <a:rPr lang="es-MX" dirty="0"/>
              <a:t>11. 3 “k” para la mujer: </a:t>
            </a:r>
            <a:r>
              <a:rPr lang="es-MX" dirty="0" err="1"/>
              <a:t>Kinder</a:t>
            </a:r>
            <a:r>
              <a:rPr lang="es-MX" dirty="0"/>
              <a:t>, </a:t>
            </a:r>
            <a:r>
              <a:rPr lang="es-MX" dirty="0" err="1"/>
              <a:t>Küche</a:t>
            </a:r>
            <a:r>
              <a:rPr lang="es-MX" dirty="0"/>
              <a:t>, </a:t>
            </a:r>
            <a:r>
              <a:rPr lang="es-MX" dirty="0" err="1"/>
              <a:t>Kirche</a:t>
            </a:r>
            <a:r>
              <a:rPr lang="es-MX" dirty="0"/>
              <a:t> </a:t>
            </a:r>
          </a:p>
          <a:p>
            <a:r>
              <a:rPr lang="es-MX" dirty="0"/>
              <a:t>12. Educación con ideología nazi</a:t>
            </a:r>
          </a:p>
          <a:p>
            <a:endParaRPr lang="es-MX" dirty="0"/>
          </a:p>
        </p:txBody>
      </p:sp>
      <p:sp>
        <p:nvSpPr>
          <p:cNvPr id="4" name="AutoShape 2" descr="'Mein Kampf' Is In The Public Domain Now, And Will Be Returning To ...">
            <a:extLst>
              <a:ext uri="{FF2B5EF4-FFF2-40B4-BE49-F238E27FC236}">
                <a16:creationId xmlns:a16="http://schemas.microsoft.com/office/drawing/2014/main" id="{CA6D721B-80C3-B31A-014B-DE8C958C4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54919F-E96E-1BD4-FAC2-E80097DB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335" y="2103120"/>
            <a:ext cx="45148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636C-FEA9-5B44-8EF0-03E73B3B6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052" y="2175938"/>
            <a:ext cx="9068586" cy="2590800"/>
          </a:xfrm>
        </p:spPr>
        <p:txBody>
          <a:bodyPr/>
          <a:lstStyle/>
          <a:p>
            <a:r>
              <a:rPr lang="es-ES" sz="3200" dirty="0">
                <a:effectLst/>
              </a:rPr>
              <a:t>P1. El estudiantado explica la crisis de 1929, la emergencia de los sistemas totalitarios y la Segunda Guerra Mundial para que valore la importancia de vivir en una cultura de paz.</a:t>
            </a:r>
            <a:br>
              <a:rPr lang="es-MX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s-MX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BC20F5-03A1-52B1-B0E0-F918F01029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13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6F1C32-E094-89DE-7AEC-B6C5725A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1.3 La Segunda Guerra Mundial (1939-1945)</a:t>
            </a:r>
            <a:br>
              <a:rPr lang="es-MX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64048B-A4FC-BE80-CF81-F4D99695E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917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Antecedentes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9159" y="2190466"/>
            <a:ext cx="4754880" cy="4023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dirty="0"/>
              <a:t>Millones de personas habían sido víctimas del </a:t>
            </a:r>
            <a:r>
              <a:rPr lang="es-MX" b="1" dirty="0"/>
              <a:t>Tratado de Versalles</a:t>
            </a:r>
          </a:p>
          <a:p>
            <a:pPr algn="just"/>
            <a:endParaRPr lang="es-MX" dirty="0"/>
          </a:p>
          <a:p>
            <a:pPr marL="0" indent="0" algn="just">
              <a:buNone/>
            </a:pPr>
            <a:r>
              <a:rPr lang="es-MX" b="1" dirty="0"/>
              <a:t>Italia y Alemania</a:t>
            </a:r>
            <a:r>
              <a:rPr lang="es-MX" dirty="0"/>
              <a:t>, con gobiernos totalitarios, estaban rearmándose</a:t>
            </a:r>
          </a:p>
          <a:p>
            <a:pPr algn="just"/>
            <a:endParaRPr lang="es-MX" dirty="0"/>
          </a:p>
          <a:p>
            <a:pPr marL="0" indent="0" algn="just">
              <a:buNone/>
            </a:pPr>
            <a:r>
              <a:rPr lang="es-MX" dirty="0"/>
              <a:t>En Asía, Japón, tenía planes de apropiarse de su continente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7310" y="2784286"/>
            <a:ext cx="4754562" cy="30267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Imperialismo regresa: No solo Japón, sino también Italia y Alemania (Hay que recordar el “Reparto de África”)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Hitler: “Espacio Vital”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Mussolini: Reconstruir el antiguo Imperio Romano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4164" y="2286000"/>
            <a:ext cx="5357078" cy="36160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En 1935, Italia invade </a:t>
            </a:r>
            <a:r>
              <a:rPr lang="es-MX" b="1" dirty="0"/>
              <a:t>Etiopía</a:t>
            </a:r>
            <a:r>
              <a:rPr lang="es-MX" dirty="0"/>
              <a:t> y en 1936, Somalia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5773460" y="2292824"/>
            <a:ext cx="2142698" cy="4023360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En 1938, Hitler se anexó Austria por medio de un plebiscito.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Poco interés internacional: ambos eran germanos.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38" y="3147856"/>
            <a:ext cx="4609868" cy="27043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385" y="2207586"/>
            <a:ext cx="3144561" cy="41938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3D5A9-BF29-1303-CD35-D67C3A48C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6DD080-F51B-8B83-8621-886071B70B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Hitler exige la anexión de los Sudetes, región de la antigua Checoslovaquia</a:t>
            </a:r>
          </a:p>
          <a:p>
            <a:endParaRPr lang="es-MX" dirty="0"/>
          </a:p>
          <a:p>
            <a:r>
              <a:rPr lang="es-MX" dirty="0"/>
              <a:t>Miles de germanos viven ahí y son acosados por los checos.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0DA75-689B-7BFA-64D8-90259979E0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b="1" dirty="0"/>
              <a:t>Francia y GB se opusieron pero al final firmaron un pacto en Múnich, donde Alemania se comprometió a no invadir Polonia. 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485BEB-3B72-87EA-E924-B581F784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165" y="3429000"/>
            <a:ext cx="4036695" cy="2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93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endParaRPr lang="es-MX" b="1" dirty="0"/>
          </a:p>
          <a:p>
            <a:r>
              <a:rPr lang="es-MX" dirty="0"/>
              <a:t>Polonia había sido parte de Alemania años antes.</a:t>
            </a:r>
          </a:p>
          <a:p>
            <a:endParaRPr lang="es-MX" dirty="0"/>
          </a:p>
          <a:p>
            <a:r>
              <a:rPr lang="es-MX" dirty="0"/>
              <a:t>Si la invadía, habría guerra.</a:t>
            </a:r>
          </a:p>
          <a:p>
            <a:endParaRPr lang="es-MX" dirty="0"/>
          </a:p>
          <a:p>
            <a:r>
              <a:rPr lang="es-MX" dirty="0"/>
              <a:t>Austria y la parte checa eran “arias”</a:t>
            </a: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0938" y="2715904"/>
            <a:ext cx="5812527" cy="32550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Con ambas anexiones, el “Espacio Vital” habí crecido en 114mil kilómetros cuadrados</a:t>
            </a:r>
          </a:p>
          <a:p>
            <a:endParaRPr lang="es-MX" altLang="en-US"/>
          </a:p>
          <a:p>
            <a:r>
              <a:rPr lang="es-MX" altLang="en-US"/>
              <a:t>La revista “Time” llamó a Hitler: “El hombre del año”</a:t>
            </a:r>
          </a:p>
          <a:p>
            <a:endParaRPr lang="es-MX" altLang="en-US"/>
          </a:p>
          <a:p>
            <a:r>
              <a:rPr lang="es-MX" altLang="en-US"/>
              <a:t>Se propuso para Premio Nobel de la Paz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5720" y="90805"/>
            <a:ext cx="4088130" cy="65100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3629" y="393924"/>
            <a:ext cx="8611382" cy="6164896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En maro de 1939 Hitler se anexa toda Checoslovaquia: poca presión internacional.</a:t>
            </a:r>
          </a:p>
          <a:p>
            <a:endParaRPr lang="es-MX" dirty="0"/>
          </a:p>
          <a:p>
            <a:r>
              <a:rPr lang="es-MX" dirty="0"/>
              <a:t>Agosto 1939, URSS y Alemana firman un pacto de no agresión (Molotov Ribbentrop)</a:t>
            </a:r>
          </a:p>
          <a:p>
            <a:endParaRPr lang="es-MX" dirty="0"/>
          </a:p>
          <a:p>
            <a:r>
              <a:rPr lang="es-MX" dirty="0"/>
              <a:t>Hitler pactó con su “enemigo” para no tener que pelear en dos frentes.</a:t>
            </a:r>
          </a:p>
          <a:p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514402"/>
            <a:ext cx="4754562" cy="356592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Tres etapas:</a:t>
            </a:r>
          </a:p>
          <a:p>
            <a:endParaRPr lang="es-MX" dirty="0"/>
          </a:p>
          <a:p>
            <a:r>
              <a:rPr lang="es-MX" dirty="0"/>
              <a:t>Septiembre 1939 a inicios de 1941: Europa occidental</a:t>
            </a:r>
          </a:p>
          <a:p>
            <a:endParaRPr lang="es-MX" dirty="0"/>
          </a:p>
          <a:p>
            <a:r>
              <a:rPr lang="es-MX" dirty="0"/>
              <a:t>1941 a 1943:  África, Europa oriental y oriente</a:t>
            </a:r>
          </a:p>
          <a:p>
            <a:endParaRPr lang="es-MX" dirty="0"/>
          </a:p>
          <a:p>
            <a:r>
              <a:rPr lang="es-MX" dirty="0"/>
              <a:t>1943-1945:  Europa occidental</a:t>
            </a:r>
          </a:p>
          <a:p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7722" y="2788641"/>
            <a:ext cx="4516478" cy="35207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6F1C32-E094-89DE-7AEC-B6C5725A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 La crisis económica de 1929</a:t>
            </a:r>
            <a:br>
              <a:rPr lang="es-MX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64048B-A4FC-BE80-CF81-F4D99695E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339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 vieron involucrados mas países como: Canadá, Australia, México, las colonias africanas y China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14" y="1683337"/>
            <a:ext cx="47625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4577B40-13A7-7E5D-7465-ACC92F6E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13832"/>
          </a:xfrm>
        </p:spPr>
        <p:txBody>
          <a:bodyPr/>
          <a:lstStyle/>
          <a:p>
            <a:r>
              <a:rPr lang="es-MX" dirty="0"/>
              <a:t>CÚPULA NAZI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F86EF0-0B89-9F91-52BE-9C039C696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Josep Goebbels: Ministro de Propaganda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3BD6A0F-C45C-F991-337A-69162740B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Hermann Göring: Jefe de la </a:t>
            </a:r>
            <a:r>
              <a:rPr lang="es-MX" dirty="0" err="1"/>
              <a:t>Luftwaffe</a:t>
            </a:r>
            <a:r>
              <a:rPr lang="es-MX" dirty="0"/>
              <a:t> y “vicepresidente”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D6CFF33-AB95-ED7D-681B-49E9BAD7A9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64958" y="2755900"/>
            <a:ext cx="2172271" cy="3200400"/>
          </a:xfrm>
          <a:prstGeom prst="rect">
            <a:avLst/>
          </a:prstGeom>
        </p:spPr>
      </p:pic>
      <p:sp>
        <p:nvSpPr>
          <p:cNvPr id="7" name="AutoShape 4" descr="Heinrich Himmler - Mirror Online">
            <a:extLst>
              <a:ext uri="{FF2B5EF4-FFF2-40B4-BE49-F238E27FC236}">
                <a16:creationId xmlns:a16="http://schemas.microsoft.com/office/drawing/2014/main" id="{F1FB28E8-542B-9E38-1736-74F62DFD3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83C7CB3A-2C6C-37E7-9450-66E7E495B1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25848" y="2755900"/>
            <a:ext cx="244281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3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44D6DE1-381D-9468-4F9C-BA6A96D6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92C58D9-2988-7301-5EC5-F328664CA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dirty="0"/>
              <a:t>Heinrich Himmler: Líder de las SS y encargado de los campos de concentración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46B025B0-9F0D-C3C1-6122-1A000B3E14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E3A1D78-5BA0-B23D-3F80-BD909CC7A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dirty="0"/>
              <a:t>Martin Bormann: Secretario personal de Hitler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E05AF3-92CB-65DD-D4B0-C0D30A932C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00938" y="2755900"/>
            <a:ext cx="2500312" cy="3200400"/>
          </a:xfrm>
          <a:prstGeom prst="rect">
            <a:avLst/>
          </a:prstGeom>
        </p:spPr>
      </p:pic>
      <p:pic>
        <p:nvPicPr>
          <p:cNvPr id="2050" name="Picture 2" descr="Heinrich Himmler - Alchetron, The Free Social Encyclopedia">
            <a:extLst>
              <a:ext uri="{FF2B5EF4-FFF2-40B4-BE49-F238E27FC236}">
                <a16:creationId xmlns:a16="http://schemas.microsoft.com/office/drawing/2014/main" id="{EABC5A53-48D1-1CC4-623C-6B6699E1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1" y="2755898"/>
            <a:ext cx="2089812" cy="310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17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D0EB9EB-6088-8DD6-E5EE-E734E1C7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F5D28CB4-81D7-47C9-51FB-2331C52770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Albert Speer</a:t>
            </a:r>
          </a:p>
          <a:p>
            <a:endParaRPr lang="es-MX" dirty="0"/>
          </a:p>
          <a:p>
            <a:r>
              <a:rPr lang="es-MX" dirty="0"/>
              <a:t>Arquitecto, consejero sentimental y jefe de armamento del Reich</a:t>
            </a:r>
          </a:p>
          <a:p>
            <a:endParaRPr lang="es-MX" dirty="0"/>
          </a:p>
          <a:p>
            <a:r>
              <a:rPr lang="es-MX" dirty="0"/>
              <a:t>Único nazi que sobrevivió</a:t>
            </a:r>
          </a:p>
        </p:txBody>
      </p:sp>
      <p:pic>
        <p:nvPicPr>
          <p:cNvPr id="1026" name="Picture 2" descr="Zo bouwde Albert Speer Hitlers dromen | Historianet.nl">
            <a:extLst>
              <a:ext uri="{FF2B5EF4-FFF2-40B4-BE49-F238E27FC236}">
                <a16:creationId xmlns:a16="http://schemas.microsoft.com/office/drawing/2014/main" id="{967FE19C-A4DD-B1C3-0D23-CC4C7A247E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0638" y="2330732"/>
            <a:ext cx="4754562" cy="32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64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Etapa 1 (1939 a inicios de 1941)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23 de marzo de 1939, Hitler lanza proyecto de invasión de Polonia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Causa: alemanes polacos han sido ultrajados, acosados y quieren unirse a su gente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1 de septiembre de 1939, se ataca Polonia y con eso inicia la SGM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945" y="2084832"/>
            <a:ext cx="4754562" cy="38987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3 de septiembre: Francia e Inglaterra le declaran la guerra a Alemania</a:t>
            </a:r>
          </a:p>
          <a:p>
            <a:endParaRPr lang="es-MX" dirty="0"/>
          </a:p>
          <a:p>
            <a:r>
              <a:rPr lang="es-MX" dirty="0"/>
              <a:t>La estrategia de Alemania durante casi toda la guerra se conoce como Blitzkrieg (guerra relámpago) que consiste en bombardear y después meter tanques y al final, hombres.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684634"/>
            <a:ext cx="4754562" cy="32254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394034" cy="4023360"/>
          </a:xfrm>
        </p:spPr>
        <p:txBody>
          <a:bodyPr>
            <a:normAutofit/>
          </a:bodyPr>
          <a:lstStyle/>
          <a:p>
            <a:r>
              <a:rPr lang="es-MX" dirty="0"/>
              <a:t>En menos de 48hrs se destruye a la aviación polaca. En 29 de septiembre, Polonia se rinde.</a:t>
            </a:r>
          </a:p>
          <a:p>
            <a:endParaRPr lang="es-MX" dirty="0"/>
          </a:p>
          <a:p>
            <a:r>
              <a:rPr lang="es-MX" dirty="0"/>
              <a:t>Polacos logran robarle a Alemania un ejemplar de la máquina “Enigma”.</a:t>
            </a:r>
          </a:p>
          <a:p>
            <a:endParaRPr lang="es-MX" dirty="0"/>
          </a:p>
          <a:p>
            <a:r>
              <a:rPr lang="es-MX" dirty="0"/>
              <a:t>Se va sobre Noruega y Dinamarca (Ruta del Hierro)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5010" y="392430"/>
            <a:ext cx="5436870" cy="28543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3502660"/>
            <a:ext cx="4513580" cy="25279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Para inicios de 1940 se quedó con Países Bajos, Luxemburgo y Bélgica</a:t>
            </a:r>
          </a:p>
          <a:p>
            <a:endParaRPr lang="es-MX" dirty="0"/>
          </a:p>
          <a:p>
            <a:r>
              <a:rPr lang="es-MX" dirty="0"/>
              <a:t>(Por otro lado, la URSS invadió Finlandia, Estonia, Letonia y Lituania)</a:t>
            </a:r>
          </a:p>
          <a:p>
            <a:endParaRPr lang="es-MX" dirty="0"/>
          </a:p>
          <a:p>
            <a:r>
              <a:rPr lang="es-MX" dirty="0"/>
              <a:t>Francia e Inglaterra estaban a la defensiva, esperando ataques alemanes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686197"/>
            <a:ext cx="4754562" cy="32223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554093" cy="1499616"/>
          </a:xfrm>
        </p:spPr>
        <p:txBody>
          <a:bodyPr>
            <a:normAutofit fontScale="90000"/>
          </a:bodyPr>
          <a:lstStyle/>
          <a:p>
            <a:r>
              <a:rPr lang="es-MX" dirty="0"/>
              <a:t>La batalla de Francia (10mayo-25jun 1940)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10 de mayo de 1940, se pone en marcha el “Plan Amarillo”: objetivo, invadir Francia</a:t>
            </a:r>
          </a:p>
          <a:p>
            <a:endParaRPr lang="es-MX" dirty="0"/>
          </a:p>
          <a:p>
            <a:r>
              <a:rPr lang="es-MX" dirty="0"/>
              <a:t>Iba a ser mas complicado que a los países anteriores</a:t>
            </a:r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9333" y="243068"/>
            <a:ext cx="4184536" cy="60656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3 días después ya estaban en tierra</a:t>
            </a:r>
          </a:p>
          <a:p>
            <a:endParaRPr lang="es-MX" dirty="0"/>
          </a:p>
          <a:p>
            <a:r>
              <a:rPr lang="es-MX" dirty="0"/>
              <a:t>Para finales de junio, Francia se sabía derrotada (46 días)</a:t>
            </a:r>
          </a:p>
          <a:p>
            <a:endParaRPr lang="es-MX" dirty="0"/>
          </a:p>
          <a:p>
            <a:r>
              <a:rPr lang="es-MX" dirty="0"/>
              <a:t>Aunque eran potencia, no eran un país tan industrializado como Inglaterra o Alemania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808073"/>
            <a:ext cx="4754562" cy="29785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FA8F2-A72A-25F7-CEC8-23D1B063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A20C9-FAA3-6764-3B74-33A0858C1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Explicar qué es una acción</a:t>
            </a:r>
          </a:p>
          <a:p>
            <a:endParaRPr lang="es-MX" dirty="0"/>
          </a:p>
          <a:p>
            <a:r>
              <a:rPr lang="es-MX" dirty="0"/>
              <a:t>Explicar por qué en EE.UU. es tan común tener acciones</a:t>
            </a:r>
          </a:p>
          <a:p>
            <a:endParaRPr lang="es-MX" dirty="0"/>
          </a:p>
          <a:p>
            <a:r>
              <a:rPr lang="es-MX" dirty="0"/>
              <a:t>Explicar por qué en México no lo es</a:t>
            </a:r>
          </a:p>
        </p:txBody>
      </p:sp>
    </p:spTree>
    <p:extLst>
      <p:ext uri="{BB962C8B-B14F-4D97-AF65-F5344CB8AC3E}">
        <p14:creationId xmlns:p14="http://schemas.microsoft.com/office/powerpoint/2010/main" val="1746962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930010" cy="4023360"/>
          </a:xfrm>
        </p:spPr>
        <p:txBody>
          <a:bodyPr/>
          <a:lstStyle/>
          <a:p>
            <a:r>
              <a:rPr lang="es-MX" dirty="0"/>
              <a:t>Ejército aliado fue replegado hasta la orilla de Francia, Dunkerque</a:t>
            </a:r>
          </a:p>
          <a:p>
            <a:endParaRPr lang="es-MX" dirty="0"/>
          </a:p>
          <a:p>
            <a:r>
              <a:rPr lang="es-MX" dirty="0"/>
              <a:t>El 26 de mayo, los aliados pueden evacuar Dunkerque (338mil soldados).</a:t>
            </a:r>
          </a:p>
          <a:p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9554" y="2326829"/>
            <a:ext cx="5402849" cy="394170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No hay una razón oficial sobre el “perdón” alemán</a:t>
            </a:r>
          </a:p>
          <a:p>
            <a:endParaRPr lang="es-MX" dirty="0"/>
          </a:p>
          <a:p>
            <a:r>
              <a:rPr lang="es-MX" dirty="0"/>
              <a:t>Al parecer, se quería que la Luftwaffe se llevara el crédito</a:t>
            </a:r>
          </a:p>
          <a:p>
            <a:endParaRPr lang="es-MX" dirty="0"/>
          </a:p>
          <a:p>
            <a:r>
              <a:rPr lang="es-MX" dirty="0"/>
              <a:t>Eso podría haber definido el final de la guerra</a:t>
            </a:r>
          </a:p>
          <a:p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1552" y="423081"/>
            <a:ext cx="4968556" cy="544891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Después de Dunkerque, Alemania se dirigió a Paris</a:t>
            </a:r>
          </a:p>
          <a:p>
            <a:endParaRPr lang="es-MX" dirty="0"/>
          </a:p>
          <a:p>
            <a:r>
              <a:rPr lang="es-MX" dirty="0"/>
              <a:t>(Italia entró a la guerra el 10 de junio.) </a:t>
            </a:r>
          </a:p>
          <a:p>
            <a:endParaRPr lang="es-MX" dirty="0"/>
          </a:p>
          <a:p>
            <a:r>
              <a:rPr lang="es-MX" dirty="0"/>
              <a:t>El 22 de junio, el primer ministro Paul </a:t>
            </a:r>
            <a:r>
              <a:rPr lang="es-MX" dirty="0" err="1"/>
              <a:t>Raynaud</a:t>
            </a:r>
            <a:r>
              <a:rPr lang="es-MX" dirty="0"/>
              <a:t> firmó un armisticio con Alemania en el mismo vagón del tren en el que Alemania se rindió en la IGM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4354" y="2819011"/>
            <a:ext cx="4754562" cy="295733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 dirty="0"/>
          </a:p>
          <a:p>
            <a:pPr algn="just"/>
            <a:r>
              <a:rPr lang="es-MX" dirty="0"/>
              <a:t>Una parte del ejército francés, dirigida por Charles De Gaulle siguió peleando (norte de Francia). Esa parte de Francia se conoció como la Francia Libre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El sur, donde lideraba </a:t>
            </a:r>
            <a:r>
              <a:rPr lang="es-MX" dirty="0" err="1"/>
              <a:t>Raynaud</a:t>
            </a:r>
            <a:r>
              <a:rPr lang="es-MX" dirty="0"/>
              <a:t>, se conoció como la Francia de Vichy, era la colaboracionista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1177" y="753164"/>
            <a:ext cx="3893024" cy="585017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Batalla de Inglaterra (10jul-31oct 1940)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EL siguiente rival era Inglaterra. Su plan era bombardear a la población día y noche y atacar a sus barcos</a:t>
            </a:r>
          </a:p>
          <a:p>
            <a:endParaRPr lang="es-MX" dirty="0"/>
          </a:p>
          <a:p>
            <a:r>
              <a:rPr lang="es-MX" dirty="0"/>
              <a:t>Inglaterra aguantó debido a la superioridad de su Real Fuerza Aérea Británica</a:t>
            </a:r>
          </a:p>
          <a:p>
            <a:endParaRPr lang="es-MX" dirty="0"/>
          </a:p>
          <a:p>
            <a:r>
              <a:rPr lang="es-MX" dirty="0"/>
              <a:t>Los ingleses acuden al subterráneo a dormir debido al peligro.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44228" y="2632947"/>
            <a:ext cx="5160583" cy="290206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752589" cy="4023360"/>
          </a:xfrm>
        </p:spPr>
        <p:txBody>
          <a:bodyPr/>
          <a:lstStyle/>
          <a:p>
            <a:pPr algn="just"/>
            <a:r>
              <a:rPr lang="es-MX" dirty="0"/>
              <a:t>Hitler nunca metió a sus soldados a pelear, estaba preparándose para la “Operación </a:t>
            </a:r>
            <a:r>
              <a:rPr lang="es-MX" dirty="0" err="1"/>
              <a:t>Barbaroja</a:t>
            </a:r>
            <a:r>
              <a:rPr lang="es-MX" dirty="0"/>
              <a:t>”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Durante varios años, los submarinos alemanes destrozaron barcos ingleses pero nunca lograron una derrota definitiva</a:t>
            </a:r>
          </a:p>
          <a:p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8775" y="2622235"/>
            <a:ext cx="5515425" cy="310027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4490" y="527438"/>
            <a:ext cx="4440842" cy="6330562"/>
          </a:xfrm>
          <a:prstGeom prst="rect">
            <a:avLst/>
          </a:prstGeom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9601" y="527438"/>
            <a:ext cx="4284599" cy="608607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Etapa intermedia (1941-43)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Italia buscaba apoderarse de África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Para 1940 ya se había quedado con Grecia, per perdió en Egipto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Poco a poco Italia se volverá un lastre para Alemania. Requieren de su apoyo constantemente.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2321" y="791570"/>
            <a:ext cx="3825371" cy="551715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861D0-97CB-629B-2190-A2E5EC8A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A6B2E2-9BBD-4665-C695-25CD568E9D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Desde inicios del siglo XX, Japón se abrió al mundo y empezó su carrera imperialista.</a:t>
            </a:r>
          </a:p>
          <a:p>
            <a:endParaRPr lang="es-MX" dirty="0"/>
          </a:p>
          <a:p>
            <a:r>
              <a:rPr lang="es-MX" dirty="0"/>
              <a:t>Sabían que tenían que volverse fuertes frente a los imperios europeos</a:t>
            </a:r>
          </a:p>
          <a:p>
            <a:endParaRPr lang="es-MX" dirty="0"/>
          </a:p>
          <a:p>
            <a:r>
              <a:rPr lang="es-MX" dirty="0"/>
              <a:t>El emperador se llama Hirohito</a:t>
            </a:r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2050" name="Picture 2" descr="Hirohito | Biography, Full Name, World War II, Surrender, &amp; Facts | Britannica">
            <a:extLst>
              <a:ext uri="{FF2B5EF4-FFF2-40B4-BE49-F238E27FC236}">
                <a16:creationId xmlns:a16="http://schemas.microsoft.com/office/drawing/2014/main" id="{EC19AB89-7364-B9BF-FC85-54FA824556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64" y="2014193"/>
            <a:ext cx="3124203" cy="435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567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E9774-DEF7-2BC5-FAB8-B02F1AF7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50EE90-6C3F-2F2A-8B0A-78265D9EB5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Durante la SGM tuvieron su propio régimen totalitario de la mano de </a:t>
            </a:r>
            <a:r>
              <a:rPr lang="es-MX" dirty="0" err="1"/>
              <a:t>Hideki</a:t>
            </a:r>
            <a:r>
              <a:rPr lang="es-MX" dirty="0"/>
              <a:t> Tojo, el “Hitler japonés”</a:t>
            </a:r>
          </a:p>
          <a:p>
            <a:endParaRPr lang="es-MX" dirty="0"/>
          </a:p>
          <a:p>
            <a:r>
              <a:rPr lang="es-MX" dirty="0"/>
              <a:t>Impuso una sumisión total al emperador, racismo, expansionismo, servicio militar obligatorio y glorificación de la muerte por la patria</a:t>
            </a:r>
          </a:p>
          <a:p>
            <a:endParaRPr lang="es-MX" dirty="0"/>
          </a:p>
          <a:p>
            <a:r>
              <a:rPr lang="es-MX" dirty="0"/>
              <a:t>Invadió China, Camboya, Vietnam y Tailandia, Corea</a:t>
            </a:r>
          </a:p>
          <a:p>
            <a:endParaRPr lang="es-MX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3515DB-7441-9CC2-F6D6-E21F2BFC76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5776" y="2103438"/>
            <a:ext cx="4664286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B1134-93CE-60DB-BC1B-38652624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800" dirty="0"/>
              <a:t>CONSECUENCIAS DE LA CRÍSIS ECONÓMICO DE 1929</a:t>
            </a:r>
          </a:p>
        </p:txBody>
      </p:sp>
      <p:pic>
        <p:nvPicPr>
          <p:cNvPr id="2050" name="Picture 2" descr="El motivo por el que la esperanza de vida aumentó ocho años durante la ...">
            <a:extLst>
              <a:ext uri="{FF2B5EF4-FFF2-40B4-BE49-F238E27FC236}">
                <a16:creationId xmlns:a16="http://schemas.microsoft.com/office/drawing/2014/main" id="{5E850408-D0A7-22C6-94BC-A6D25884B8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647880"/>
            <a:ext cx="4754563" cy="26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0D90B1-43D1-1467-7B18-F9F0F941ED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1. La Gran Depresión (1929-1936): Desempleo, nacimiento de </a:t>
            </a:r>
            <a:r>
              <a:rPr lang="es-MX" dirty="0" err="1"/>
              <a:t>ghettos</a:t>
            </a:r>
            <a:r>
              <a:rPr lang="es-MX" dirty="0"/>
              <a:t>, alza del racismo hacia mexicanos y chinos.</a:t>
            </a:r>
          </a:p>
          <a:p>
            <a:endParaRPr lang="es-MX" dirty="0"/>
          </a:p>
          <a:p>
            <a:r>
              <a:rPr lang="es-MX" dirty="0"/>
              <a:t>2. Crisis económica mundial: El motor del mundo disminuye su capacidad de compra</a:t>
            </a:r>
          </a:p>
          <a:p>
            <a:endParaRPr lang="es-MX" dirty="0"/>
          </a:p>
          <a:p>
            <a:r>
              <a:rPr lang="es-MX" dirty="0"/>
              <a:t>3. El nacimiento de ideologías totalitarias</a:t>
            </a:r>
          </a:p>
        </p:txBody>
      </p:sp>
    </p:spTree>
    <p:extLst>
      <p:ext uri="{BB962C8B-B14F-4D97-AF65-F5344CB8AC3E}">
        <p14:creationId xmlns:p14="http://schemas.microsoft.com/office/powerpoint/2010/main" val="3744449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676923" cy="1499616"/>
          </a:xfrm>
        </p:spPr>
        <p:txBody>
          <a:bodyPr>
            <a:normAutofit fontScale="90000"/>
          </a:bodyPr>
          <a:lstStyle/>
          <a:p>
            <a:r>
              <a:rPr lang="es-MX" dirty="0"/>
              <a:t>Operación Barbarroja (22jun-5dic 1941)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8" y="2287945"/>
            <a:ext cx="4754880" cy="3749040"/>
          </a:xfrm>
        </p:spPr>
        <p:txBody>
          <a:bodyPr>
            <a:normAutofit/>
          </a:bodyPr>
          <a:lstStyle/>
          <a:p>
            <a:pPr algn="just"/>
            <a:endParaRPr lang="es-MX" dirty="0"/>
          </a:p>
          <a:p>
            <a:pPr algn="just"/>
            <a:r>
              <a:rPr lang="es-MX" dirty="0"/>
              <a:t>Según el plan nazi, se requería mayor espacio vital y recursos naturales, por lo que el siguiente objetivo era invadir la URSS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Alemanes creían que era un blanco fácil, ya que URSS había batallado para conquistar Finlandia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7793" y="514576"/>
            <a:ext cx="4116894" cy="579414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162022" cy="4023360"/>
          </a:xfrm>
        </p:spPr>
        <p:txBody>
          <a:bodyPr>
            <a:normAutofit lnSpcReduction="10000"/>
          </a:bodyPr>
          <a:lstStyle/>
          <a:p>
            <a:r>
              <a:rPr lang="es-MX" dirty="0"/>
              <a:t>Conquista inició el 22 de junio con dos millones de hombres, en tres frentes (búlgaros, rumanos, croatas, húngaros, austriacos, finlandeses)</a:t>
            </a:r>
          </a:p>
          <a:p>
            <a:endParaRPr lang="es-MX" dirty="0"/>
          </a:p>
          <a:p>
            <a:r>
              <a:rPr lang="es-MX" dirty="0"/>
              <a:t>La operación se retrasó 5 semanas por culpa de Mussolini. Se le ayudó a conquistar Yugoslavia.</a:t>
            </a:r>
          </a:p>
          <a:p>
            <a:endParaRPr lang="es-MX" dirty="0"/>
          </a:p>
          <a:p>
            <a:r>
              <a:rPr lang="es-MX" dirty="0"/>
              <a:t>1. Leningrado, 2. Moscú, 3. </a:t>
            </a:r>
            <a:r>
              <a:rPr lang="es-MX" dirty="0" err="1"/>
              <a:t>Stalingrado</a:t>
            </a:r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3096" y="2483892"/>
            <a:ext cx="5241050" cy="330685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5971" y="1014517"/>
            <a:ext cx="7059790" cy="5294843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El ejército alemán avanzo sin ser detenido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Stalin ordena la “tierra calcinada” y repliega las ciudades al este</a:t>
            </a:r>
          </a:p>
          <a:p>
            <a:endParaRPr lang="es-MX" dirty="0"/>
          </a:p>
          <a:p>
            <a:r>
              <a:rPr lang="es-MX" dirty="0"/>
              <a:t>Los comunistas no lo esperaban: había un trato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711542"/>
            <a:ext cx="4754562" cy="31716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Leningrado fue casi derrotada, pero el objetivo importante era Moscú</a:t>
            </a:r>
          </a:p>
          <a:p>
            <a:endParaRPr lang="es-MX" dirty="0"/>
          </a:p>
          <a:p>
            <a:r>
              <a:rPr lang="es-MX" dirty="0"/>
              <a:t>Ya era noviembre y había dos opciones: 1. esperar a la primavera (no tenían equipo) y 2. seguir</a:t>
            </a:r>
          </a:p>
          <a:p>
            <a:endParaRPr lang="es-MX" dirty="0"/>
          </a:p>
          <a:p>
            <a:r>
              <a:rPr lang="es-MX" dirty="0"/>
              <a:t>Stalin a su gente: morir o ir al Gulag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91046" y="3676412"/>
            <a:ext cx="4754563" cy="249614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793533" cy="4023360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Para el 5 de diciembre los alemanes no podían mas y empezaron las derrotas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El invierno venció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Hitler no permitió un repliegue, el ejército alemán fue derrotado. Se gastaron vidas, armas y </a:t>
            </a:r>
            <a:r>
              <a:rPr lang="es-MX" b="1" dirty="0"/>
              <a:t>tiempo</a:t>
            </a:r>
          </a:p>
          <a:p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7453" y="3220871"/>
            <a:ext cx="5456747" cy="295201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El ataque a Pearl </a:t>
            </a:r>
            <a:r>
              <a:rPr lang="es-MX" dirty="0" err="1"/>
              <a:t>harbor</a:t>
            </a:r>
            <a:r>
              <a:rPr lang="es-MX" dirty="0"/>
              <a:t> (7dic-1941)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dirty="0"/>
              <a:t>Japón inició su “guerra” desde 1937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Conquisto  la Manchuria China, Corea, </a:t>
            </a:r>
            <a:r>
              <a:rPr lang="es-MX" b="1" dirty="0"/>
              <a:t>Camboya, Tailandia, Laos, Vietnam </a:t>
            </a:r>
            <a:r>
              <a:rPr lang="es-MX" dirty="0"/>
              <a:t>entre otros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un Estado superpoblado sin materias primas.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EEUU vigilaba la situación, debido a su cercanía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4650" y="1828801"/>
            <a:ext cx="3610301" cy="458386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Japón buscaba tener solo guerra en el pacífico</a:t>
            </a:r>
          </a:p>
          <a:p>
            <a:endParaRPr lang="es-MX" dirty="0"/>
          </a:p>
          <a:p>
            <a:r>
              <a:rPr lang="es-MX" dirty="0"/>
              <a:t>EEUU “invita” a Japón a desistir de sus ideas imperialistas. Hay planes de quedarse con colonias europeas.</a:t>
            </a:r>
          </a:p>
          <a:p>
            <a:endParaRPr lang="es-MX" dirty="0"/>
          </a:p>
          <a:p>
            <a:r>
              <a:rPr lang="es-MX" b="1" dirty="0"/>
              <a:t>Le realiza bloqueos comerciales</a:t>
            </a:r>
          </a:p>
          <a:p>
            <a:endParaRPr lang="es-MX" dirty="0"/>
          </a:p>
          <a:p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539371"/>
            <a:ext cx="4710207" cy="313165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/>
              <a:t>Generales japoneses planean ataque a EEUU: Solo buscaban destruir sus portaviones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Ganarían tiempo en el cual sus aliados derrotarían a Inglaterra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7 de diciembre de 1941 (6am)</a:t>
            </a:r>
          </a:p>
          <a:p>
            <a:endParaRPr lang="es-MX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8702" y="585216"/>
            <a:ext cx="3868328" cy="590766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dirty="0"/>
              <a:t>Fue un ataque sorpresa.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“Hemos ofendido a un gigante dormido. La venganza será terrible”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Marca la entrada de EEUU a la SGM: </a:t>
            </a:r>
            <a:r>
              <a:rPr lang="es-MX" b="1" dirty="0"/>
              <a:t>8 de diciembre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A partir de ese momento, EEUU y algunos países americanos tendrán batallas recurrentes con Japón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1395" y="1873885"/>
            <a:ext cx="5306060" cy="42398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B988F-400E-72EE-9DC3-E72557C8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EC43CC-AEB9-C453-BBA7-9B7B2B840D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El capitalismo liberal se ve como un sistema que genera crisis económica y social.</a:t>
            </a:r>
          </a:p>
          <a:p>
            <a:endParaRPr lang="es-MX" dirty="0"/>
          </a:p>
          <a:p>
            <a:r>
              <a:rPr lang="es-MX" dirty="0"/>
              <a:t>En Europa, cobran fuerza movimientos que buscan un sistema económico y político distinto: </a:t>
            </a:r>
          </a:p>
          <a:p>
            <a:endParaRPr lang="es-MX" dirty="0"/>
          </a:p>
          <a:p>
            <a:r>
              <a:rPr lang="es-MX" dirty="0"/>
              <a:t>Mayor control político y económico por parte del gobierno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393284-8D58-0666-4B79-B1C7478FF9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38" y="2619035"/>
            <a:ext cx="4754562" cy="2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8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b="1" dirty="0">
                <a:sym typeface="+mn-ea"/>
              </a:rPr>
              <a:t>1942: La solución final </a:t>
            </a:r>
            <a:r>
              <a:rPr lang="es-MX" dirty="0">
                <a:sym typeface="+mn-ea"/>
              </a:rPr>
              <a:t>(Holocausto Judío) también homosexuales, comunistas, gitanos, testigos de jehová</a:t>
            </a:r>
            <a:endParaRPr lang="es-MX" dirty="0"/>
          </a:p>
          <a:p>
            <a:endParaRPr lang="es-MX" altLang="en-US"/>
          </a:p>
          <a:p>
            <a:r>
              <a:rPr lang="es-MX" altLang="en-US"/>
              <a:t>A partir de este momento el genocidio será a escala industrial</a:t>
            </a:r>
          </a:p>
          <a:p>
            <a:endParaRPr lang="es-MX" altLang="en-US"/>
          </a:p>
          <a:p>
            <a:r>
              <a:rPr lang="es-MX" altLang="en-US"/>
              <a:t>Se crean los campos de exterminio con sus respectivos crematorios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0415" y="1267460"/>
            <a:ext cx="5999480" cy="460565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n-US" dirty="0"/>
              <a:t>Antes de eso ya se habían ejecutado varias medidas antijudías: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- Censo, obligación de portar una banda, prohibición de casarse con alemanes, etc.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Con la Solución final viene el exterminio sistematizado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960142"/>
            <a:ext cx="4754562" cy="267444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altLang="en-US"/>
              <a:t>DEJAR TAREA SOBRE HOLOCAUSTO.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6416" y="287985"/>
            <a:ext cx="4582469" cy="629014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6966" y="287985"/>
            <a:ext cx="4353697" cy="62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25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7944" y="175245"/>
            <a:ext cx="4656256" cy="6536386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4318" y="192611"/>
            <a:ext cx="4394033" cy="6501653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922" y="1092456"/>
            <a:ext cx="5216904" cy="5216904"/>
          </a:xfrm>
          <a:prstGeom prst="rect">
            <a:avLst/>
          </a:prstGeom>
        </p:spPr>
      </p:pic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823E843C-EE3F-55EB-D15E-676E307DDD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907932"/>
            <a:ext cx="3618531" cy="540079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2830A-7862-EA7B-BC00-FF0C2834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523359-032D-B95C-7F77-0F52760DE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Es en 1942 también cuando México entró a la SGM</a:t>
            </a:r>
          </a:p>
          <a:p>
            <a:endParaRPr lang="es-MX" dirty="0"/>
          </a:p>
          <a:p>
            <a:r>
              <a:rPr lang="es-MX" dirty="0"/>
              <a:t>Causa: el hundimiento de un par de barcos petroleros por submarinos alemanes</a:t>
            </a:r>
          </a:p>
          <a:p>
            <a:endParaRPr lang="es-MX" dirty="0"/>
          </a:p>
          <a:p>
            <a:r>
              <a:rPr lang="es-MX" dirty="0"/>
              <a:t>“Es como si un gorrión se metiera entre la pelea de un elefante contra un león” - Hitler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049546D-8952-AD0F-62A1-66A2EE6A1B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2376" y="2357437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9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BATALLA DE STALINGRADO (Agosto 1942 a febrero 1943)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Después de la Operación Barbarroja, este es el segundo intento nazi por invadir la URSS</a:t>
            </a:r>
          </a:p>
          <a:p>
            <a:endParaRPr lang="en-US" dirty="0"/>
          </a:p>
          <a:p>
            <a:r>
              <a:rPr lang="en-US" dirty="0"/>
              <a:t>Ahora solo les interesaban los pozos petroleros del Cáucaso.</a:t>
            </a:r>
          </a:p>
          <a:p>
            <a:endParaRPr lang="en-US" dirty="0"/>
          </a:p>
          <a:p>
            <a:r>
              <a:rPr lang="en-US" dirty="0"/>
              <a:t>Tenían antes que destruir Stalingrado: ciudad defensa y símbolo industrial.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9571" y="2456180"/>
            <a:ext cx="5064565" cy="28625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Stalin prohíbe a la población civil abandonar la ciudad: todos deben defenderla. “Ni un paso atrás”</a:t>
            </a:r>
          </a:p>
          <a:p>
            <a:endParaRPr lang="en-US" dirty="0"/>
          </a:p>
          <a:p>
            <a:r>
              <a:rPr lang="en-US" dirty="0"/>
              <a:t>Hitler pide luchar calle por calle: Guerra de ratas.</a:t>
            </a:r>
          </a:p>
          <a:p>
            <a:endParaRPr lang="en-US" dirty="0"/>
          </a:p>
          <a:p>
            <a:r>
              <a:rPr lang="en-US" dirty="0"/>
              <a:t>Alemanes no pueden resistir. Se acaban las reservas y no llegan víveres.</a:t>
            </a:r>
          </a:p>
          <a:p>
            <a:endParaRPr lang="en-US" dirty="0"/>
          </a:p>
          <a:p>
            <a:r>
              <a:rPr lang="en-US" dirty="0"/>
              <a:t>2 millones de muertos, incluidos civiles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2994" y="2286000"/>
            <a:ext cx="5031497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Etapa final (1943-45)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MX" dirty="0"/>
              <a:t>EEUU declara la guerra al Eje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Francia Libre e Inglaterra resisten a ataques alemanes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Alemania empieza a desgastarse: pelea en Europa Occidental, la URSS y apoya a Italia en África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455884"/>
            <a:ext cx="4754562" cy="36829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8D4E5499-298B-E6C1-F721-63C6DDE2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B413188-8A1A-7F12-3B04-40D656892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FASCISMO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C577EA84-F760-4BEC-510E-93ECCE53FE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/>
              <a:t>Japón</a:t>
            </a:r>
          </a:p>
          <a:p>
            <a:endParaRPr lang="es-MX" dirty="0"/>
          </a:p>
          <a:p>
            <a:r>
              <a:rPr lang="es-MX" dirty="0"/>
              <a:t>Italia</a:t>
            </a:r>
          </a:p>
          <a:p>
            <a:endParaRPr lang="es-MX" dirty="0"/>
          </a:p>
          <a:p>
            <a:r>
              <a:rPr lang="es-MX" dirty="0"/>
              <a:t>Alemania</a:t>
            </a:r>
          </a:p>
          <a:p>
            <a:endParaRPr lang="es-MX" dirty="0"/>
          </a:p>
          <a:p>
            <a:r>
              <a:rPr lang="es-MX" dirty="0"/>
              <a:t>España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12A8257-81EC-E648-F99F-4CF40D943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COMUNISMO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099154C-7480-E475-70E1-EBED07D138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MX" dirty="0"/>
              <a:t>Unión Soviética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6F40F99-B85F-E9F4-2554-04E9E1A44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940" y="3429000"/>
            <a:ext cx="3226948" cy="295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8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Batalla de Kursk (5jul-23agos 1943)</a:t>
            </a:r>
          </a:p>
          <a:p>
            <a:endParaRPr lang="es-MX" dirty="0"/>
          </a:p>
          <a:p>
            <a:r>
              <a:rPr lang="es-MX" dirty="0"/>
              <a:t>La batalla mas grande la historia: 3 millones de combatientes</a:t>
            </a:r>
          </a:p>
          <a:p>
            <a:endParaRPr lang="es-MX" dirty="0"/>
          </a:p>
          <a:p>
            <a:r>
              <a:rPr lang="es-MX" dirty="0"/>
              <a:t>Ultima gran operación nazi. Pierden ante los soviéticos.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959424"/>
            <a:ext cx="4754562" cy="267587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r>
              <a:rPr lang="es-MX" dirty="0"/>
              <a:t>A mediados de 1943 EEUU e Inglaterra invaden a </a:t>
            </a:r>
            <a:r>
              <a:rPr lang="es-MX" b="1" dirty="0"/>
              <a:t>Italia.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Julio: </a:t>
            </a:r>
            <a:r>
              <a:rPr lang="es-MX" b="1" dirty="0"/>
              <a:t>Rey </a:t>
            </a:r>
            <a:r>
              <a:rPr lang="es-MX" b="1" dirty="0" err="1"/>
              <a:t>Victor</a:t>
            </a:r>
            <a:r>
              <a:rPr lang="es-MX" b="1" dirty="0"/>
              <a:t> III </a:t>
            </a:r>
            <a:r>
              <a:rPr lang="es-MX" dirty="0"/>
              <a:t>arresta a Mussolini. Hay que romper con Alemania</a:t>
            </a:r>
          </a:p>
          <a:p>
            <a:endParaRPr lang="es-MX" dirty="0"/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8133" y="585216"/>
            <a:ext cx="4386067" cy="580057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3 de septiembre de 1943: Rendición</a:t>
            </a:r>
          </a:p>
          <a:p>
            <a:endParaRPr lang="es-MX" dirty="0"/>
          </a:p>
          <a:p>
            <a:r>
              <a:rPr lang="es-MX" dirty="0"/>
              <a:t>Italia peleará junto a los Aliados</a:t>
            </a:r>
          </a:p>
          <a:p>
            <a:endParaRPr lang="es-MX" dirty="0"/>
          </a:p>
          <a:p>
            <a:r>
              <a:rPr lang="es-MX" dirty="0"/>
              <a:t>Hitler busca rescatar a Mussolini</a:t>
            </a:r>
          </a:p>
          <a:p>
            <a:endParaRPr lang="es-MX" dirty="0"/>
          </a:p>
          <a:p>
            <a:r>
              <a:rPr lang="es-MX" dirty="0"/>
              <a:t>Sigue recuperar Francia</a:t>
            </a:r>
          </a:p>
          <a:p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3316" y="2802255"/>
            <a:ext cx="5207530" cy="254698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704850"/>
            <a:ext cx="4754880" cy="5604510"/>
          </a:xfrm>
        </p:spPr>
        <p:txBody>
          <a:bodyPr>
            <a:normAutofit/>
          </a:bodyPr>
          <a:lstStyle/>
          <a:p>
            <a:r>
              <a:rPr lang="en-US" dirty="0"/>
              <a:t>Mussolini es rescatado por paracaidistas alemanes.</a:t>
            </a:r>
          </a:p>
          <a:p>
            <a:endParaRPr lang="en-US" dirty="0"/>
          </a:p>
          <a:p>
            <a:r>
              <a:rPr lang="en-US" dirty="0"/>
              <a:t>Se funda la República Fascista Italiana (dos </a:t>
            </a:r>
            <a:r>
              <a:rPr lang="en-US" dirty="0" err="1"/>
              <a:t>Italias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Aliados bombardean Roma</a:t>
            </a:r>
          </a:p>
          <a:p>
            <a:endParaRPr lang="en-US" dirty="0"/>
          </a:p>
          <a:p>
            <a:r>
              <a:rPr lang="en-US" dirty="0"/>
              <a:t>Mussolini huye, es apresado y asesinado junto a su amante.</a:t>
            </a:r>
          </a:p>
          <a:p>
            <a:endParaRPr lang="en-US" dirty="0"/>
          </a:p>
          <a:p>
            <a:r>
              <a:rPr lang="es-MX" altLang="en-US" b="1" dirty="0"/>
              <a:t>“No te sobreviviré: he nacido para ti, acabaré contigo” - Claretta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9091" y="2456180"/>
            <a:ext cx="4983675" cy="281686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875419" cy="4023360"/>
          </a:xfrm>
        </p:spPr>
        <p:txBody>
          <a:bodyPr/>
          <a:lstStyle/>
          <a:p>
            <a:pPr algn="just"/>
            <a:r>
              <a:rPr lang="es-MX" b="1" dirty="0"/>
              <a:t>Conferencia</a:t>
            </a:r>
            <a:r>
              <a:rPr lang="es-MX" dirty="0"/>
              <a:t> de </a:t>
            </a:r>
            <a:r>
              <a:rPr lang="es-MX" dirty="0" err="1"/>
              <a:t>Teheran</a:t>
            </a:r>
            <a:r>
              <a:rPr lang="es-MX" dirty="0"/>
              <a:t> a finales de 1943. Acuden Churchill, Stalin y Roosevelt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Deciden desembarcar 160,000 soldados en Normandía, Francia Operación </a:t>
            </a:r>
            <a:r>
              <a:rPr lang="es-MX" dirty="0" err="1"/>
              <a:t>Overlord</a:t>
            </a:r>
            <a:endParaRPr lang="es-MX" dirty="0"/>
          </a:p>
          <a:p>
            <a:pPr marL="0" indent="0" algn="just">
              <a:buNone/>
            </a:pPr>
            <a:r>
              <a:rPr lang="es-MX" dirty="0"/>
              <a:t> (Día D)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8029" y="2729553"/>
            <a:ext cx="5912175" cy="334166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243908" cy="3341572"/>
          </a:xfrm>
        </p:spPr>
        <p:txBody>
          <a:bodyPr/>
          <a:lstStyle/>
          <a:p>
            <a:pPr marL="0" indent="0" algn="just">
              <a:buNone/>
            </a:pPr>
            <a:r>
              <a:rPr lang="es-MX" dirty="0"/>
              <a:t>6 de junio de 1944, Día D. Se desocupa Francia, Bélgica y Países Bajos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Por el oeste ataca el ejército rojo y desocupa Finlandia, </a:t>
            </a:r>
            <a:r>
              <a:rPr lang="es-MX" dirty="0" err="1"/>
              <a:t>Yugosvalia</a:t>
            </a:r>
            <a:r>
              <a:rPr lang="es-MX" dirty="0"/>
              <a:t>, Albania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endParaRPr lang="es-MX" dirty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79008" y="3318757"/>
            <a:ext cx="4754563" cy="267444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A5AEA-E810-9B19-F326-60FF86FE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17A3F3-9A93-91C1-F3EB-A63933021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3844FE1-E5A4-2AFF-C34C-BAC00EE6A3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89223" y="1335024"/>
            <a:ext cx="8003330" cy="450187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9B0B89-3902-FEF5-EB03-5A49BE25E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436718-0818-67C0-EBAC-C64486C87DD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7425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MX" altLang="en-US"/>
              <a:t>Altos mandos alemanes buscan asesinar a Hitler y buscar una rendición condicionada</a:t>
            </a:r>
          </a:p>
          <a:p>
            <a:pPr algn="just"/>
            <a:endParaRPr lang="es-MX" altLang="en-US"/>
          </a:p>
          <a:p>
            <a:pPr algn="just"/>
            <a:r>
              <a:rPr lang="es-MX" altLang="en-US"/>
              <a:t>El atentado falla (Operación Valkiria), los conspiradores son fusilados y Hitler e vuelve mas paranóico.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77405" y="929640"/>
            <a:ext cx="3832860" cy="537972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Febrero de 1945: Conferencia de Yalta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MX" dirty="0"/>
              <a:t>1. Se acabará con el nacionalsocialismo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2. Alemania pagará y se someterá a </a:t>
            </a:r>
            <a:r>
              <a:rPr lang="es-MX" b="1" dirty="0"/>
              <a:t>juicio a los altos mandos militares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3. Se dividirá Alemania en zonas de influencia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4. URSS le declarará la guerra a Japón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16" y="3226757"/>
            <a:ext cx="4110137" cy="3082603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1050" y="585216"/>
            <a:ext cx="8256540" cy="5910864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6073254" y="3111690"/>
            <a:ext cx="2115403" cy="57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6F1C32-E094-89DE-7AEC-B6C5725A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1.2 Ideologías totalitarias</a:t>
            </a:r>
            <a:br>
              <a:rPr lang="es-MX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64048B-A4FC-BE80-CF81-F4D99695E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94467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255" y="2286000"/>
            <a:ext cx="3813810" cy="4023360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Para 1945, Alemania estaba acabada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Ejército rojo pelea en Alemania. Batalla de Berlín, última pelea en Europa.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Soviéticos saquean casas y museos. Las jóvenes violadas se cuentan por cientos.</a:t>
            </a:r>
          </a:p>
          <a:p>
            <a:endParaRPr lang="es-ES" dirty="0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8615" y="2159000"/>
            <a:ext cx="6093460" cy="343027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MX" dirty="0">
                <a:sym typeface="+mn-ea"/>
              </a:rPr>
              <a:t>Jóvenes menores de 15 años y ancianos pelean en el Centro de la ciudad</a:t>
            </a:r>
          </a:p>
          <a:p>
            <a:pPr algn="just"/>
            <a:endParaRPr lang="es-MX" b="1" dirty="0">
              <a:sym typeface="+mn-ea"/>
            </a:endParaRPr>
          </a:p>
          <a:p>
            <a:pPr algn="just"/>
            <a:r>
              <a:rPr lang="es-MX" b="1" dirty="0">
                <a:sym typeface="+mn-ea"/>
              </a:rPr>
              <a:t>30 de abril, </a:t>
            </a:r>
            <a:r>
              <a:rPr lang="es-MX" dirty="0">
                <a:sym typeface="+mn-ea"/>
              </a:rPr>
              <a:t>Hitler se suicida en Berlín</a:t>
            </a:r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b="1" dirty="0">
                <a:sym typeface="+mn-ea"/>
              </a:rPr>
              <a:t>8 de mayo,</a:t>
            </a:r>
            <a:r>
              <a:rPr lang="es-MX" dirty="0">
                <a:sym typeface="+mn-ea"/>
              </a:rPr>
              <a:t> rendición oficial de Alemania</a:t>
            </a:r>
            <a:endParaRPr lang="es-MX" dirty="0"/>
          </a:p>
          <a:p>
            <a:endParaRPr lang="es-MX" altLang="en-U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320" y="2753360"/>
            <a:ext cx="4754880" cy="308737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80" y="176530"/>
            <a:ext cx="4751070" cy="31572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" y="3519805"/>
            <a:ext cx="4027170" cy="3090545"/>
          </a:xfrm>
          <a:prstGeom prst="rect">
            <a:avLst/>
          </a:prstGeom>
        </p:spPr>
      </p:pic>
      <p:pic>
        <p:nvPicPr>
          <p:cNvPr id="4" name="Marcador de posición de contenido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91835" y="279400"/>
            <a:ext cx="5913120" cy="379857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s-MX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Yuri Knorozov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4115" y="2967990"/>
            <a:ext cx="4454525" cy="3341370"/>
          </a:xfrm>
          <a:prstGeom prst="rect">
            <a:avLst/>
          </a:prstGeom>
        </p:spPr>
      </p:pic>
      <p:sp>
        <p:nvSpPr>
          <p:cNvPr id="8" name="Marcador de posición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altLang="es-MX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Cráneo de Hitler</a:t>
            </a:r>
          </a:p>
        </p:txBody>
      </p:sp>
      <p:pic>
        <p:nvPicPr>
          <p:cNvPr id="3" name="Marcador de posición de contenido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40450" y="2967990"/>
            <a:ext cx="4454525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4284" y="328893"/>
            <a:ext cx="4684423" cy="6424967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9161" y="433002"/>
            <a:ext cx="4154859" cy="621674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16 de julio: “los bebes han nacido bien” a Truman</a:t>
            </a:r>
          </a:p>
          <a:p>
            <a:endParaRPr lang="es-MX" dirty="0"/>
          </a:p>
          <a:p>
            <a:r>
              <a:rPr lang="es-MX" dirty="0" err="1"/>
              <a:t>Conferecia</a:t>
            </a:r>
            <a:r>
              <a:rPr lang="es-MX" dirty="0"/>
              <a:t> de </a:t>
            </a:r>
            <a:r>
              <a:rPr lang="es-MX" dirty="0" err="1"/>
              <a:t>Postdam</a:t>
            </a:r>
            <a:r>
              <a:rPr lang="es-MX" dirty="0"/>
              <a:t>: </a:t>
            </a:r>
            <a:r>
              <a:rPr lang="es-MX" b="1" dirty="0" err="1"/>
              <a:t>Últimatum</a:t>
            </a:r>
            <a:r>
              <a:rPr lang="es-MX" b="1" dirty="0"/>
              <a:t> a Japón</a:t>
            </a:r>
            <a:endParaRPr lang="es-ES" b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67865" y="4268470"/>
            <a:ext cx="2867660" cy="20408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135" y="1063625"/>
            <a:ext cx="5695315" cy="3204845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Japón no acepta el ultimátum: pelearán hasta el final. Tienen 1 millón de reservistas.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6 de agosto, bomba sobre Hiroshima. 9 de agosto, sobre Nagasaki. Japón se rinde y queda bajo jurisdicción estadounidense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/>
              <a:t>2 de septiembre, firma de la rendición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7884" y="1071984"/>
            <a:ext cx="4296316" cy="5298791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Consecuencias de la </a:t>
            </a:r>
            <a:r>
              <a:rPr lang="es-MX" dirty="0" err="1"/>
              <a:t>sgm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s-MX" dirty="0"/>
              <a:t>1. </a:t>
            </a:r>
            <a:r>
              <a:rPr lang="es-MX" dirty="0"/>
              <a:t>Recomposición territorial: Alemania queda dividida en 4 zonas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2. </a:t>
            </a:r>
            <a:r>
              <a:rPr lang="es-MX" dirty="0"/>
              <a:t>La URSS se anexiona Estonia, Letonia y Lituania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6627" y="1023582"/>
            <a:ext cx="4828973" cy="516231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3970954" cy="4023360"/>
          </a:xfrm>
        </p:spPr>
        <p:txBody>
          <a:bodyPr/>
          <a:lstStyle/>
          <a:p>
            <a:pPr algn="just"/>
            <a:r>
              <a:rPr lang="en-US" altLang="es-MX" dirty="0"/>
              <a:t>3. </a:t>
            </a:r>
            <a:r>
              <a:rPr lang="es-MX" dirty="0"/>
              <a:t>58 millones de muertos de los cuales fueron 20 millones de soviéticos y al menos 6 millones durante el holocausto</a:t>
            </a:r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4. </a:t>
            </a:r>
            <a:r>
              <a:rPr lang="es-MX" dirty="0"/>
              <a:t>Europa queda devastada, por lo que EEUU debe apoyar con créditos para la reconstrucción </a:t>
            </a:r>
            <a:r>
              <a:rPr lang="es-MX" b="1" dirty="0"/>
              <a:t>(Plan Marshall)</a:t>
            </a:r>
            <a:endParaRPr lang="es-MX" dirty="0"/>
          </a:p>
          <a:p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1966" y="1842448"/>
            <a:ext cx="6439511" cy="415118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s-MX" dirty="0"/>
              <a:t>5. </a:t>
            </a:r>
            <a:r>
              <a:rPr lang="es-MX" dirty="0"/>
              <a:t>Los juicios de </a:t>
            </a:r>
            <a:r>
              <a:rPr lang="es-MX" b="1" dirty="0"/>
              <a:t>Núremberg</a:t>
            </a:r>
            <a:r>
              <a:rPr lang="es-MX" dirty="0"/>
              <a:t> contra altos mandos nazis</a:t>
            </a:r>
          </a:p>
          <a:p>
            <a:endParaRPr lang="es-MX" dirty="0"/>
          </a:p>
          <a:p>
            <a:r>
              <a:rPr lang="en-US" altLang="es-MX" dirty="0"/>
              <a:t>6. </a:t>
            </a:r>
            <a:r>
              <a:rPr lang="es-MX" dirty="0"/>
              <a:t>El nacimiento de Israel</a:t>
            </a:r>
            <a:r>
              <a:rPr lang="en-US" altLang="es-MX" dirty="0"/>
              <a:t> (dentro del territorio de </a:t>
            </a:r>
            <a:r>
              <a:rPr lang="en-US" altLang="es-MX" b="1" dirty="0"/>
              <a:t>Palestina</a:t>
            </a:r>
            <a:r>
              <a:rPr lang="en-US" altLang="es-MX" dirty="0"/>
              <a:t>)</a:t>
            </a:r>
            <a:endParaRPr lang="es-MX" dirty="0"/>
          </a:p>
          <a:p>
            <a:endParaRPr lang="es-MX" dirty="0"/>
          </a:p>
          <a:p>
            <a:r>
              <a:rPr lang="en-US" altLang="es-MX" dirty="0"/>
              <a:t>7. </a:t>
            </a:r>
            <a:r>
              <a:rPr lang="es-MX" dirty="0"/>
              <a:t>Creación de la ONU y </a:t>
            </a:r>
            <a:r>
              <a:rPr lang="es-MX" b="1" dirty="0"/>
              <a:t>la Declaración Universal de los DDHH (Incluida y/o respetada por todo país)</a:t>
            </a:r>
          </a:p>
          <a:p>
            <a:endParaRPr lang="es-MX" dirty="0"/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866031"/>
            <a:ext cx="5914396" cy="33289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8A419-3B68-8406-3C6F-D616E166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FASCISMO (1922-1945)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DF90CA-A426-C1F9-3F94-A2434669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17" y="2070953"/>
            <a:ext cx="5737302" cy="3113889"/>
          </a:xfrm>
        </p:spPr>
        <p:txBody>
          <a:bodyPr/>
          <a:lstStyle/>
          <a:p>
            <a:r>
              <a:rPr lang="es-MX" sz="2400" dirty="0"/>
              <a:t>Italia</a:t>
            </a:r>
          </a:p>
          <a:p>
            <a:endParaRPr lang="es-MX" sz="2400" dirty="0"/>
          </a:p>
          <a:p>
            <a:r>
              <a:rPr lang="es-MX" sz="2400" dirty="0"/>
              <a:t>Benito Mussolini</a:t>
            </a:r>
          </a:p>
          <a:p>
            <a:endParaRPr lang="es-MX" sz="2400" dirty="0"/>
          </a:p>
          <a:p>
            <a:r>
              <a:rPr lang="es-MX" sz="2400" dirty="0"/>
              <a:t>“</a:t>
            </a:r>
            <a:r>
              <a:rPr lang="es-MX" sz="2400" dirty="0" err="1"/>
              <a:t>Il</a:t>
            </a:r>
            <a:r>
              <a:rPr lang="es-MX" sz="2400" dirty="0"/>
              <a:t> Duce”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3074" name="Picture 2" descr="Fascismo - Wikipedia">
            <a:extLst>
              <a:ext uri="{FF2B5EF4-FFF2-40B4-BE49-F238E27FC236}">
                <a16:creationId xmlns:a16="http://schemas.microsoft.com/office/drawing/2014/main" id="{C7931014-FF02-2831-B3EB-6CE362FF6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62" y="3007427"/>
            <a:ext cx="1757576" cy="24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scismo - História - InfoEscola">
            <a:extLst>
              <a:ext uri="{FF2B5EF4-FFF2-40B4-BE49-F238E27FC236}">
                <a16:creationId xmlns:a16="http://schemas.microsoft.com/office/drawing/2014/main" id="{B866ABBC-EA48-469E-F73E-D92838AD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55" y="2070953"/>
            <a:ext cx="2949485" cy="41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756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s-MX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25955" y="637540"/>
            <a:ext cx="8448675" cy="597217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MX" dirty="0"/>
          </a:p>
          <a:p>
            <a:pPr algn="just"/>
            <a:r>
              <a:rPr lang="en-US" altLang="es-MX" dirty="0"/>
              <a:t>8. </a:t>
            </a:r>
            <a:r>
              <a:rPr lang="es-MX" dirty="0"/>
              <a:t>Inglaterra pierde su lugar como país mas rico del mundo</a:t>
            </a:r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9. </a:t>
            </a:r>
            <a:r>
              <a:rPr lang="es-MX" dirty="0"/>
              <a:t>Colonias exigen su independencia</a:t>
            </a:r>
          </a:p>
          <a:p>
            <a:pPr algn="just"/>
            <a:endParaRPr lang="es-MX" dirty="0"/>
          </a:p>
          <a:p>
            <a:pPr algn="just"/>
            <a:r>
              <a:rPr lang="en-US" altLang="es-MX" dirty="0"/>
              <a:t>10. </a:t>
            </a:r>
            <a:r>
              <a:rPr lang="es-MX" dirty="0"/>
              <a:t>EEUU y URSS quedan como mayores potencias mundiales: Nace la </a:t>
            </a:r>
            <a:r>
              <a:rPr lang="es-MX" b="1" dirty="0"/>
              <a:t>Guerra Fría</a:t>
            </a:r>
            <a:endParaRPr lang="es-MX" dirty="0"/>
          </a:p>
          <a:p>
            <a:endParaRPr lang="es-MX" dirty="0"/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9638" y="2712508"/>
            <a:ext cx="4754562" cy="316970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/>
              <a:t>11. Aumento en la tasa de suicidos en Japón</a:t>
            </a:r>
          </a:p>
          <a:p>
            <a:endParaRPr lang="en-US" altLang="es-MX"/>
          </a:p>
          <a:p>
            <a:r>
              <a:rPr lang="en-US" altLang="es-MX"/>
              <a:t>12. Miles de personas sufrieron (años después) las consecuencias de las bombas atómicas</a:t>
            </a:r>
          </a:p>
          <a:p>
            <a:endParaRPr lang="en-US" altLang="es-MX"/>
          </a:p>
          <a:p>
            <a:r>
              <a:rPr lang="en-US" altLang="es-MX"/>
              <a:t>13. Inicia la cacería de nazis</a:t>
            </a:r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1415" y="2386330"/>
            <a:ext cx="5246370" cy="350710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s-MX"/>
              <a:t>14. Pacto del Carbon y del Acero</a:t>
            </a:r>
          </a:p>
          <a:p>
            <a:endParaRPr lang="en-US" altLang="es-MX"/>
          </a:p>
          <a:p>
            <a:r>
              <a:rPr lang="en-US" altLang="es-MX"/>
              <a:t>Materias primas necesarias para la reconstruccion</a:t>
            </a:r>
          </a:p>
          <a:p>
            <a:endParaRPr lang="en-US" altLang="es-MX"/>
          </a:p>
          <a:p>
            <a:r>
              <a:rPr lang="en-US" altLang="es-MX"/>
              <a:t>Alemania, Francia, Holanda, Luxemburgo, Bélgica e Italia</a:t>
            </a:r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4315" y="1386205"/>
            <a:ext cx="4609465" cy="470344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6" name="Marcador de posición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4255" y="962025"/>
            <a:ext cx="3686175" cy="5381625"/>
          </a:xfrm>
          <a:prstGeom prst="rect">
            <a:avLst/>
          </a:prstGeom>
        </p:spPr>
      </p:pic>
      <p:pic>
        <p:nvPicPr>
          <p:cNvPr id="8" name="Marcador de posición de contenido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09335" y="973455"/>
            <a:ext cx="3618230" cy="535876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altLang="en-US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 altLang="en-US"/>
          </a:p>
        </p:txBody>
      </p:sp>
      <p:pic>
        <p:nvPicPr>
          <p:cNvPr id="5" name="Marcador de posición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580" y="1067435"/>
            <a:ext cx="8074025" cy="503237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105</TotalTime>
  <Words>2814</Words>
  <Application>Microsoft Office PowerPoint</Application>
  <PresentationFormat>Panorámica</PresentationFormat>
  <Paragraphs>416</Paragraphs>
  <Slides>95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99" baseType="lpstr">
      <vt:lpstr>Calibri</vt:lpstr>
      <vt:lpstr>Century Gothic</vt:lpstr>
      <vt:lpstr>Garamond</vt:lpstr>
      <vt:lpstr>Savon</vt:lpstr>
      <vt:lpstr>ANTES DE EMPEZAR</vt:lpstr>
      <vt:lpstr>P1. El estudiantado explica la crisis de 1929, la emergencia de los sistemas totalitarios y la Segunda Guerra Mundial para que valore la importancia de vivir en una cultura de paz. </vt:lpstr>
      <vt:lpstr>1.1 La crisis económica de 1929 </vt:lpstr>
      <vt:lpstr>Presentación de PowerPoint</vt:lpstr>
      <vt:lpstr>CONSECUENCIAS DE LA CRÍSIS ECONÓMICO DE 1929</vt:lpstr>
      <vt:lpstr>Presentación de PowerPoint</vt:lpstr>
      <vt:lpstr>Presentación de PowerPoint</vt:lpstr>
      <vt:lpstr>1.2 Ideologías totalitarias </vt:lpstr>
      <vt:lpstr>FASCISMO (1922-1945)</vt:lpstr>
      <vt:lpstr>Presentación de PowerPoint</vt:lpstr>
      <vt:lpstr>Presentación de PowerPoint</vt:lpstr>
      <vt:lpstr>Presentación de PowerPoint</vt:lpstr>
      <vt:lpstr>Presentación de PowerPoint</vt:lpstr>
      <vt:lpstr>BASES DEL FASCISMO</vt:lpstr>
      <vt:lpstr>ESTALINISMO (1924-1953)</vt:lpstr>
      <vt:lpstr>BASES DEL ESTALINISMO</vt:lpstr>
      <vt:lpstr>NAZISMO (1933-1945)</vt:lpstr>
      <vt:lpstr>BASES DEL NAZISMO</vt:lpstr>
      <vt:lpstr>Presentación de PowerPoint</vt:lpstr>
      <vt:lpstr>1.3 La Segunda Guerra Mundial (1939-1945) 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CÚPULA NAZI</vt:lpstr>
      <vt:lpstr>Presentación de PowerPoint</vt:lpstr>
      <vt:lpstr>Presentación de PowerPoint</vt:lpstr>
      <vt:lpstr>Etapa 1 (1939 a inicios de 1941)</vt:lpstr>
      <vt:lpstr>Presentación de PowerPoint</vt:lpstr>
      <vt:lpstr>Presentación de PowerPoint</vt:lpstr>
      <vt:lpstr>Presentación de PowerPoint</vt:lpstr>
      <vt:lpstr>La batalla de Francia (10mayo-25jun 1940)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Batalla de Inglaterra (10jul-31oct 1940)</vt:lpstr>
      <vt:lpstr>Presentación de PowerPoint</vt:lpstr>
      <vt:lpstr>Presentación de PowerPoint</vt:lpstr>
      <vt:lpstr>Etapa intermedia (1941-43) </vt:lpstr>
      <vt:lpstr>Presentación de PowerPoint</vt:lpstr>
      <vt:lpstr>Presentación de PowerPoint</vt:lpstr>
      <vt:lpstr>Operación Barbarroja (22jun-5dic 1941)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ataque a Pearl harbor (7dic-1941)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BATALLA DE STALINGRADO (Agosto 1942 a febrero 1943)</vt:lpstr>
      <vt:lpstr>Presentación de PowerPoint</vt:lpstr>
      <vt:lpstr>Etapa final (1943-45)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Consecuencias de la sgm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Rojo</dc:creator>
  <cp:lastModifiedBy>Luis Rojo</cp:lastModifiedBy>
  <cp:revision>1</cp:revision>
  <dcterms:created xsi:type="dcterms:W3CDTF">2026-01-07T16:10:13Z</dcterms:created>
  <dcterms:modified xsi:type="dcterms:W3CDTF">2026-01-27T20:02:39Z</dcterms:modified>
</cp:coreProperties>
</file>