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4660"/>
  </p:normalViewPr>
  <p:slideViewPr>
    <p:cSldViewPr snapToGrid="0">
      <p:cViewPr varScale="1">
        <p:scale>
          <a:sx n="52" d="100"/>
          <a:sy n="52" d="100"/>
        </p:scale>
        <p:origin x="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A374A-77D2-1963-5233-BF403350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83D872-0DD4-D63A-FF5A-23E1F189E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14509A-0F5A-2064-DF26-9BC137E5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21525-D3BA-6904-4426-979198E7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F4CF1-F869-C723-3CA1-475E3754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3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41A33-72CF-EC48-2B79-4397FE4B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D16743-FB96-5240-CCD0-8D0E65E91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DBF52-4F40-3A9C-167B-A46E9DF9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A0085-D0C8-EBE4-D70E-4871E4B5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B896D-9BD9-1865-74C7-51FEB630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64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6638E6-EC4B-1B0D-8EBF-EDAAAE6B2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5AA752-F761-7F47-B17B-1BFE8D17E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71896-33F5-48FD-CAFF-5F0DB82B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98A21-4768-DA45-AF38-94CCF7A2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30EBC8-BDFE-78D5-319D-E2418C0F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8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A2F13-39EC-89E1-3B26-142E2888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2D7FD-58BA-3EF7-494D-9946D8EA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08702-08A1-B0F4-7482-8C30531D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E6246-6C73-E4E1-B944-CC159B39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2E71C-6CA0-D0BC-7DAD-1D336AAE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10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C99A6-5589-940C-2C11-DFE98A40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D62B7-3621-A0E2-5599-34EC0F55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EDD43-792C-D75A-7C3D-0F932FEE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2BA2D-0D4B-90AE-40EC-901EE179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7C83F-23E1-A6D9-07AC-67873B8C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92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1B6F7-AB43-32F4-EDFB-3B1267A9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6C595-0AE2-78A8-38D1-E7DF3B452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49312-657C-6E70-DC5F-21CC76788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480B3-DD29-73BB-3783-7D0D4DA9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533F1-C2AE-5B52-265B-1B161C59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83249-C71D-1F9F-F3B6-77E1532F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1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C8629-D0CE-85D9-B267-7D4D9441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766403-D96E-3986-65CC-67E2DF63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4C9EA8-77A4-C27A-CC98-EFE547F10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2175A4-FF76-513E-196E-0B6BA601B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F4249B-16E2-7668-5066-A5C241294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C6F8FE-923B-0146-D352-9D930861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FE1AEA-CE4A-FC9F-6923-8BF846D9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6DA096-086E-DB2B-8CA9-9D7E3E2F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C7186-BEAC-DE48-BA86-64DFAD72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56849-C5FB-F139-582D-D5AB6CD2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B0E61A-B0CD-7817-128F-870EA4A6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3BC05A-0F4D-9692-DA02-34EA34D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EAFB10-4A64-D075-350A-A97904D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47954C-00F0-074C-3D0A-B437B8B0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282B8-8202-7B0B-5336-A4DBB7C3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69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0687-B495-8178-FE09-282EFA4B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7BA1A-85D4-8294-8A3A-16229D56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B7CAF-6962-87BD-A716-5164BF2D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BEB98-282E-F0E0-1545-EE961CCE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6E7BB1-B45E-325A-9E11-377218D0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E3582-E747-4BC9-5B31-A81A32AE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0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32B0C-43D4-898A-BA5F-88B20AA6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04392D-6A81-0808-B798-34B00BD8E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D94D05-71AB-4BF5-1D4E-21A38222E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03BB-3073-5A57-AFDF-7FDBC930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C919F6-297A-646B-99CC-1F2592A7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5A15F8-97E8-17CD-68B1-F98B457B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0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466320-1367-FD8E-291A-C3D76986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C67E28-563E-A348-67F5-6F04FDF9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C8817-F022-B44A-3E7E-9F1E323FE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B3187-CC4A-461D-B2F4-5638BAD0A29D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30F96-B60B-50E0-B505-01BBD904F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C129E-B4E6-57B3-D035-9DB4933F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49EC0-7C3E-4977-9FA7-2A81648C65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7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817FF-63BC-7E75-58F9-E38B491D2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89" y="339601"/>
            <a:ext cx="7400940" cy="3072015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rgbClr val="FFFFFF"/>
                </a:solidFill>
              </a:rPr>
              <a:t>¨SOMOS LO QUE COMEMOS¨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armacia Botánica &quot;Los Laureles&quot; - Somos lo que comemos... La primera  imagen habla de alimentos chatarra, procesados altos en sal, azúcar y  grasas. La segunda ejemplifica un estilo de vida saludable basado">
            <a:extLst>
              <a:ext uri="{FF2B5EF4-FFF2-40B4-BE49-F238E27FC236}">
                <a16:creationId xmlns:a16="http://schemas.microsoft.com/office/drawing/2014/main" id="{6D9B34BF-FDDB-BF81-4FA1-00543A61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629" y="1665995"/>
            <a:ext cx="4289274" cy="360649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7AB62E-218F-9B0B-7157-7BA7A589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0" y="136609"/>
            <a:ext cx="5931091" cy="1708243"/>
          </a:xfrm>
        </p:spPr>
        <p:txBody>
          <a:bodyPr anchor="ctr">
            <a:normAutofit/>
          </a:bodyPr>
          <a:lstStyle/>
          <a:p>
            <a:pPr algn="ctr"/>
            <a:r>
              <a:rPr lang="es-MX" sz="2500" b="1" dirty="0"/>
              <a:t>SOMOS LO QUE COMEMOS: </a:t>
            </a:r>
            <a:br>
              <a:rPr lang="es-MX" sz="2500" b="1" dirty="0"/>
            </a:br>
            <a:r>
              <a:rPr lang="es-MX" sz="2500" b="1" dirty="0"/>
              <a:t>LA CONEXIÓN ENTRE ALIMENTACIÓN Y BIENESTAR</a:t>
            </a:r>
            <a:br>
              <a:rPr lang="es-MX" sz="2500" b="1" dirty="0"/>
            </a:br>
            <a:endParaRPr lang="es-MX" sz="2500" dirty="0"/>
          </a:p>
        </p:txBody>
      </p:sp>
      <p:pic>
        <p:nvPicPr>
          <p:cNvPr id="3074" name="Picture 2" descr="ViveDiet Nutrition - &quot;Somos lo que comemos y a la vez también somos el  reflejo de nuestra actitud ante la vida&quot;.Actividad física y nutricion  adecuada, son elementos fundamentales para un estilo de">
            <a:extLst>
              <a:ext uri="{FF2B5EF4-FFF2-40B4-BE49-F238E27FC236}">
                <a16:creationId xmlns:a16="http://schemas.microsoft.com/office/drawing/2014/main" id="{3673CBAF-09D1-BC43-9278-F9985318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888" y="2544627"/>
            <a:ext cx="3989272" cy="39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B433B-7EBE-77BD-DF61-8A369A41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441" y="136609"/>
            <a:ext cx="5931091" cy="639729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dirty="0"/>
              <a:t>La frase "Somos lo que comemos" encapsula una verdad fundamental: lo que ingerimos no solo nutre nuestro cuerpo, sino que también moldea nuestra salud física, mental y emocional. </a:t>
            </a:r>
          </a:p>
          <a:p>
            <a:pPr marL="0" indent="0" algn="just">
              <a:buNone/>
            </a:pPr>
            <a:r>
              <a:rPr lang="es-MX" dirty="0"/>
              <a:t>En un mundo donde la alimentación está influenciada por múltiples factores, desde la industria alimentaria hasta las tradiciones culturales, reflexionar sobre este principio nos invita a reconsiderar nuestras elecciones diarias y su impacto a largo plazo.</a:t>
            </a:r>
          </a:p>
          <a:p>
            <a:endParaRPr lang="es-MX" sz="1900" dirty="0"/>
          </a:p>
        </p:txBody>
      </p:sp>
    </p:spTree>
    <p:extLst>
      <p:ext uri="{BB962C8B-B14F-4D97-AF65-F5344CB8AC3E}">
        <p14:creationId xmlns:p14="http://schemas.microsoft.com/office/powerpoint/2010/main" val="2098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62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066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7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4" name="Picture 6" descr="Educación Física">
            <a:extLst>
              <a:ext uri="{FF2B5EF4-FFF2-40B4-BE49-F238E27FC236}">
                <a16:creationId xmlns:a16="http://schemas.microsoft.com/office/drawing/2014/main" id="{2B6AB038-906B-3B7B-7A4C-A467BAC5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7153" y="19260"/>
            <a:ext cx="3131573" cy="23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asui - Vida saludable: La combinación perfecta entre alimentación y  deporte">
            <a:extLst>
              <a:ext uri="{FF2B5EF4-FFF2-40B4-BE49-F238E27FC236}">
                <a16:creationId xmlns:a16="http://schemas.microsoft.com/office/drawing/2014/main" id="{A489BDFE-E14E-D93A-1609-1E4B9CBB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3232" y="3546951"/>
            <a:ext cx="3622869" cy="24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22F8E9-5EB6-FBA5-D8CF-0A611543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4" y="-370934"/>
            <a:ext cx="7378519" cy="1750379"/>
          </a:xfrm>
        </p:spPr>
        <p:txBody>
          <a:bodyPr anchor="b">
            <a:normAutofit/>
          </a:bodyPr>
          <a:lstStyle/>
          <a:p>
            <a:r>
              <a:rPr lang="es-MX" sz="4000" b="1" dirty="0"/>
              <a:t>ALIMENTACIÓN Y SALUD FÍSICA</a:t>
            </a:r>
            <a:br>
              <a:rPr lang="es-MX" sz="4000" b="1" dirty="0"/>
            </a:br>
            <a:endParaRPr lang="es-MX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1985CD-A091-0AD8-FEBA-680F3C52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56" y="1778750"/>
            <a:ext cx="7590417" cy="4382877"/>
          </a:xfrm>
        </p:spPr>
        <p:txBody>
          <a:bodyPr anchor="t">
            <a:norm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El cuerpo humano necesita nutrientes esenciales para funcionar correctamente: proteínas, carbohidratos, grasas, vitaminas y minerales. Una dieta equilibrada y rica en alimentos naturales, como frutas, verduras, granos integrales y proteínas magras, fortalece el sistema inmunológico, previene enfermedades crónicas como la diabetes y la hipertensión, y mejora la calidad de vida. 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Por el contrario, una alimentación basada en productos </a:t>
            </a:r>
            <a:r>
              <a:rPr lang="es-MX" sz="2200" dirty="0" err="1">
                <a:solidFill>
                  <a:schemeClr val="bg1"/>
                </a:solidFill>
              </a:rPr>
              <a:t>ultraprocesados</a:t>
            </a:r>
            <a:r>
              <a:rPr lang="es-MX" sz="2200" dirty="0">
                <a:solidFill>
                  <a:schemeClr val="bg1"/>
                </a:solidFill>
              </a:rPr>
              <a:t>, ricos en azúcares añadidos y grasas trans, puede desencadenar problemas de salud, como obesidad, enfermedades cardíacas y trastornos metabólicos.</a:t>
            </a:r>
          </a:p>
          <a:p>
            <a:endParaRPr lang="es-MX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6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5FCA65-BAC7-39D6-D193-D1FEC1F9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50196"/>
            <a:ext cx="5526999" cy="1624520"/>
          </a:xfrm>
        </p:spPr>
        <p:txBody>
          <a:bodyPr anchor="ctr">
            <a:normAutofit/>
          </a:bodyPr>
          <a:lstStyle/>
          <a:p>
            <a:pPr algn="ctr"/>
            <a:r>
              <a:rPr lang="es-MX" sz="3700" b="1" dirty="0"/>
              <a:t>LA INFLUENCIA </a:t>
            </a:r>
            <a:br>
              <a:rPr lang="es-MX" sz="3700" b="1" dirty="0"/>
            </a:br>
            <a:r>
              <a:rPr lang="es-MX" sz="3700" b="1" dirty="0"/>
              <a:t>EN LA SALUD MENTAL.</a:t>
            </a:r>
            <a:br>
              <a:rPr lang="es-MX" sz="3700" b="1" dirty="0"/>
            </a:br>
            <a:endParaRPr lang="es-MX" sz="3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6D890F-0D3F-2AC7-B600-0A9F090C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324912"/>
            <a:ext cx="5733533" cy="4372450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/>
              <a:t>Lo que comemos también afecta nuestro cerebro. </a:t>
            </a:r>
          </a:p>
          <a:p>
            <a:pPr marL="0" indent="0" algn="just">
              <a:buNone/>
            </a:pPr>
            <a:r>
              <a:rPr lang="es-MX" sz="2400" dirty="0"/>
              <a:t>Estudios recientes demuestran que una dieta rica en ácidos grasos omega-3, antioxidantes y vitaminas del complejo B puede mejorar la memoria, reducir los síntomas de la depresión y aumentar los niveles de energía. </a:t>
            </a:r>
          </a:p>
          <a:p>
            <a:pPr marL="0" indent="0" algn="just">
              <a:buNone/>
            </a:pPr>
            <a:r>
              <a:rPr lang="es-MX" sz="2400" dirty="0"/>
              <a:t>En contraste, un consumo elevado de alimentos procesados ​​está vinculado a niveles más altos de ansiedad, estrés y fatiga.</a:t>
            </a:r>
          </a:p>
          <a:p>
            <a:endParaRPr lang="es-MX" sz="1900" dirty="0"/>
          </a:p>
        </p:txBody>
      </p:sp>
      <p:pic>
        <p:nvPicPr>
          <p:cNvPr id="4098" name="Picture 2" descr="Alimentación y salud mental ¿cómo se relacionan? - Atlas Psicólogos Tres  Cantos">
            <a:extLst>
              <a:ext uri="{FF2B5EF4-FFF2-40B4-BE49-F238E27FC236}">
                <a16:creationId xmlns:a16="http://schemas.microsoft.com/office/drawing/2014/main" id="{21C324A3-52A5-37AF-5C50-70A8BA08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3530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4E6245-53A1-7F77-4B5B-0E5FDA1FD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529"/>
          <a:stretch/>
        </p:blipFill>
        <p:spPr>
          <a:xfrm>
            <a:off x="3542275" y="480061"/>
            <a:ext cx="5107449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2BC9CD-0391-9DE1-D1BB-8F72B89D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611" y="-52277"/>
            <a:ext cx="5771413" cy="111808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CONEXIÓN EMOCIONAL Y CULTURAL.</a:t>
            </a:r>
            <a:br>
              <a:rPr lang="es-MX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MX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6E4CFC-C7DF-8118-ACBF-EB6E7B4A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118087"/>
            <a:ext cx="6539065" cy="4912010"/>
          </a:xfrm>
        </p:spPr>
        <p:txBody>
          <a:bodyPr anchor="t">
            <a:norm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comida no solo nos nutre esencialmente, sino también emocional y culturalmente. 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comidas tradicionales, heredadas de generación en generación, nos conectan con nuestras raíces y fortalecen los lazos familiares y comunitarios. Sin embargo, en ocasiones, las emociones negativas, como el estrés o la tristeza, pueden llevar a hábitos alimenticios poco saludables, como el consumo excesivo de comida chatarra.</a:t>
            </a: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50" name="Picture 6" descr="Cómo influye la cultura sobre la alimentación. - vida sana">
            <a:extLst>
              <a:ext uri="{FF2B5EF4-FFF2-40B4-BE49-F238E27FC236}">
                <a16:creationId xmlns:a16="http://schemas.microsoft.com/office/drawing/2014/main" id="{C96628E3-8066-1B5C-F231-97BC6D28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526" b="3"/>
          <a:stretch/>
        </p:blipFill>
        <p:spPr bwMode="auto">
          <a:xfrm>
            <a:off x="8779933" y="685798"/>
            <a:ext cx="2726267" cy="24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emanario Laguna | México requiere de una cultura de alimentación">
            <a:extLst>
              <a:ext uri="{FF2B5EF4-FFF2-40B4-BE49-F238E27FC236}">
                <a16:creationId xmlns:a16="http://schemas.microsoft.com/office/drawing/2014/main" id="{755CFFFD-8738-2A43-5161-ABFA7407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6" r="2972" b="-3"/>
          <a:stretch/>
        </p:blipFill>
        <p:spPr bwMode="auto">
          <a:xfrm>
            <a:off x="8779933" y="3750732"/>
            <a:ext cx="2726267" cy="24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6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Todo sobre la Alimentación Emocional | Salud Femenina | Kiara">
            <a:extLst>
              <a:ext uri="{FF2B5EF4-FFF2-40B4-BE49-F238E27FC236}">
                <a16:creationId xmlns:a16="http://schemas.microsoft.com/office/drawing/2014/main" id="{70542D64-4B68-F35D-44BB-3642FFD6F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9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34C2B-E9F8-6D00-D53F-74147A59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670559"/>
            <a:ext cx="5671751" cy="2148841"/>
          </a:xfrm>
        </p:spPr>
        <p:txBody>
          <a:bodyPr anchor="t">
            <a:normAutofit/>
          </a:bodyPr>
          <a:lstStyle/>
          <a:p>
            <a:pPr algn="ctr"/>
            <a:r>
              <a:rPr lang="es-MX" sz="3200" b="1" dirty="0"/>
              <a:t>IMPACTO AMBIENTAL: </a:t>
            </a:r>
            <a:br>
              <a:rPr lang="es-MX" sz="3200" b="1" dirty="0"/>
            </a:br>
            <a:r>
              <a:rPr lang="es-MX" sz="3200" b="1" dirty="0"/>
              <a:t>MÁS ALLÁ DEL INDIVIDUO</a:t>
            </a:r>
            <a:br>
              <a:rPr lang="es-MX" sz="3700" b="1" dirty="0"/>
            </a:br>
            <a:endParaRPr lang="es-MX" sz="3700" dirty="0"/>
          </a:p>
        </p:txBody>
      </p:sp>
      <p:pic>
        <p:nvPicPr>
          <p:cNvPr id="8194" name="Picture 2" descr="Dietas saludables y amigables con el medio ambiente - UNAM Global">
            <a:extLst>
              <a:ext uri="{FF2B5EF4-FFF2-40B4-BE49-F238E27FC236}">
                <a16:creationId xmlns:a16="http://schemas.microsoft.com/office/drawing/2014/main" id="{92E98CC0-4A02-1741-71D9-BBF491F6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 r="2" b="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F555A-3EE6-81EB-55A0-8ABDF6C7D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48" y="459374"/>
            <a:ext cx="5814848" cy="5939247"/>
          </a:xfrm>
        </p:spPr>
        <p:txBody>
          <a:bodyPr anchor="t">
            <a:normAutofit/>
          </a:bodyPr>
          <a:lstStyle/>
          <a:p>
            <a:r>
              <a:rPr lang="es-MX" dirty="0"/>
              <a:t>Nuestras elecciones alimentarias también afectan al planeta. </a:t>
            </a:r>
          </a:p>
          <a:p>
            <a:pPr marL="0" indent="0">
              <a:buNone/>
            </a:pPr>
            <a:r>
              <a:rPr lang="es-MX" dirty="0"/>
              <a:t>Las dietas basadas en alimentos de origen vegetal tienden a tener una huella ecológica menor que aquellas centradas en productos de origen animal. </a:t>
            </a:r>
          </a:p>
          <a:p>
            <a:pPr marL="0" indent="0">
              <a:buNone/>
            </a:pPr>
            <a:r>
              <a:rPr lang="es-MX" dirty="0"/>
              <a:t>Reducir el desperdicio de alimentos y optar por productos locales y de temporada no solo beneficia nuestra salud, sino también la sostenibilidad del medio ambiente.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85927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414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¨SOMOS LO QUE COMEMOS¨</vt:lpstr>
      <vt:lpstr>SOMOS LO QUE COMEMOS:  LA CONEXIÓN ENTRE ALIMENTACIÓN Y BIENESTAR </vt:lpstr>
      <vt:lpstr>ALIMENTACIÓN Y SALUD FÍSICA </vt:lpstr>
      <vt:lpstr>LA INFLUENCIA  EN LA SALUD MENTAL. </vt:lpstr>
      <vt:lpstr>Presentación de PowerPoint</vt:lpstr>
      <vt:lpstr>LA CONEXIÓN EMOCIONAL Y CULTURAL. </vt:lpstr>
      <vt:lpstr>Presentación de PowerPoint</vt:lpstr>
      <vt:lpstr>IMPACTO AMBIENTAL:  MÁS ALLÁ DEL INDIVIDUO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García</dc:creator>
  <cp:lastModifiedBy>Bianca García</cp:lastModifiedBy>
  <cp:revision>1</cp:revision>
  <dcterms:created xsi:type="dcterms:W3CDTF">2025-01-15T20:04:07Z</dcterms:created>
  <dcterms:modified xsi:type="dcterms:W3CDTF">2025-01-15T21:04:35Z</dcterms:modified>
</cp:coreProperties>
</file>