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A2E02-DAA5-4867-BAEE-3C1E18BE4CAA}" v="161" dt="2025-01-29T20:26:42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3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García" userId="c738f0ca731673d1" providerId="LiveId" clId="{0E7A2E02-DAA5-4867-BAEE-3C1E18BE4CAA}"/>
    <pc:docChg chg="undo custSel addSld delSld modSld sldOrd modMainMaster modNotesMaster">
      <pc:chgData name="Bianca García" userId="c738f0ca731673d1" providerId="LiveId" clId="{0E7A2E02-DAA5-4867-BAEE-3C1E18BE4CAA}" dt="2025-01-29T20:26:42.305" v="969" actId="20577"/>
      <pc:docMkLst>
        <pc:docMk/>
      </pc:docMkLst>
      <pc:sldChg chg="addSp delSp modSp delDesignElem">
        <pc:chgData name="Bianca García" userId="c738f0ca731673d1" providerId="LiveId" clId="{0E7A2E02-DAA5-4867-BAEE-3C1E18BE4CAA}" dt="2025-01-15T18:00:18.336" v="79"/>
        <pc:sldMkLst>
          <pc:docMk/>
          <pc:sldMk cId="3084681812" sldId="256"/>
        </pc:sldMkLst>
        <pc:spChg chg="mod">
          <ac:chgData name="Bianca García" userId="c738f0ca731673d1" providerId="LiveId" clId="{0E7A2E02-DAA5-4867-BAEE-3C1E18BE4CAA}" dt="2025-01-15T18:00:18.336" v="79"/>
          <ac:spMkLst>
            <pc:docMk/>
            <pc:sldMk cId="3084681812" sldId="256"/>
            <ac:spMk id="2" creationId="{2E819B98-2A79-A421-070B-29A2719CDBD1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3084681812" sldId="256"/>
            <ac:spMk id="20" creationId="{657F69E0-C4B0-4BEC-A689-4F8D877F05D4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3084681812" sldId="256"/>
            <ac:spMk id="22" creationId="{9F6380B4-6A1C-481E-8408-B4E6C75B9B81}"/>
          </ac:spMkLst>
        </pc:spChg>
        <pc:picChg chg="mod">
          <ac:chgData name="Bianca García" userId="c738f0ca731673d1" providerId="LiveId" clId="{0E7A2E02-DAA5-4867-BAEE-3C1E18BE4CAA}" dt="2025-01-15T18:00:18.336" v="79"/>
          <ac:picMkLst>
            <pc:docMk/>
            <pc:sldMk cId="3084681812" sldId="256"/>
            <ac:picMk id="5" creationId="{62DE46AE-A2B1-2261-603E-8462A972AC8D}"/>
          </ac:picMkLst>
        </pc:picChg>
      </pc:sldChg>
      <pc:sldChg chg="modSp mod modNotes">
        <pc:chgData name="Bianca García" userId="c738f0ca731673d1" providerId="LiveId" clId="{0E7A2E02-DAA5-4867-BAEE-3C1E18BE4CAA}" dt="2025-01-29T20:26:42.305" v="969" actId="20577"/>
        <pc:sldMkLst>
          <pc:docMk/>
          <pc:sldMk cId="3565821171" sldId="257"/>
        </pc:sldMkLst>
        <pc:spChg chg="mod">
          <ac:chgData name="Bianca García" userId="c738f0ca731673d1" providerId="LiveId" clId="{0E7A2E02-DAA5-4867-BAEE-3C1E18BE4CAA}" dt="2025-01-15T19:13:51.041" v="763" actId="1076"/>
          <ac:spMkLst>
            <pc:docMk/>
            <pc:sldMk cId="3565821171" sldId="257"/>
            <ac:spMk id="4" creationId="{024CAA86-A420-C3A0-89F3-5C4523373B7C}"/>
          </ac:spMkLst>
        </pc:spChg>
        <pc:spChg chg="mod">
          <ac:chgData name="Bianca García" userId="c738f0ca731673d1" providerId="LiveId" clId="{0E7A2E02-DAA5-4867-BAEE-3C1E18BE4CAA}" dt="2025-01-29T20:26:42.305" v="969" actId="20577"/>
          <ac:spMkLst>
            <pc:docMk/>
            <pc:sldMk cId="3565821171" sldId="257"/>
            <ac:spMk id="5" creationId="{5205B8C0-1F52-FE43-C3E2-03D5A9E87E94}"/>
          </ac:spMkLst>
        </pc:spChg>
        <pc:spChg chg="mod">
          <ac:chgData name="Bianca García" userId="c738f0ca731673d1" providerId="LiveId" clId="{0E7A2E02-DAA5-4867-BAEE-3C1E18BE4CAA}" dt="2025-01-15T19:13:43.780" v="762" actId="27636"/>
          <ac:spMkLst>
            <pc:docMk/>
            <pc:sldMk cId="3565821171" sldId="257"/>
            <ac:spMk id="7" creationId="{705CBE74-FA94-6D93-E689-9CBBD270A1E5}"/>
          </ac:spMkLst>
        </pc:spChg>
      </pc:sldChg>
      <pc:sldChg chg="addSp delSp modSp delDesignElem modNotes">
        <pc:chgData name="Bianca García" userId="c738f0ca731673d1" providerId="LiveId" clId="{0E7A2E02-DAA5-4867-BAEE-3C1E18BE4CAA}" dt="2025-01-15T18:00:18.336" v="79"/>
        <pc:sldMkLst>
          <pc:docMk/>
          <pc:sldMk cId="988914830" sldId="258"/>
        </pc:sldMkLst>
        <pc:spChg chg="mod">
          <ac:chgData name="Bianca García" userId="c738f0ca731673d1" providerId="LiveId" clId="{0E7A2E02-DAA5-4867-BAEE-3C1E18BE4CAA}" dt="2025-01-15T18:00:18.336" v="79"/>
          <ac:spMkLst>
            <pc:docMk/>
            <pc:sldMk cId="988914830" sldId="258"/>
            <ac:spMk id="2" creationId="{678921D5-6A85-353E-AFBC-AF4EBF8B8EED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988914830" sldId="258"/>
            <ac:spMk id="19" creationId="{4F7EBAE4-9945-4473-9E34-B2C66EA0F03D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988914830" sldId="258"/>
            <ac:spMk id="21" creationId="{70BEB1E7-2F88-40BC-B73D-42E5B6F80BFC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988914830" sldId="258"/>
            <ac:spMk id="23" creationId="{A7B99495-F43F-4D80-A44F-2CB4764EB90B}"/>
          </ac:spMkLst>
        </pc:spChg>
        <pc:graphicFrameChg chg="mod">
          <ac:chgData name="Bianca García" userId="c738f0ca731673d1" providerId="LiveId" clId="{0E7A2E02-DAA5-4867-BAEE-3C1E18BE4CAA}" dt="2025-01-15T18:00:18.336" v="79"/>
          <ac:graphicFrameMkLst>
            <pc:docMk/>
            <pc:sldMk cId="988914830" sldId="258"/>
            <ac:graphicFrameMk id="5" creationId="{48C22C6D-6538-78C2-F3F4-DFFC25175BC9}"/>
          </ac:graphicFrameMkLst>
        </pc:graphicFrameChg>
        <pc:picChg chg="mod">
          <ac:chgData name="Bianca García" userId="c738f0ca731673d1" providerId="LiveId" clId="{0E7A2E02-DAA5-4867-BAEE-3C1E18BE4CAA}" dt="2025-01-15T18:00:18.336" v="79"/>
          <ac:picMkLst>
            <pc:docMk/>
            <pc:sldMk cId="988914830" sldId="258"/>
            <ac:picMk id="6" creationId="{9F1D0D40-0733-9504-9BBA-0F03F2223269}"/>
          </ac:picMkLst>
        </pc:picChg>
      </pc:sldChg>
      <pc:sldChg chg="addSp delSp modSp delDesignElem">
        <pc:chgData name="Bianca García" userId="c738f0ca731673d1" providerId="LiveId" clId="{0E7A2E02-DAA5-4867-BAEE-3C1E18BE4CAA}" dt="2025-01-15T18:00:18.336" v="79"/>
        <pc:sldMkLst>
          <pc:docMk/>
          <pc:sldMk cId="3767554474" sldId="259"/>
        </pc:sldMkLst>
        <pc:spChg chg="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2" creationId="{694DF80B-EB61-A7B3-416D-464B4437DBC0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3" creationId="{591E1781-52E6-5013-5561-4DD493970BC9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5" creationId="{5C8908E2-EE49-44D2-9428-A28D2312A8D5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11" creationId="{A7877B25-8C10-4C8D-BC88-BF3C557F8FF5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12" creationId="{54F0DD86-96CD-4F5F-BA4D-FFC17F2D6C46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14" creationId="{BD92035A-AA2F-4CD8-A556-1CE8BDEC75BD}"/>
          </ac:spMkLst>
        </pc:spChg>
        <pc:spChg chg="add del mod">
          <ac:chgData name="Bianca García" userId="c738f0ca731673d1" providerId="LiveId" clId="{0E7A2E02-DAA5-4867-BAEE-3C1E18BE4CAA}" dt="2025-01-15T18:00:18.336" v="79"/>
          <ac:spMkLst>
            <pc:docMk/>
            <pc:sldMk cId="3767554474" sldId="259"/>
            <ac:spMk id="16" creationId="{ED888B23-07FA-482A-96DF-47E31AF1A603}"/>
          </ac:spMkLst>
        </pc:spChg>
        <pc:grpChg chg="add del mod">
          <ac:chgData name="Bianca García" userId="c738f0ca731673d1" providerId="LiveId" clId="{0E7A2E02-DAA5-4867-BAEE-3C1E18BE4CAA}" dt="2025-01-15T18:00:18.336" v="79"/>
          <ac:grpSpMkLst>
            <pc:docMk/>
            <pc:sldMk cId="3767554474" sldId="259"/>
            <ac:grpSpMk id="10" creationId="{5D1A9D8B-3117-4D9D-BDA4-DD81895098B0}"/>
          </ac:grpSpMkLst>
        </pc:grpChg>
      </pc:sldChg>
      <pc:sldChg chg="addSp delSp modSp mod setBg">
        <pc:chgData name="Bianca García" userId="c738f0ca731673d1" providerId="LiveId" clId="{0E7A2E02-DAA5-4867-BAEE-3C1E18BE4CAA}" dt="2025-01-15T18:00:53.176" v="84"/>
        <pc:sldMkLst>
          <pc:docMk/>
          <pc:sldMk cId="1582714157" sldId="260"/>
        </pc:sldMkLst>
        <pc:spChg chg="mod">
          <ac:chgData name="Bianca García" userId="c738f0ca731673d1" providerId="LiveId" clId="{0E7A2E02-DAA5-4867-BAEE-3C1E18BE4CAA}" dt="2025-01-15T18:00:18.336" v="79"/>
          <ac:spMkLst>
            <pc:docMk/>
            <pc:sldMk cId="1582714157" sldId="260"/>
            <ac:spMk id="2" creationId="{38B59FE0-2611-F9DE-A07B-2B8D42D9BF65}"/>
          </ac:spMkLst>
        </pc:spChg>
        <pc:spChg chg="add mod">
          <ac:chgData name="Bianca García" userId="c738f0ca731673d1" providerId="LiveId" clId="{0E7A2E02-DAA5-4867-BAEE-3C1E18BE4CAA}" dt="2025-01-15T18:00:18.336" v="79"/>
          <ac:spMkLst>
            <pc:docMk/>
            <pc:sldMk cId="1582714157" sldId="260"/>
            <ac:spMk id="5" creationId="{87B99087-9AD4-4CF2-2F34-1C93887B467F}"/>
          </ac:spMkLst>
        </pc:spChg>
        <pc:picChg chg="add mod">
          <ac:chgData name="Bianca García" userId="c738f0ca731673d1" providerId="LiveId" clId="{0E7A2E02-DAA5-4867-BAEE-3C1E18BE4CAA}" dt="2025-01-15T18:00:18.336" v="79"/>
          <ac:picMkLst>
            <pc:docMk/>
            <pc:sldMk cId="1582714157" sldId="260"/>
            <ac:picMk id="1027" creationId="{38A22D24-B44B-8F9E-94A8-93E9ABB5A4E8}"/>
          </ac:picMkLst>
        </pc:picChg>
        <pc:picChg chg="add mod">
          <ac:chgData name="Bianca García" userId="c738f0ca731673d1" providerId="LiveId" clId="{0E7A2E02-DAA5-4867-BAEE-3C1E18BE4CAA}" dt="2025-01-15T18:00:18.336" v="79"/>
          <ac:picMkLst>
            <pc:docMk/>
            <pc:sldMk cId="1582714157" sldId="260"/>
            <ac:picMk id="1029" creationId="{9E293567-881E-6652-2FDC-6F3A2E919DE4}"/>
          </ac:picMkLst>
        </pc:picChg>
      </pc:sldChg>
      <pc:sldChg chg="addSp delSp modSp new del mod">
        <pc:chgData name="Bianca García" userId="c738f0ca731673d1" providerId="LiveId" clId="{0E7A2E02-DAA5-4867-BAEE-3C1E18BE4CAA}" dt="2025-01-15T18:05:27.161" v="131" actId="2696"/>
        <pc:sldMkLst>
          <pc:docMk/>
          <pc:sldMk cId="2003003621" sldId="261"/>
        </pc:sldMkLst>
      </pc:sldChg>
      <pc:sldChg chg="addSp modSp new mod ord setBg">
        <pc:chgData name="Bianca García" userId="c738f0ca731673d1" providerId="LiveId" clId="{0E7A2E02-DAA5-4867-BAEE-3C1E18BE4CAA}" dt="2025-01-15T18:05:20.974" v="130"/>
        <pc:sldMkLst>
          <pc:docMk/>
          <pc:sldMk cId="28366323" sldId="262"/>
        </pc:sldMkLst>
        <pc:spChg chg="mod">
          <ac:chgData name="Bianca García" userId="c738f0ca731673d1" providerId="LiveId" clId="{0E7A2E02-DAA5-4867-BAEE-3C1E18BE4CAA}" dt="2025-01-15T18:04:16.334" v="116" actId="14100"/>
          <ac:spMkLst>
            <pc:docMk/>
            <pc:sldMk cId="28366323" sldId="262"/>
            <ac:spMk id="2" creationId="{E0E7E3B8-4902-5F73-0DCD-1B6E0FE9DD87}"/>
          </ac:spMkLst>
        </pc:spChg>
        <pc:spChg chg="mod">
          <ac:chgData name="Bianca García" userId="c738f0ca731673d1" providerId="LiveId" clId="{0E7A2E02-DAA5-4867-BAEE-3C1E18BE4CAA}" dt="2025-01-15T18:05:15.664" v="128" actId="115"/>
          <ac:spMkLst>
            <pc:docMk/>
            <pc:sldMk cId="28366323" sldId="262"/>
            <ac:spMk id="3" creationId="{ACD31978-DE2B-8509-7341-D83F51EAA4D7}"/>
          </ac:spMkLst>
        </pc:spChg>
        <pc:spChg chg="add">
          <ac:chgData name="Bianca García" userId="c738f0ca731673d1" providerId="LiveId" clId="{0E7A2E02-DAA5-4867-BAEE-3C1E18BE4CAA}" dt="2025-01-15T18:04:02.179" v="112" actId="26606"/>
          <ac:spMkLst>
            <pc:docMk/>
            <pc:sldMk cId="28366323" sldId="262"/>
            <ac:spMk id="9" creationId="{C0763A76-9F1C-4FC5-82B7-DD475DA461B2}"/>
          </ac:spMkLst>
        </pc:spChg>
        <pc:spChg chg="add">
          <ac:chgData name="Bianca García" userId="c738f0ca731673d1" providerId="LiveId" clId="{0E7A2E02-DAA5-4867-BAEE-3C1E18BE4CAA}" dt="2025-01-15T18:04:02.179" v="112" actId="26606"/>
          <ac:spMkLst>
            <pc:docMk/>
            <pc:sldMk cId="28366323" sldId="262"/>
            <ac:spMk id="11" creationId="{E81BF4F6-F2CF-4984-9D14-D6966D92F99F}"/>
          </ac:spMkLst>
        </pc:spChg>
        <pc:picChg chg="add">
          <ac:chgData name="Bianca García" userId="c738f0ca731673d1" providerId="LiveId" clId="{0E7A2E02-DAA5-4867-BAEE-3C1E18BE4CAA}" dt="2025-01-15T18:04:02.179" v="112" actId="26606"/>
          <ac:picMkLst>
            <pc:docMk/>
            <pc:sldMk cId="28366323" sldId="262"/>
            <ac:picMk id="5" creationId="{DCB143A7-3185-04B7-E905-CE51EA847C7D}"/>
          </ac:picMkLst>
        </pc:picChg>
      </pc:sldChg>
      <pc:sldChg chg="addSp delSp modSp new del mod">
        <pc:chgData name="Bianca García" userId="c738f0ca731673d1" providerId="LiveId" clId="{0E7A2E02-DAA5-4867-BAEE-3C1E18BE4CAA}" dt="2025-01-15T18:06:21.397" v="141" actId="47"/>
        <pc:sldMkLst>
          <pc:docMk/>
          <pc:sldMk cId="2595219700" sldId="263"/>
        </pc:sldMkLst>
      </pc:sldChg>
      <pc:sldChg chg="addSp delSp modSp new mod ord setBg">
        <pc:chgData name="Bianca García" userId="c738f0ca731673d1" providerId="LiveId" clId="{0E7A2E02-DAA5-4867-BAEE-3C1E18BE4CAA}" dt="2025-01-15T18:23:31.026" v="181" actId="14100"/>
        <pc:sldMkLst>
          <pc:docMk/>
          <pc:sldMk cId="3183522063" sldId="264"/>
        </pc:sldMkLst>
        <pc:spChg chg="mod">
          <ac:chgData name="Bianca García" userId="c738f0ca731673d1" providerId="LiveId" clId="{0E7A2E02-DAA5-4867-BAEE-3C1E18BE4CAA}" dt="2025-01-15T18:23:31.026" v="181" actId="14100"/>
          <ac:spMkLst>
            <pc:docMk/>
            <pc:sldMk cId="3183522063" sldId="264"/>
            <ac:spMk id="3" creationId="{6C37D53D-EA31-CF70-0135-A4CF91329A4A}"/>
          </ac:spMkLst>
        </pc:spChg>
        <pc:spChg chg="add">
          <ac:chgData name="Bianca García" userId="c738f0ca731673d1" providerId="LiveId" clId="{0E7A2E02-DAA5-4867-BAEE-3C1E18BE4CAA}" dt="2025-01-15T18:22:52.342" v="173" actId="26606"/>
          <ac:spMkLst>
            <pc:docMk/>
            <pc:sldMk cId="3183522063" sldId="264"/>
            <ac:spMk id="4105" creationId="{99F1FFA9-D672-408C-9220-ADEEC6ABDD09}"/>
          </ac:spMkLst>
        </pc:spChg>
        <pc:picChg chg="add mod">
          <ac:chgData name="Bianca García" userId="c738f0ca731673d1" providerId="LiveId" clId="{0E7A2E02-DAA5-4867-BAEE-3C1E18BE4CAA}" dt="2025-01-15T18:22:52.342" v="173" actId="26606"/>
          <ac:picMkLst>
            <pc:docMk/>
            <pc:sldMk cId="3183522063" sldId="264"/>
            <ac:picMk id="4098" creationId="{97919546-71CE-4B43-88E8-8A13F082973D}"/>
          </ac:picMkLst>
        </pc:picChg>
        <pc:picChg chg="add mod">
          <ac:chgData name="Bianca García" userId="c738f0ca731673d1" providerId="LiveId" clId="{0E7A2E02-DAA5-4867-BAEE-3C1E18BE4CAA}" dt="2025-01-15T18:22:52.342" v="173" actId="26606"/>
          <ac:picMkLst>
            <pc:docMk/>
            <pc:sldMk cId="3183522063" sldId="264"/>
            <ac:picMk id="4100" creationId="{43FD2D22-F5A4-1E56-ABE5-B6B7A33A6FD3}"/>
          </ac:picMkLst>
        </pc:picChg>
      </pc:sldChg>
      <pc:sldChg chg="addSp delSp modSp new mod setBg">
        <pc:chgData name="Bianca García" userId="c738f0ca731673d1" providerId="LiveId" clId="{0E7A2E02-DAA5-4867-BAEE-3C1E18BE4CAA}" dt="2025-01-15T18:34:57.511" v="264" actId="123"/>
        <pc:sldMkLst>
          <pc:docMk/>
          <pc:sldMk cId="905142709" sldId="265"/>
        </pc:sldMkLst>
        <pc:spChg chg="mod">
          <ac:chgData name="Bianca García" userId="c738f0ca731673d1" providerId="LiveId" clId="{0E7A2E02-DAA5-4867-BAEE-3C1E18BE4CAA}" dt="2025-01-15T18:33:03.449" v="228" actId="27636"/>
          <ac:spMkLst>
            <pc:docMk/>
            <pc:sldMk cId="905142709" sldId="265"/>
            <ac:spMk id="2" creationId="{93945180-3627-771D-266E-93C47BFD59E7}"/>
          </ac:spMkLst>
        </pc:spChg>
        <pc:spChg chg="add mod">
          <ac:chgData name="Bianca García" userId="c738f0ca731673d1" providerId="LiveId" clId="{0E7A2E02-DAA5-4867-BAEE-3C1E18BE4CAA}" dt="2025-01-15T18:34:57.511" v="264" actId="123"/>
          <ac:spMkLst>
            <pc:docMk/>
            <pc:sldMk cId="905142709" sldId="265"/>
            <ac:spMk id="4" creationId="{BD52E55F-A896-1D6B-EA60-5CAE5F2AD541}"/>
          </ac:spMkLst>
        </pc:spChg>
        <pc:spChg chg="add">
          <ac:chgData name="Bianca García" userId="c738f0ca731673d1" providerId="LiveId" clId="{0E7A2E02-DAA5-4867-BAEE-3C1E18BE4CAA}" dt="2025-01-15T18:32:43.965" v="221" actId="26606"/>
          <ac:spMkLst>
            <pc:docMk/>
            <pc:sldMk cId="905142709" sldId="265"/>
            <ac:spMk id="5170" creationId="{913AE63C-D5B4-45D1-ACFC-648CFFCF9805}"/>
          </ac:spMkLst>
        </pc:spChg>
        <pc:spChg chg="add">
          <ac:chgData name="Bianca García" userId="c738f0ca731673d1" providerId="LiveId" clId="{0E7A2E02-DAA5-4867-BAEE-3C1E18BE4CAA}" dt="2025-01-15T18:32:43.965" v="221" actId="26606"/>
          <ac:spMkLst>
            <pc:docMk/>
            <pc:sldMk cId="905142709" sldId="265"/>
            <ac:spMk id="5176" creationId="{D1945E2A-ABF1-415C-B37A-BD0A5C199036}"/>
          </ac:spMkLst>
        </pc:spChg>
        <pc:grpChg chg="add">
          <ac:chgData name="Bianca García" userId="c738f0ca731673d1" providerId="LiveId" clId="{0E7A2E02-DAA5-4867-BAEE-3C1E18BE4CAA}" dt="2025-01-15T18:32:43.965" v="221" actId="26606"/>
          <ac:grpSpMkLst>
            <pc:docMk/>
            <pc:sldMk cId="905142709" sldId="265"/>
            <ac:grpSpMk id="5172" creationId="{601C064A-E6E4-44D2-B345-2BB7514A7007}"/>
          </ac:grpSpMkLst>
        </pc:grpChg>
        <pc:grpChg chg="add">
          <ac:chgData name="Bianca García" userId="c738f0ca731673d1" providerId="LiveId" clId="{0E7A2E02-DAA5-4867-BAEE-3C1E18BE4CAA}" dt="2025-01-15T18:32:43.965" v="221" actId="26606"/>
          <ac:grpSpMkLst>
            <pc:docMk/>
            <pc:sldMk cId="905142709" sldId="265"/>
            <ac:grpSpMk id="5178" creationId="{BCCEE623-F22A-4681-990C-036558C13556}"/>
          </ac:grpSpMkLst>
        </pc:grpChg>
        <pc:picChg chg="add mod ord">
          <ac:chgData name="Bianca García" userId="c738f0ca731673d1" providerId="LiveId" clId="{0E7A2E02-DAA5-4867-BAEE-3C1E18BE4CAA}" dt="2025-01-15T18:34:30.856" v="258" actId="14100"/>
          <ac:picMkLst>
            <pc:docMk/>
            <pc:sldMk cId="905142709" sldId="265"/>
            <ac:picMk id="5123" creationId="{D8F4249F-031D-8DA2-F3C6-57A4DC981482}"/>
          </ac:picMkLst>
        </pc:picChg>
      </pc:sldChg>
      <pc:sldChg chg="addSp delSp modSp new del mod">
        <pc:chgData name="Bianca García" userId="c738f0ca731673d1" providerId="LiveId" clId="{0E7A2E02-DAA5-4867-BAEE-3C1E18BE4CAA}" dt="2025-01-15T18:36:07.896" v="272" actId="47"/>
        <pc:sldMkLst>
          <pc:docMk/>
          <pc:sldMk cId="3914896895" sldId="266"/>
        </pc:sldMkLst>
      </pc:sldChg>
      <pc:sldChg chg="addSp delSp modSp new mod setBg">
        <pc:chgData name="Bianca García" userId="c738f0ca731673d1" providerId="LiveId" clId="{0E7A2E02-DAA5-4867-BAEE-3C1E18BE4CAA}" dt="2025-01-15T18:45:27.658" v="334" actId="123"/>
        <pc:sldMkLst>
          <pc:docMk/>
          <pc:sldMk cId="345698821" sldId="267"/>
        </pc:sldMkLst>
        <pc:spChg chg="mod ord">
          <ac:chgData name="Bianca García" userId="c738f0ca731673d1" providerId="LiveId" clId="{0E7A2E02-DAA5-4867-BAEE-3C1E18BE4CAA}" dt="2025-01-15T18:45:27.658" v="334" actId="123"/>
          <ac:spMkLst>
            <pc:docMk/>
            <pc:sldMk cId="345698821" sldId="267"/>
            <ac:spMk id="3" creationId="{68AB365E-D37B-D196-1281-17EE46E5AB25}"/>
          </ac:spMkLst>
        </pc:spChg>
        <pc:spChg chg="add">
          <ac:chgData name="Bianca García" userId="c738f0ca731673d1" providerId="LiveId" clId="{0E7A2E02-DAA5-4867-BAEE-3C1E18BE4CAA}" dt="2025-01-15T18:44:28.305" v="316" actId="26606"/>
          <ac:spMkLst>
            <pc:docMk/>
            <pc:sldMk cId="345698821" sldId="267"/>
            <ac:spMk id="7183" creationId="{CD84038B-4A56-439B-A184-79B2D4506692}"/>
          </ac:spMkLst>
        </pc:spChg>
        <pc:spChg chg="add">
          <ac:chgData name="Bianca García" userId="c738f0ca731673d1" providerId="LiveId" clId="{0E7A2E02-DAA5-4867-BAEE-3C1E18BE4CAA}" dt="2025-01-15T18:44:28.305" v="316" actId="26606"/>
          <ac:spMkLst>
            <pc:docMk/>
            <pc:sldMk cId="345698821" sldId="267"/>
            <ac:spMk id="7184" creationId="{9A506190-B75F-4A39-8E5E-DA7513B1B6A7}"/>
          </ac:spMkLst>
        </pc:spChg>
        <pc:spChg chg="add">
          <ac:chgData name="Bianca García" userId="c738f0ca731673d1" providerId="LiveId" clId="{0E7A2E02-DAA5-4867-BAEE-3C1E18BE4CAA}" dt="2025-01-15T18:44:28.305" v="316" actId="26606"/>
          <ac:spMkLst>
            <pc:docMk/>
            <pc:sldMk cId="345698821" sldId="267"/>
            <ac:spMk id="7185" creationId="{FBCA7CDC-1A5B-46A3-ACC6-B4038FE54169}"/>
          </ac:spMkLst>
        </pc:spChg>
        <pc:spChg chg="add">
          <ac:chgData name="Bianca García" userId="c738f0ca731673d1" providerId="LiveId" clId="{0E7A2E02-DAA5-4867-BAEE-3C1E18BE4CAA}" dt="2025-01-15T18:44:28.305" v="316" actId="26606"/>
          <ac:spMkLst>
            <pc:docMk/>
            <pc:sldMk cId="345698821" sldId="267"/>
            <ac:spMk id="7186" creationId="{8587DE20-364E-4BE1-B603-E62BB8A635CF}"/>
          </ac:spMkLst>
        </pc:spChg>
        <pc:picChg chg="add mod">
          <ac:chgData name="Bianca García" userId="c738f0ca731673d1" providerId="LiveId" clId="{0E7A2E02-DAA5-4867-BAEE-3C1E18BE4CAA}" dt="2025-01-15T18:44:42.318" v="319" actId="14100"/>
          <ac:picMkLst>
            <pc:docMk/>
            <pc:sldMk cId="345698821" sldId="267"/>
            <ac:picMk id="7170" creationId="{A18DC15E-5AB7-5899-1962-E80C42B07B6A}"/>
          </ac:picMkLst>
        </pc:picChg>
        <pc:picChg chg="add mod ord">
          <ac:chgData name="Bianca García" userId="c738f0ca731673d1" providerId="LiveId" clId="{0E7A2E02-DAA5-4867-BAEE-3C1E18BE4CAA}" dt="2025-01-15T18:45:02.173" v="324" actId="14100"/>
          <ac:picMkLst>
            <pc:docMk/>
            <pc:sldMk cId="345698821" sldId="267"/>
            <ac:picMk id="7172" creationId="{8528ECBD-95D0-1AAD-F4D8-EE93DD33FF7D}"/>
          </ac:picMkLst>
        </pc:picChg>
        <pc:picChg chg="add mod">
          <ac:chgData name="Bianca García" userId="c738f0ca731673d1" providerId="LiveId" clId="{0E7A2E02-DAA5-4867-BAEE-3C1E18BE4CAA}" dt="2025-01-15T18:44:56.989" v="322" actId="14100"/>
          <ac:picMkLst>
            <pc:docMk/>
            <pc:sldMk cId="345698821" sldId="267"/>
            <ac:picMk id="7174" creationId="{0C03346F-B378-9280-64D3-23D5043B2B7A}"/>
          </ac:picMkLst>
        </pc:picChg>
      </pc:sldChg>
      <pc:sldChg chg="addSp delSp modSp new mod setBg">
        <pc:chgData name="Bianca García" userId="c738f0ca731673d1" providerId="LiveId" clId="{0E7A2E02-DAA5-4867-BAEE-3C1E18BE4CAA}" dt="2025-01-15T18:55:45.108" v="405" actId="1076"/>
        <pc:sldMkLst>
          <pc:docMk/>
          <pc:sldMk cId="4188444210" sldId="268"/>
        </pc:sldMkLst>
        <pc:spChg chg="mod">
          <ac:chgData name="Bianca García" userId="c738f0ca731673d1" providerId="LiveId" clId="{0E7A2E02-DAA5-4867-BAEE-3C1E18BE4CAA}" dt="2025-01-15T18:55:02.925" v="386" actId="1076"/>
          <ac:spMkLst>
            <pc:docMk/>
            <pc:sldMk cId="4188444210" sldId="268"/>
            <ac:spMk id="2" creationId="{EBA5619F-4E8A-4B0C-3AA4-59FDE2C61D6E}"/>
          </ac:spMkLst>
        </pc:spChg>
        <pc:spChg chg="add mod">
          <ac:chgData name="Bianca García" userId="c738f0ca731673d1" providerId="LiveId" clId="{0E7A2E02-DAA5-4867-BAEE-3C1E18BE4CAA}" dt="2025-01-15T18:55:37.679" v="403" actId="27636"/>
          <ac:spMkLst>
            <pc:docMk/>
            <pc:sldMk cId="4188444210" sldId="268"/>
            <ac:spMk id="4" creationId="{3D3288A9-0373-F000-3902-590A987AF9BE}"/>
          </ac:spMkLst>
        </pc:spChg>
        <pc:spChg chg="add">
          <ac:chgData name="Bianca García" userId="c738f0ca731673d1" providerId="LiveId" clId="{0E7A2E02-DAA5-4867-BAEE-3C1E18BE4CAA}" dt="2025-01-15T18:52:39.461" v="368" actId="26606"/>
          <ac:spMkLst>
            <pc:docMk/>
            <pc:sldMk cId="4188444210" sldId="268"/>
            <ac:spMk id="35" creationId="{03AF1C04-3FEF-41BD-BB84-2F263765BEBC}"/>
          </ac:spMkLst>
        </pc:spChg>
        <pc:grpChg chg="add">
          <ac:chgData name="Bianca García" userId="c738f0ca731673d1" providerId="LiveId" clId="{0E7A2E02-DAA5-4867-BAEE-3C1E18BE4CAA}" dt="2025-01-15T18:52:39.461" v="368" actId="26606"/>
          <ac:grpSpMkLst>
            <pc:docMk/>
            <pc:sldMk cId="4188444210" sldId="268"/>
            <ac:grpSpMk id="36" creationId="{E56E71F1-5A87-4A96-B42F-2DFA1B766B5E}"/>
          </ac:grpSpMkLst>
        </pc:grpChg>
        <pc:grpChg chg="add">
          <ac:chgData name="Bianca García" userId="c738f0ca731673d1" providerId="LiveId" clId="{0E7A2E02-DAA5-4867-BAEE-3C1E18BE4CAA}" dt="2025-01-15T18:52:39.461" v="368" actId="26606"/>
          <ac:grpSpMkLst>
            <pc:docMk/>
            <pc:sldMk cId="4188444210" sldId="268"/>
            <ac:grpSpMk id="39" creationId="{C733FE3C-12C4-4FA2-A795-87D2F6776A53}"/>
          </ac:grpSpMkLst>
        </pc:grpChg>
        <pc:grpChg chg="add">
          <ac:chgData name="Bianca García" userId="c738f0ca731673d1" providerId="LiveId" clId="{0E7A2E02-DAA5-4867-BAEE-3C1E18BE4CAA}" dt="2025-01-15T18:52:39.461" v="368" actId="26606"/>
          <ac:grpSpMkLst>
            <pc:docMk/>
            <pc:sldMk cId="4188444210" sldId="268"/>
            <ac:grpSpMk id="41" creationId="{0C2B5F12-8A82-4A59-9400-3164CBF47F63}"/>
          </ac:grpSpMkLst>
        </pc:grpChg>
        <pc:picChg chg="add mod ord">
          <ac:chgData name="Bianca García" userId="c738f0ca731673d1" providerId="LiveId" clId="{0E7A2E02-DAA5-4867-BAEE-3C1E18BE4CAA}" dt="2025-01-15T18:55:45.108" v="405" actId="1076"/>
          <ac:picMkLst>
            <pc:docMk/>
            <pc:sldMk cId="4188444210" sldId="268"/>
            <ac:picMk id="6" creationId="{0510956F-29D3-076A-5B7F-9C572358E40C}"/>
          </ac:picMkLst>
        </pc:picChg>
      </pc:sldChg>
      <pc:sldChg chg="addSp delSp modSp new mod setBg">
        <pc:chgData name="Bianca García" userId="c738f0ca731673d1" providerId="LiveId" clId="{0E7A2E02-DAA5-4867-BAEE-3C1E18BE4CAA}" dt="2025-01-15T19:01:22.930" v="450" actId="27636"/>
        <pc:sldMkLst>
          <pc:docMk/>
          <pc:sldMk cId="3539212965" sldId="269"/>
        </pc:sldMkLst>
        <pc:spChg chg="mod ord">
          <ac:chgData name="Bianca García" userId="c738f0ca731673d1" providerId="LiveId" clId="{0E7A2E02-DAA5-4867-BAEE-3C1E18BE4CAA}" dt="2025-01-15T19:01:22.930" v="450" actId="27636"/>
          <ac:spMkLst>
            <pc:docMk/>
            <pc:sldMk cId="3539212965" sldId="269"/>
            <ac:spMk id="3" creationId="{6F1E0BCC-2748-C2A0-958B-B2B54BA22022}"/>
          </ac:spMkLst>
        </pc:spChg>
        <pc:spChg chg="add">
          <ac:chgData name="Bianca García" userId="c738f0ca731673d1" providerId="LiveId" clId="{0E7A2E02-DAA5-4867-BAEE-3C1E18BE4CAA}" dt="2025-01-15T19:01:07.499" v="444" actId="26606"/>
          <ac:spMkLst>
            <pc:docMk/>
            <pc:sldMk cId="3539212965" sldId="269"/>
            <ac:spMk id="10249" creationId="{913AE63C-D5B4-45D1-ACFC-648CFFCF9805}"/>
          </ac:spMkLst>
        </pc:spChg>
        <pc:grpChg chg="add">
          <ac:chgData name="Bianca García" userId="c738f0ca731673d1" providerId="LiveId" clId="{0E7A2E02-DAA5-4867-BAEE-3C1E18BE4CAA}" dt="2025-01-15T19:01:07.499" v="444" actId="26606"/>
          <ac:grpSpMkLst>
            <pc:docMk/>
            <pc:sldMk cId="3539212965" sldId="269"/>
            <ac:grpSpMk id="10251" creationId="{A12BBDB1-A811-4A94-B034-72085F97AB84}"/>
          </ac:grpSpMkLst>
        </pc:grpChg>
        <pc:grpChg chg="add">
          <ac:chgData name="Bianca García" userId="c738f0ca731673d1" providerId="LiveId" clId="{0E7A2E02-DAA5-4867-BAEE-3C1E18BE4CAA}" dt="2025-01-15T19:01:07.499" v="444" actId="26606"/>
          <ac:grpSpMkLst>
            <pc:docMk/>
            <pc:sldMk cId="3539212965" sldId="269"/>
            <ac:grpSpMk id="10255" creationId="{E27AF472-EAE3-4572-AB69-B92BD10DBC6D}"/>
          </ac:grpSpMkLst>
        </pc:grpChg>
        <pc:picChg chg="add mod">
          <ac:chgData name="Bianca García" userId="c738f0ca731673d1" providerId="LiveId" clId="{0E7A2E02-DAA5-4867-BAEE-3C1E18BE4CAA}" dt="2025-01-15T19:01:07.499" v="444" actId="26606"/>
          <ac:picMkLst>
            <pc:docMk/>
            <pc:sldMk cId="3539212965" sldId="269"/>
            <ac:picMk id="10242" creationId="{4974ED7D-605C-6D16-AD0B-6B11DDEA4382}"/>
          </ac:picMkLst>
        </pc:picChg>
        <pc:picChg chg="add mod">
          <ac:chgData name="Bianca García" userId="c738f0ca731673d1" providerId="LiveId" clId="{0E7A2E02-DAA5-4867-BAEE-3C1E18BE4CAA}" dt="2025-01-15T19:01:07.499" v="444" actId="26606"/>
          <ac:picMkLst>
            <pc:docMk/>
            <pc:sldMk cId="3539212965" sldId="269"/>
            <ac:picMk id="10244" creationId="{94DB285A-83F4-8549-90C8-E0E7B00F4292}"/>
          </ac:picMkLst>
        </pc:picChg>
      </pc:sldChg>
      <pc:sldChg chg="addSp delSp modSp new del mod">
        <pc:chgData name="Bianca García" userId="c738f0ca731673d1" providerId="LiveId" clId="{0E7A2E02-DAA5-4867-BAEE-3C1E18BE4CAA}" dt="2025-01-15T18:56:55.467" v="413" actId="47"/>
        <pc:sldMkLst>
          <pc:docMk/>
          <pc:sldMk cId="1818896229" sldId="270"/>
        </pc:sldMkLst>
      </pc:sldChg>
      <pc:sldChg chg="delSp modSp new mod">
        <pc:chgData name="Bianca García" userId="c738f0ca731673d1" providerId="LiveId" clId="{0E7A2E02-DAA5-4867-BAEE-3C1E18BE4CAA}" dt="2025-01-15T19:18:59.880" v="958" actId="20577"/>
        <pc:sldMkLst>
          <pc:docMk/>
          <pc:sldMk cId="2824061891" sldId="270"/>
        </pc:sldMkLst>
        <pc:spChg chg="mod">
          <ac:chgData name="Bianca García" userId="c738f0ca731673d1" providerId="LiveId" clId="{0E7A2E02-DAA5-4867-BAEE-3C1E18BE4CAA}" dt="2025-01-15T19:18:59.880" v="958" actId="20577"/>
          <ac:spMkLst>
            <pc:docMk/>
            <pc:sldMk cId="2824061891" sldId="270"/>
            <ac:spMk id="3" creationId="{14977A4B-DF38-2184-2804-7650D4CB44F5}"/>
          </ac:spMkLst>
        </pc:spChg>
      </pc:sldChg>
      <pc:sldChg chg="delSp modSp new mod">
        <pc:chgData name="Bianca García" userId="c738f0ca731673d1" providerId="LiveId" clId="{0E7A2E02-DAA5-4867-BAEE-3C1E18BE4CAA}" dt="2025-01-15T19:15:13.514" v="939" actId="1076"/>
        <pc:sldMkLst>
          <pc:docMk/>
          <pc:sldMk cId="265597900" sldId="271"/>
        </pc:sldMkLst>
        <pc:spChg chg="mod">
          <ac:chgData name="Bianca García" userId="c738f0ca731673d1" providerId="LiveId" clId="{0E7A2E02-DAA5-4867-BAEE-3C1E18BE4CAA}" dt="2025-01-15T19:15:13.514" v="939" actId="1076"/>
          <ac:spMkLst>
            <pc:docMk/>
            <pc:sldMk cId="265597900" sldId="271"/>
            <ac:spMk id="2" creationId="{9FFDF485-050D-E290-89C0-713A85D55145}"/>
          </ac:spMkLst>
        </pc:spChg>
      </pc:sldChg>
      <pc:sldChg chg="new del">
        <pc:chgData name="Bianca García" userId="c738f0ca731673d1" providerId="LiveId" clId="{0E7A2E02-DAA5-4867-BAEE-3C1E18BE4CAA}" dt="2025-01-15T19:13:23.593" v="730" actId="47"/>
        <pc:sldMkLst>
          <pc:docMk/>
          <pc:sldMk cId="1979394446" sldId="271"/>
        </pc:sldMkLst>
      </pc:sldChg>
      <pc:sldMasterChg chg="modSp modSldLayout">
        <pc:chgData name="Bianca García" userId="c738f0ca731673d1" providerId="LiveId" clId="{0E7A2E02-DAA5-4867-BAEE-3C1E18BE4CAA}" dt="2025-01-15T18:00:18.336" v="79"/>
        <pc:sldMasterMkLst>
          <pc:docMk/>
          <pc:sldMasterMk cId="3953094216" sldId="2147483648"/>
        </pc:sldMasterMkLst>
        <pc:spChg chg="mod">
          <ac:chgData name="Bianca García" userId="c738f0ca731673d1" providerId="LiveId" clId="{0E7A2E02-DAA5-4867-BAEE-3C1E18BE4CAA}" dt="2025-01-15T18:00:18.336" v="79"/>
          <ac:spMkLst>
            <pc:docMk/>
            <pc:sldMasterMk cId="3953094216" sldId="2147483648"/>
            <ac:spMk id="2" creationId="{96C2B618-2AA5-2122-3611-F8AE9BA9293A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asterMk cId="3953094216" sldId="2147483648"/>
            <ac:spMk id="3" creationId="{950C4540-FFDB-6837-AB7C-B7B32F28F6EC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asterMk cId="3953094216" sldId="2147483648"/>
            <ac:spMk id="4" creationId="{D365C32B-CB16-340C-6CA2-3FFD7BE2883F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asterMk cId="3953094216" sldId="2147483648"/>
            <ac:spMk id="5" creationId="{AB9E547C-D4B5-095C-4361-C7B60F02675F}"/>
          </ac:spMkLst>
        </pc:spChg>
        <pc:spChg chg="mod">
          <ac:chgData name="Bianca García" userId="c738f0ca731673d1" providerId="LiveId" clId="{0E7A2E02-DAA5-4867-BAEE-3C1E18BE4CAA}" dt="2025-01-15T18:00:18.336" v="79"/>
          <ac:spMkLst>
            <pc:docMk/>
            <pc:sldMasterMk cId="3953094216" sldId="2147483648"/>
            <ac:spMk id="6" creationId="{142F19FB-058C-F67F-E775-0285A5F74466}"/>
          </ac:spMkLst>
        </pc:sp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2773633520" sldId="2147483649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773633520" sldId="2147483649"/>
              <ac:spMk id="2" creationId="{83B31983-C696-C050-DF64-C20C858E82C0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773633520" sldId="2147483649"/>
              <ac:spMk id="3" creationId="{F1CC48C7-4817-E275-B3A7-D0DD11E554A6}"/>
            </ac:spMkLst>
          </pc:spChg>
        </pc:sldLayout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3852646350" sldId="2147483651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3852646350" sldId="2147483651"/>
              <ac:spMk id="2" creationId="{632F005A-0A27-56DE-2207-948375616BE1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3852646350" sldId="2147483651"/>
              <ac:spMk id="3" creationId="{1E0AE94C-66B2-4F5E-4EEA-13D966CE9DFD}"/>
            </ac:spMkLst>
          </pc:spChg>
        </pc:sldLayout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1596314653" sldId="2147483652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1596314653" sldId="2147483652"/>
              <ac:spMk id="3" creationId="{4A81CACA-0B51-E2B4-24BA-723E537B43F7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1596314653" sldId="2147483652"/>
              <ac:spMk id="4" creationId="{6808D654-B2E0-3FA0-2AE9-6E19E8DDA2E6}"/>
            </ac:spMkLst>
          </pc:spChg>
        </pc:sldLayout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2481573175" sldId="2147483653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481573175" sldId="2147483653"/>
              <ac:spMk id="2" creationId="{65358956-6193-135F-8C7B-0153BDA233BD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481573175" sldId="2147483653"/>
              <ac:spMk id="3" creationId="{A5DC391A-4947-7D4A-3DDC-56DA7281C8CD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481573175" sldId="2147483653"/>
              <ac:spMk id="4" creationId="{C10B4D20-1159-AA79-E6AE-024A2F477B20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481573175" sldId="2147483653"/>
              <ac:spMk id="5" creationId="{9E7FF793-867B-EB56-7D01-03C7B552B605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481573175" sldId="2147483653"/>
              <ac:spMk id="6" creationId="{AE171BA7-781C-32A7-28DA-40B31C74DC8A}"/>
            </ac:spMkLst>
          </pc:spChg>
        </pc:sldLayout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2682900075" sldId="2147483656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682900075" sldId="2147483656"/>
              <ac:spMk id="2" creationId="{D735AA1D-05F4-5FEA-888F-792BA211D599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682900075" sldId="2147483656"/>
              <ac:spMk id="3" creationId="{C0FECA79-3AD3-1377-C279-AFE71F8BDDE1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2682900075" sldId="2147483656"/>
              <ac:spMk id="4" creationId="{2D2D0533-9531-06AD-6D8A-C3779DE0A086}"/>
            </ac:spMkLst>
          </pc:spChg>
        </pc:sldLayout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3451128903" sldId="2147483657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3451128903" sldId="2147483657"/>
              <ac:spMk id="2" creationId="{1BE9101A-E1B2-61F2-9AE7-DB13A8555D49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3451128903" sldId="2147483657"/>
              <ac:spMk id="3" creationId="{636BF8E2-D476-24BA-C883-479716899507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3451128903" sldId="2147483657"/>
              <ac:spMk id="4" creationId="{AF6B6001-8EA8-CCB3-457B-6BF4E7D8F07C}"/>
            </ac:spMkLst>
          </pc:spChg>
        </pc:sldLayoutChg>
        <pc:sldLayoutChg chg="modSp">
          <pc:chgData name="Bianca García" userId="c738f0ca731673d1" providerId="LiveId" clId="{0E7A2E02-DAA5-4867-BAEE-3C1E18BE4CAA}" dt="2025-01-15T18:00:18.336" v="79"/>
          <pc:sldLayoutMkLst>
            <pc:docMk/>
            <pc:sldMasterMk cId="3953094216" sldId="2147483648"/>
            <pc:sldLayoutMk cId="730732179" sldId="2147483659"/>
          </pc:sldLayoutMkLst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730732179" sldId="2147483659"/>
              <ac:spMk id="2" creationId="{D2B49534-1D73-D759-E564-CADF84B61313}"/>
            </ac:spMkLst>
          </pc:spChg>
          <pc:spChg chg="mod">
            <ac:chgData name="Bianca García" userId="c738f0ca731673d1" providerId="LiveId" clId="{0E7A2E02-DAA5-4867-BAEE-3C1E18BE4CAA}" dt="2025-01-15T18:00:18.336" v="79"/>
            <ac:spMkLst>
              <pc:docMk/>
              <pc:sldMasterMk cId="3953094216" sldId="2147483648"/>
              <pc:sldLayoutMk cId="730732179" sldId="2147483659"/>
              <ac:spMk id="3" creationId="{988B24B0-0B97-DC9B-74D4-F82E1899289B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EC0A7-4654-4619-8F22-C332A9DD86AD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8015794-CBFF-4780-B622-94EBF798966E}">
      <dgm:prSet custT="1"/>
      <dgm:spPr/>
      <dgm:t>
        <a:bodyPr/>
        <a:lstStyle/>
        <a:p>
          <a:pPr algn="just"/>
          <a:r>
            <a:rPr lang="es-MX" sz="2400" dirty="0"/>
            <a:t>Organización Mundial de la Salud (OMS)</a:t>
          </a:r>
          <a:endParaRPr lang="en-US" sz="2400" dirty="0"/>
        </a:p>
      </dgm:t>
    </dgm:pt>
    <dgm:pt modelId="{44CFEF3B-ABBC-485E-9B86-C0252DB585B0}" type="parTrans" cxnId="{0783BDE7-45BB-47DF-A8AB-7ACE2E647577}">
      <dgm:prSet/>
      <dgm:spPr/>
      <dgm:t>
        <a:bodyPr/>
        <a:lstStyle/>
        <a:p>
          <a:endParaRPr lang="en-US"/>
        </a:p>
      </dgm:t>
    </dgm:pt>
    <dgm:pt modelId="{BEC96F58-DE42-4467-B520-E4EA53585B26}" type="sibTrans" cxnId="{0783BDE7-45BB-47DF-A8AB-7ACE2E647577}">
      <dgm:prSet/>
      <dgm:spPr/>
      <dgm:t>
        <a:bodyPr/>
        <a:lstStyle/>
        <a:p>
          <a:endParaRPr lang="en-US"/>
        </a:p>
      </dgm:t>
    </dgm:pt>
    <dgm:pt modelId="{F8D5D9C7-4BDE-46EC-92F9-36D48F044D43}">
      <dgm:prSet custT="1"/>
      <dgm:spPr/>
      <dgm:t>
        <a:bodyPr/>
        <a:lstStyle/>
        <a:p>
          <a:r>
            <a:rPr lang="es-MX" sz="2400" dirty="0"/>
            <a:t>"La salud es un estado de completo bienestar físico, mental y social, y no solamente la ausencia de afecciones o enfermedades".</a:t>
          </a:r>
          <a:endParaRPr lang="en-US" sz="2400" dirty="0"/>
        </a:p>
      </dgm:t>
    </dgm:pt>
    <dgm:pt modelId="{EF30E4E1-3E59-4BFE-98B9-A62A7980430B}" type="parTrans" cxnId="{5628E61A-9856-4A58-A4E9-442617C9B83F}">
      <dgm:prSet/>
      <dgm:spPr/>
      <dgm:t>
        <a:bodyPr/>
        <a:lstStyle/>
        <a:p>
          <a:endParaRPr lang="en-US"/>
        </a:p>
      </dgm:t>
    </dgm:pt>
    <dgm:pt modelId="{E22E2BB5-5074-4467-9BB5-326B4449CA9B}" type="sibTrans" cxnId="{5628E61A-9856-4A58-A4E9-442617C9B83F}">
      <dgm:prSet/>
      <dgm:spPr/>
      <dgm:t>
        <a:bodyPr/>
        <a:lstStyle/>
        <a:p>
          <a:endParaRPr lang="en-US"/>
        </a:p>
      </dgm:t>
    </dgm:pt>
    <dgm:pt modelId="{4B641B79-B4EC-4376-924D-E31EF0295BA2}">
      <dgm:prSet custT="1"/>
      <dgm:spPr/>
      <dgm:t>
        <a:bodyPr/>
        <a:lstStyle/>
        <a:p>
          <a:r>
            <a:rPr lang="es-MX" sz="2000" dirty="0"/>
            <a:t>Esta definición amplía la perspectiva biomédica tradicional y destaca la importancia del bienestar integral.</a:t>
          </a:r>
          <a:endParaRPr lang="en-US" sz="2000" dirty="0"/>
        </a:p>
      </dgm:t>
    </dgm:pt>
    <dgm:pt modelId="{69723DFD-53D2-4151-87EE-3567A6AA570B}" type="parTrans" cxnId="{2EA0D2F8-3AAB-4ECF-8C58-C301312D42FE}">
      <dgm:prSet/>
      <dgm:spPr/>
      <dgm:t>
        <a:bodyPr/>
        <a:lstStyle/>
        <a:p>
          <a:endParaRPr lang="en-US"/>
        </a:p>
      </dgm:t>
    </dgm:pt>
    <dgm:pt modelId="{FC3EF317-6286-48AD-B88F-F22812A0B4E4}" type="sibTrans" cxnId="{2EA0D2F8-3AAB-4ECF-8C58-C301312D42FE}">
      <dgm:prSet/>
      <dgm:spPr/>
      <dgm:t>
        <a:bodyPr/>
        <a:lstStyle/>
        <a:p>
          <a:endParaRPr lang="en-US"/>
        </a:p>
      </dgm:t>
    </dgm:pt>
    <dgm:pt modelId="{06B75529-BB62-4CD5-A797-FAED94A28059}" type="pres">
      <dgm:prSet presAssocID="{006EC0A7-4654-4619-8F22-C332A9DD86AD}" presName="outerComposite" presStyleCnt="0">
        <dgm:presLayoutVars>
          <dgm:chMax val="5"/>
          <dgm:dir/>
          <dgm:resizeHandles val="exact"/>
        </dgm:presLayoutVars>
      </dgm:prSet>
      <dgm:spPr/>
    </dgm:pt>
    <dgm:pt modelId="{78D4E796-1A1F-4E98-8201-E562D64931C3}" type="pres">
      <dgm:prSet presAssocID="{006EC0A7-4654-4619-8F22-C332A9DD86AD}" presName="dummyMaxCanvas" presStyleCnt="0">
        <dgm:presLayoutVars/>
      </dgm:prSet>
      <dgm:spPr/>
    </dgm:pt>
    <dgm:pt modelId="{A777C2A7-2BEF-4D9F-923B-2AEC48AD4DCB}" type="pres">
      <dgm:prSet presAssocID="{006EC0A7-4654-4619-8F22-C332A9DD86AD}" presName="ThreeNodes_1" presStyleLbl="node1" presStyleIdx="0" presStyleCnt="3">
        <dgm:presLayoutVars>
          <dgm:bulletEnabled val="1"/>
        </dgm:presLayoutVars>
      </dgm:prSet>
      <dgm:spPr/>
    </dgm:pt>
    <dgm:pt modelId="{EAF0F645-5974-4BA8-87D0-61E9E45B0AD0}" type="pres">
      <dgm:prSet presAssocID="{006EC0A7-4654-4619-8F22-C332A9DD86AD}" presName="ThreeNodes_2" presStyleLbl="node1" presStyleIdx="1" presStyleCnt="3" custScaleX="117647" custScaleY="128704">
        <dgm:presLayoutVars>
          <dgm:bulletEnabled val="1"/>
        </dgm:presLayoutVars>
      </dgm:prSet>
      <dgm:spPr/>
    </dgm:pt>
    <dgm:pt modelId="{B9CC0293-A4F6-4761-BCE4-09ED4CB25E37}" type="pres">
      <dgm:prSet presAssocID="{006EC0A7-4654-4619-8F22-C332A9DD86AD}" presName="ThreeNodes_3" presStyleLbl="node1" presStyleIdx="2" presStyleCnt="3" custScaleX="111258">
        <dgm:presLayoutVars>
          <dgm:bulletEnabled val="1"/>
        </dgm:presLayoutVars>
      </dgm:prSet>
      <dgm:spPr/>
    </dgm:pt>
    <dgm:pt modelId="{7CF9AEAE-E0B9-4E8C-BC12-513B58BB2BD7}" type="pres">
      <dgm:prSet presAssocID="{006EC0A7-4654-4619-8F22-C332A9DD86AD}" presName="ThreeConn_1-2" presStyleLbl="fgAccFollowNode1" presStyleIdx="0" presStyleCnt="2">
        <dgm:presLayoutVars>
          <dgm:bulletEnabled val="1"/>
        </dgm:presLayoutVars>
      </dgm:prSet>
      <dgm:spPr/>
    </dgm:pt>
    <dgm:pt modelId="{3325F535-5F5B-4499-9334-57F65ABC965E}" type="pres">
      <dgm:prSet presAssocID="{006EC0A7-4654-4619-8F22-C332A9DD86AD}" presName="ThreeConn_2-3" presStyleLbl="fgAccFollowNode1" presStyleIdx="1" presStyleCnt="2">
        <dgm:presLayoutVars>
          <dgm:bulletEnabled val="1"/>
        </dgm:presLayoutVars>
      </dgm:prSet>
      <dgm:spPr/>
    </dgm:pt>
    <dgm:pt modelId="{D758E90A-81FC-4058-BB2E-2EC2BFF9FE6B}" type="pres">
      <dgm:prSet presAssocID="{006EC0A7-4654-4619-8F22-C332A9DD86AD}" presName="ThreeNodes_1_text" presStyleLbl="node1" presStyleIdx="2" presStyleCnt="3">
        <dgm:presLayoutVars>
          <dgm:bulletEnabled val="1"/>
        </dgm:presLayoutVars>
      </dgm:prSet>
      <dgm:spPr/>
    </dgm:pt>
    <dgm:pt modelId="{812D8C4E-523B-4E24-A6E1-140B19A9EA7B}" type="pres">
      <dgm:prSet presAssocID="{006EC0A7-4654-4619-8F22-C332A9DD86AD}" presName="ThreeNodes_2_text" presStyleLbl="node1" presStyleIdx="2" presStyleCnt="3">
        <dgm:presLayoutVars>
          <dgm:bulletEnabled val="1"/>
        </dgm:presLayoutVars>
      </dgm:prSet>
      <dgm:spPr/>
    </dgm:pt>
    <dgm:pt modelId="{3C021D7C-D43F-4E78-9FAB-527422705417}" type="pres">
      <dgm:prSet presAssocID="{006EC0A7-4654-4619-8F22-C332A9DD86A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5800215-DDE5-452A-9B3E-99E1972DE563}" type="presOf" srcId="{4B641B79-B4EC-4376-924D-E31EF0295BA2}" destId="{3C021D7C-D43F-4E78-9FAB-527422705417}" srcOrd="1" destOrd="0" presId="urn:microsoft.com/office/officeart/2005/8/layout/vProcess5"/>
    <dgm:cxn modelId="{D143A919-CD4D-47C8-8242-6BACD18D620A}" type="presOf" srcId="{BEC96F58-DE42-4467-B520-E4EA53585B26}" destId="{7CF9AEAE-E0B9-4E8C-BC12-513B58BB2BD7}" srcOrd="0" destOrd="0" presId="urn:microsoft.com/office/officeart/2005/8/layout/vProcess5"/>
    <dgm:cxn modelId="{5628E61A-9856-4A58-A4E9-442617C9B83F}" srcId="{006EC0A7-4654-4619-8F22-C332A9DD86AD}" destId="{F8D5D9C7-4BDE-46EC-92F9-36D48F044D43}" srcOrd="1" destOrd="0" parTransId="{EF30E4E1-3E59-4BFE-98B9-A62A7980430B}" sibTransId="{E22E2BB5-5074-4467-9BB5-326B4449CA9B}"/>
    <dgm:cxn modelId="{C7B08628-19E2-4920-B03C-807744B033AD}" type="presOf" srcId="{B8015794-CBFF-4780-B622-94EBF798966E}" destId="{D758E90A-81FC-4058-BB2E-2EC2BFF9FE6B}" srcOrd="1" destOrd="0" presId="urn:microsoft.com/office/officeart/2005/8/layout/vProcess5"/>
    <dgm:cxn modelId="{A2CC608D-4D7F-477B-948A-9A6BA212B1F0}" type="presOf" srcId="{F8D5D9C7-4BDE-46EC-92F9-36D48F044D43}" destId="{EAF0F645-5974-4BA8-87D0-61E9E45B0AD0}" srcOrd="0" destOrd="0" presId="urn:microsoft.com/office/officeart/2005/8/layout/vProcess5"/>
    <dgm:cxn modelId="{9469A892-EA84-42B9-AE30-BA457ECD9546}" type="presOf" srcId="{006EC0A7-4654-4619-8F22-C332A9DD86AD}" destId="{06B75529-BB62-4CD5-A797-FAED94A28059}" srcOrd="0" destOrd="0" presId="urn:microsoft.com/office/officeart/2005/8/layout/vProcess5"/>
    <dgm:cxn modelId="{83A00CA7-CBD5-4C8B-9A6F-8681532348BE}" type="presOf" srcId="{B8015794-CBFF-4780-B622-94EBF798966E}" destId="{A777C2A7-2BEF-4D9F-923B-2AEC48AD4DCB}" srcOrd="0" destOrd="0" presId="urn:microsoft.com/office/officeart/2005/8/layout/vProcess5"/>
    <dgm:cxn modelId="{E3F550C8-9391-4AA1-A9FE-080C141CEE78}" type="presOf" srcId="{F8D5D9C7-4BDE-46EC-92F9-36D48F044D43}" destId="{812D8C4E-523B-4E24-A6E1-140B19A9EA7B}" srcOrd="1" destOrd="0" presId="urn:microsoft.com/office/officeart/2005/8/layout/vProcess5"/>
    <dgm:cxn modelId="{F589A1CD-A01A-4A34-8CCA-1D6503897BE8}" type="presOf" srcId="{E22E2BB5-5074-4467-9BB5-326B4449CA9B}" destId="{3325F535-5F5B-4499-9334-57F65ABC965E}" srcOrd="0" destOrd="0" presId="urn:microsoft.com/office/officeart/2005/8/layout/vProcess5"/>
    <dgm:cxn modelId="{E811E8DC-59CF-40A4-B53A-DB71D35C1EE7}" type="presOf" srcId="{4B641B79-B4EC-4376-924D-E31EF0295BA2}" destId="{B9CC0293-A4F6-4761-BCE4-09ED4CB25E37}" srcOrd="0" destOrd="0" presId="urn:microsoft.com/office/officeart/2005/8/layout/vProcess5"/>
    <dgm:cxn modelId="{0783BDE7-45BB-47DF-A8AB-7ACE2E647577}" srcId="{006EC0A7-4654-4619-8F22-C332A9DD86AD}" destId="{B8015794-CBFF-4780-B622-94EBF798966E}" srcOrd="0" destOrd="0" parTransId="{44CFEF3B-ABBC-485E-9B86-C0252DB585B0}" sibTransId="{BEC96F58-DE42-4467-B520-E4EA53585B26}"/>
    <dgm:cxn modelId="{2EA0D2F8-3AAB-4ECF-8C58-C301312D42FE}" srcId="{006EC0A7-4654-4619-8F22-C332A9DD86AD}" destId="{4B641B79-B4EC-4376-924D-E31EF0295BA2}" srcOrd="2" destOrd="0" parTransId="{69723DFD-53D2-4151-87EE-3567A6AA570B}" sibTransId="{FC3EF317-6286-48AD-B88F-F22812A0B4E4}"/>
    <dgm:cxn modelId="{58E485DF-6607-4397-883F-85FD08E0DE78}" type="presParOf" srcId="{06B75529-BB62-4CD5-A797-FAED94A28059}" destId="{78D4E796-1A1F-4E98-8201-E562D64931C3}" srcOrd="0" destOrd="0" presId="urn:microsoft.com/office/officeart/2005/8/layout/vProcess5"/>
    <dgm:cxn modelId="{6EBC05BB-DF38-4730-9F4C-1415A62DCCD2}" type="presParOf" srcId="{06B75529-BB62-4CD5-A797-FAED94A28059}" destId="{A777C2A7-2BEF-4D9F-923B-2AEC48AD4DCB}" srcOrd="1" destOrd="0" presId="urn:microsoft.com/office/officeart/2005/8/layout/vProcess5"/>
    <dgm:cxn modelId="{AE2B325B-7B7D-4AB4-B64E-EE90277F65D3}" type="presParOf" srcId="{06B75529-BB62-4CD5-A797-FAED94A28059}" destId="{EAF0F645-5974-4BA8-87D0-61E9E45B0AD0}" srcOrd="2" destOrd="0" presId="urn:microsoft.com/office/officeart/2005/8/layout/vProcess5"/>
    <dgm:cxn modelId="{7D245FAA-63F1-4103-BCE9-23B54BCD623B}" type="presParOf" srcId="{06B75529-BB62-4CD5-A797-FAED94A28059}" destId="{B9CC0293-A4F6-4761-BCE4-09ED4CB25E37}" srcOrd="3" destOrd="0" presId="urn:microsoft.com/office/officeart/2005/8/layout/vProcess5"/>
    <dgm:cxn modelId="{4A2B5239-576B-492C-A79B-A832C4E231CB}" type="presParOf" srcId="{06B75529-BB62-4CD5-A797-FAED94A28059}" destId="{7CF9AEAE-E0B9-4E8C-BC12-513B58BB2BD7}" srcOrd="4" destOrd="0" presId="urn:microsoft.com/office/officeart/2005/8/layout/vProcess5"/>
    <dgm:cxn modelId="{62A45A9A-3B6F-45B1-81C6-C8E788666E81}" type="presParOf" srcId="{06B75529-BB62-4CD5-A797-FAED94A28059}" destId="{3325F535-5F5B-4499-9334-57F65ABC965E}" srcOrd="5" destOrd="0" presId="urn:microsoft.com/office/officeart/2005/8/layout/vProcess5"/>
    <dgm:cxn modelId="{2B65D01E-22A2-4A75-8CA6-4C475FE8BC98}" type="presParOf" srcId="{06B75529-BB62-4CD5-A797-FAED94A28059}" destId="{D758E90A-81FC-4058-BB2E-2EC2BFF9FE6B}" srcOrd="6" destOrd="0" presId="urn:microsoft.com/office/officeart/2005/8/layout/vProcess5"/>
    <dgm:cxn modelId="{69EA153C-8317-455C-A4D9-6C8601672393}" type="presParOf" srcId="{06B75529-BB62-4CD5-A797-FAED94A28059}" destId="{812D8C4E-523B-4E24-A6E1-140B19A9EA7B}" srcOrd="7" destOrd="0" presId="urn:microsoft.com/office/officeart/2005/8/layout/vProcess5"/>
    <dgm:cxn modelId="{C05F09F0-BA2D-4893-8A57-D304941C45F7}" type="presParOf" srcId="{06B75529-BB62-4CD5-A797-FAED94A28059}" destId="{3C021D7C-D43F-4E78-9FAB-5274227054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7C2A7-2BEF-4D9F-923B-2AEC48AD4DCB}">
      <dsp:nvSpPr>
        <dsp:cNvPr id="0" name=""/>
        <dsp:cNvSpPr/>
      </dsp:nvSpPr>
      <dsp:spPr>
        <a:xfrm>
          <a:off x="-145557" y="0"/>
          <a:ext cx="5171711" cy="1391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Organización Mundial de la Salud (OMS)</a:t>
          </a:r>
          <a:endParaRPr lang="en-US" sz="2400" kern="1200" dirty="0"/>
        </a:p>
      </dsp:txBody>
      <dsp:txXfrm>
        <a:off x="-104787" y="40770"/>
        <a:ext cx="3669650" cy="1310446"/>
      </dsp:txXfrm>
    </dsp:sp>
    <dsp:sp modelId="{EAF0F645-5974-4BA8-87D0-61E9E45B0AD0}">
      <dsp:nvSpPr>
        <dsp:cNvPr id="0" name=""/>
        <dsp:cNvSpPr/>
      </dsp:nvSpPr>
      <dsp:spPr>
        <a:xfrm>
          <a:off x="-145556" y="1424206"/>
          <a:ext cx="6084363" cy="17915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"La salud es un estado de completo bienestar físico, mental y social, y no solamente la ausencia de afecciones o enfermedades".</a:t>
          </a:r>
          <a:endParaRPr lang="en-US" sz="2400" kern="1200" dirty="0"/>
        </a:p>
      </dsp:txBody>
      <dsp:txXfrm>
        <a:off x="-93084" y="1476678"/>
        <a:ext cx="4378104" cy="1686597"/>
      </dsp:txXfrm>
    </dsp:sp>
    <dsp:sp modelId="{B9CC0293-A4F6-4761-BCE4-09ED4CB25E37}">
      <dsp:nvSpPr>
        <dsp:cNvPr id="0" name=""/>
        <dsp:cNvSpPr/>
      </dsp:nvSpPr>
      <dsp:spPr>
        <a:xfrm>
          <a:off x="475981" y="3247967"/>
          <a:ext cx="5753943" cy="1391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Esta definición amplía la perspectiva biomédica tradicional y destaca la importancia del bienestar integral.</a:t>
          </a:r>
          <a:endParaRPr lang="en-US" sz="2000" kern="1200" dirty="0"/>
        </a:p>
      </dsp:txBody>
      <dsp:txXfrm>
        <a:off x="516751" y="3288737"/>
        <a:ext cx="4158049" cy="1310446"/>
      </dsp:txXfrm>
    </dsp:sp>
    <dsp:sp modelId="{7CF9AEAE-E0B9-4E8C-BC12-513B58BB2BD7}">
      <dsp:nvSpPr>
        <dsp:cNvPr id="0" name=""/>
        <dsp:cNvSpPr/>
      </dsp:nvSpPr>
      <dsp:spPr>
        <a:xfrm>
          <a:off x="4121363" y="1055589"/>
          <a:ext cx="904791" cy="90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24941" y="1055589"/>
        <a:ext cx="497635" cy="680855"/>
      </dsp:txXfrm>
    </dsp:sp>
    <dsp:sp modelId="{3325F535-5F5B-4499-9334-57F65ABC965E}">
      <dsp:nvSpPr>
        <dsp:cNvPr id="0" name=""/>
        <dsp:cNvSpPr/>
      </dsp:nvSpPr>
      <dsp:spPr>
        <a:xfrm>
          <a:off x="4577690" y="2670293"/>
          <a:ext cx="904791" cy="90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81268" y="2670293"/>
        <a:ext cx="497635" cy="68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DCEF3-0FC6-4397-B1C7-23E677B7A595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7D938-72AE-422F-9E2F-9FB20AA390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9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7D938-72AE-422F-9E2F-9FB20AA3909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42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7D938-72AE-422F-9E2F-9FB20AA3909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39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7D938-72AE-422F-9E2F-9FB20AA3909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30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31983-C696-C050-DF64-C20C858E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CC48C7-4817-E275-B3A7-D0DD11E5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C8DD70-08AC-EAD6-8C28-5CF61CF3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50599-23DD-EDBE-33EB-1848926C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3558D-0F72-99C2-F046-8A3450EE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6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3904-93D2-DE40-DB95-C30833EC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EFDA5-08F0-98BE-657A-BA4AE05EF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FB71C3-8346-8510-95C3-5A54045D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0F3E62-2661-AFFD-B1B7-7D21F0BB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B4BB3-B921-421B-86AB-8E5C8905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2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B49534-1D73-D759-E564-CADF84B61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8B24B0-0B97-DC9B-74D4-F82E18992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2EE242-ED00-24CA-FE3F-256E7ED5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A5158-3856-CA57-1964-A8826EDC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439FC-1373-27E0-629C-968F485E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73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F0053-9A5D-87CF-CAD8-B4CD502C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AE3B94-3674-7D20-B6AD-0BAAFF99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9EAC7-7147-F145-FD78-AF26DF60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C5710-1A93-8AF3-2EAB-E7DBAC38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1BC1B9-CC2A-724A-AA45-D9D71762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0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F005A-0A27-56DE-2207-9483756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0AE94C-66B2-4F5E-4EEA-13D966CE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F0AADB-6C5D-C383-5B80-62FACCE2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F63EC-414D-4858-DD74-A189ED43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4F5ECA-E99B-2351-28F9-59BA6A68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64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1120C-AC83-8B8A-3D60-14289508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81CACA-0B51-E2B4-24BA-723E537B4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8D654-B2E0-3FA0-2AE9-6E19E8DDA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7BE7C6-A3B5-064B-0D2F-C6BDA8D0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B90A48-448E-196C-79E7-DC01AD45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356D6F-2E2E-5A3C-21FA-2807FC37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3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58956-6193-135F-8C7B-0153BDA2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C391A-4947-7D4A-3DDC-56DA7281C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4D20-1159-AA79-E6AE-024A2F47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7FF793-867B-EB56-7D01-03C7B552B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171BA7-781C-32A7-28DA-40B31C74D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C27056-3C42-C34F-E44C-0A1E6DFC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8EDBFD-7EC5-98D3-43B8-43A12014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5849DB-840B-13A6-CD17-EE01D8E1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5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327E3-1517-049D-9AB2-D9D83181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D87E5A-E37B-F6BA-8A11-0C898641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C76D65-DD0C-70BE-10DA-E34C80DE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9410BE-BFAD-EDDC-BDF6-CC582114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3E2E36-1928-9043-9A85-58A740D0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C9BA54-E2C7-F246-E021-396F1BA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D58463-7099-B8F0-A97F-C08613B1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4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5AA1D-05F4-5FEA-888F-792BA211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FECA79-3AD3-1377-C279-AFE71F8BD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2D0533-9531-06AD-6D8A-C3779DE0A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7038B-AB11-8214-A989-6813E54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BE3B2B-8675-C786-9E5D-D49E8415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F1C39-4B1C-E33F-F0DE-070F7EAF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90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9101A-E1B2-61F2-9AE7-DB13A855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6BF8E2-D476-24BA-C883-479716899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6B6001-8EA8-CCB3-457B-6BF4E7D8F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5B3BA7-5209-2113-431C-7744635B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A32C64-C546-5FA2-4E9E-26A040C2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6A543-67CD-8B80-A5E1-07194021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11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C2B618-2AA5-2122-3611-F8AE9BA9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C4540-FFDB-6837-AB7C-B7B32F28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5C32B-CB16-340C-6CA2-3FFD7BE28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B3603C-BD7E-459C-9CF1-24EC125C089A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E547C-D4B5-095C-4361-C7B60F026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F19FB-058C-F67F-E775-0285A5F74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ED87F-6861-4CD5-BF20-0BB1A21B3A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0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uchara llena de pastillas">
            <a:extLst>
              <a:ext uri="{FF2B5EF4-FFF2-40B4-BE49-F238E27FC236}">
                <a16:creationId xmlns:a16="http://schemas.microsoft.com/office/drawing/2014/main" id="{62DE46AE-A2B1-2261-603E-8462A972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39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819B98-2A79-A421-070B-29A2719CD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MX" sz="6600">
                <a:solidFill>
                  <a:schemeClr val="bg1"/>
                </a:solidFill>
              </a:rPr>
              <a:t>SALUD </a:t>
            </a:r>
            <a:br>
              <a:rPr lang="es-MX" sz="6600">
                <a:solidFill>
                  <a:schemeClr val="bg1"/>
                </a:solidFill>
              </a:rPr>
            </a:br>
            <a:r>
              <a:rPr lang="es-MX" sz="6600">
                <a:solidFill>
                  <a:schemeClr val="bg1"/>
                </a:solidFill>
              </a:rPr>
              <a:t>SUS DEFINICIONES Y CLASIFICACIÓN 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8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78">
            <a:extLst>
              <a:ext uri="{FF2B5EF4-FFF2-40B4-BE49-F238E27FC236}">
                <a16:creationId xmlns:a16="http://schemas.microsoft.com/office/drawing/2014/main" id="{9A506190-B75F-4A39-8E5E-DA7513B1B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Rectangle 7180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"/>
            <a:ext cx="4355787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0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170" name="Picture 2" descr="Nueva Economía - #RankingSalud 2024 ¿Porqué es tan importante el capital  humano en el sector salud? 👨🏻‍⚕️ El capital humano es el corazón de  cualquier institución de salud. ☝🏼 Desde el personal">
            <a:extLst>
              <a:ext uri="{FF2B5EF4-FFF2-40B4-BE49-F238E27FC236}">
                <a16:creationId xmlns:a16="http://schemas.microsoft.com/office/drawing/2014/main" id="{A18DC15E-5AB7-5899-1962-E80C42B07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1"/>
          <a:stretch/>
        </p:blipFill>
        <p:spPr bwMode="auto">
          <a:xfrm>
            <a:off x="960230" y="170122"/>
            <a:ext cx="2174856" cy="19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a salud laboral mejora la productividad - Superrhheroes">
            <a:extLst>
              <a:ext uri="{FF2B5EF4-FFF2-40B4-BE49-F238E27FC236}">
                <a16:creationId xmlns:a16="http://schemas.microsoft.com/office/drawing/2014/main" id="{0C03346F-B378-9280-64D3-23D5043B2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5"/>
          <a:stretch/>
        </p:blipFill>
        <p:spPr bwMode="auto">
          <a:xfrm>
            <a:off x="373379" y="2434015"/>
            <a:ext cx="3609202" cy="17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salud de la productividad">
            <a:extLst>
              <a:ext uri="{FF2B5EF4-FFF2-40B4-BE49-F238E27FC236}">
                <a16:creationId xmlns:a16="http://schemas.microsoft.com/office/drawing/2014/main" id="{8528ECBD-95D0-1AAD-F4D8-EE93DD33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31" y="4474608"/>
            <a:ext cx="3800989" cy="19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B365E-D37B-D196-1281-17EE46E5A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917" y="470262"/>
            <a:ext cx="7365952" cy="5984281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MICHAEL GROSSMAN (1972)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"La salud es un capital humano que los individuos 'invierten' a través de la educación, nutrición y acceso a servicios médicos.“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JEFFREY SACHS (2001)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"La salud es un factor clave para el desarrollo económico y la reducción de la pobreza, ya que influye en la productividad laboral y el crecimiento."</a:t>
            </a:r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FBCA7CDC-1A5B-46A3-ACC6-B4038FE54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679399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18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7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Robot de madera sobre fondo blanco">
            <a:extLst>
              <a:ext uri="{FF2B5EF4-FFF2-40B4-BE49-F238E27FC236}">
                <a16:creationId xmlns:a16="http://schemas.microsoft.com/office/drawing/2014/main" id="{0510956F-29D3-076A-5B7F-9C572358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1" r="43785"/>
          <a:stretch/>
        </p:blipFill>
        <p:spPr>
          <a:xfrm>
            <a:off x="8971462" y="1106281"/>
            <a:ext cx="2565591" cy="4027479"/>
          </a:xfrm>
          <a:prstGeom prst="rect">
            <a:avLst/>
          </a:prstGeom>
        </p:spPr>
      </p:pic>
      <p:grpSp>
        <p:nvGrpSpPr>
          <p:cNvPr id="41" name="Group 26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28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31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BA5619F-4E8A-4B0C-3AA4-59FDE2C6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6" y="609191"/>
            <a:ext cx="4594133" cy="1439767"/>
          </a:xfrm>
        </p:spPr>
        <p:txBody>
          <a:bodyPr anchor="b">
            <a:normAutofit/>
          </a:bodyPr>
          <a:lstStyle/>
          <a:p>
            <a:pPr algn="ctr"/>
            <a:r>
              <a:rPr lang="es-MX" altLang="es-MX" sz="4000" b="1" dirty="0">
                <a:solidFill>
                  <a:schemeClr val="bg1"/>
                </a:solidFill>
                <a:latin typeface="Arial" panose="020B0604020202020204" pitchFamily="34" charset="0"/>
              </a:rPr>
              <a:t>Definición de salud en filosofía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3288A9-0373-F000-3902-590A987AF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3036" y="2059890"/>
            <a:ext cx="8086759" cy="3892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MX" altLang="es-MX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 filosofía, la salud se relaciona con la ética, la existencia y la definición del bienestar humano.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s-MX" altLang="es-MX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AUTORES DESTACADOS: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s-MX" altLang="es-MX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s-MX" altLang="es-MX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ARISTÓTELES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(SIGLO IV A.C.)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"La salud es el equilibrio entre cuerpo y alma, alcanzado a través de la virtud y la</a:t>
            </a:r>
            <a:r>
              <a:rPr lang="es-MX" altLang="es-MX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moderación."</a:t>
            </a:r>
          </a:p>
        </p:txBody>
      </p:sp>
    </p:spTree>
    <p:extLst>
      <p:ext uri="{BB962C8B-B14F-4D97-AF65-F5344CB8AC3E}">
        <p14:creationId xmlns:p14="http://schemas.microsoft.com/office/powerpoint/2010/main" val="418844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51" name="Group 10250">
            <a:extLst>
              <a:ext uri="{FF2B5EF4-FFF2-40B4-BE49-F238E27FC236}">
                <a16:creationId xmlns:a16="http://schemas.microsoft.com/office/drawing/2014/main" id="{A12BBDB1-A811-4A94-B034-72085F97A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252" name="Color">
              <a:extLst>
                <a:ext uri="{FF2B5EF4-FFF2-40B4-BE49-F238E27FC236}">
                  <a16:creationId xmlns:a16="http://schemas.microsoft.com/office/drawing/2014/main" id="{3FB23A95-33AD-4DE4-895C-417071F3B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53" name="Color">
              <a:extLst>
                <a:ext uri="{FF2B5EF4-FFF2-40B4-BE49-F238E27FC236}">
                  <a16:creationId xmlns:a16="http://schemas.microsoft.com/office/drawing/2014/main" id="{9EF3A635-DBD5-4992-A85E-C24680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42" name="Picture 2" descr="El poder del conocimiento Una ilustración monocromática de vector plano de  un libro de educación en salud mental | Foto Premium">
            <a:extLst>
              <a:ext uri="{FF2B5EF4-FFF2-40B4-BE49-F238E27FC236}">
                <a16:creationId xmlns:a16="http://schemas.microsoft.com/office/drawing/2014/main" id="{4974ED7D-605C-6D16-AD0B-6B11DDEA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r="-1" b="12067"/>
          <a:stretch/>
        </p:blipFill>
        <p:spPr bwMode="auto">
          <a:xfrm>
            <a:off x="6792172" y="598259"/>
            <a:ext cx="4756760" cy="28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lud Mental | FILOSOFIA DEL RECONOCIMIENTO">
            <a:extLst>
              <a:ext uri="{FF2B5EF4-FFF2-40B4-BE49-F238E27FC236}">
                <a16:creationId xmlns:a16="http://schemas.microsoft.com/office/drawing/2014/main" id="{94DB285A-83F4-8549-90C8-E0E7B00F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" b="-3"/>
          <a:stretch/>
        </p:blipFill>
        <p:spPr bwMode="auto">
          <a:xfrm>
            <a:off x="6792172" y="3464418"/>
            <a:ext cx="4756760" cy="28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5" name="Group 1025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256" name="Freeform: Shape 1025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57" name="Freeform: Shape 1025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58" name="Freeform: Shape 1025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59" name="Freeform: Shape 1025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60" name="Freeform: Shape 1025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61" name="Freeform: Shape 1026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62" name="Freeform: Shape 1026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1E0BCC-2748-C2A0-958B-B2B54BA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1197809"/>
            <a:ext cx="5832150" cy="5580333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Michel Foucault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(1976)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"La salud no es un estado natural, sino una construcción discursiva y cultural  condicionada por el poder y el conocimiento.“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Hans-Georg Gadamer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(1993)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"La salud es una armonía silenciosa que no se percibe hasta que se pierde, ligada a nuestra relación con el mundo."</a:t>
            </a:r>
          </a:p>
          <a:p>
            <a:endParaRPr lang="es-MX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1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77A4B-DF38-2184-2804-7650D4CB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MX" dirty="0"/>
              <a:t>ACTIVIDAD </a:t>
            </a:r>
          </a:p>
          <a:p>
            <a:pPr algn="just">
              <a:lnSpc>
                <a:spcPct val="200000"/>
              </a:lnSpc>
            </a:pPr>
            <a:r>
              <a:rPr lang="es-MX" dirty="0"/>
              <a:t>SELECCIONA POR CADA UNA DE LAS DISCIPLINAS UNA DEFINICIÓN.</a:t>
            </a:r>
          </a:p>
          <a:p>
            <a:pPr algn="just">
              <a:lnSpc>
                <a:spcPct val="200000"/>
              </a:lnSpc>
            </a:pPr>
            <a:r>
              <a:rPr lang="es-MX" dirty="0"/>
              <a:t>SEÑALA PORQUE PARA TI ESA ES LA IDÓNEA. </a:t>
            </a:r>
          </a:p>
          <a:p>
            <a:pPr algn="just">
              <a:lnSpc>
                <a:spcPct val="200000"/>
              </a:lnSpc>
            </a:pPr>
            <a:r>
              <a:rPr lang="es-MX" dirty="0"/>
              <a:t> EXPLICA DE QUE FORMA SE CUMPLE EN LA SOCIEDAD ACTUAL</a:t>
            </a:r>
          </a:p>
          <a:p>
            <a:pPr algn="just">
              <a:lnSpc>
                <a:spcPct val="200000"/>
              </a:lnSpc>
            </a:pPr>
            <a:r>
              <a:rPr lang="es-MX" dirty="0"/>
              <a:t>EXPLICA DE QUE FORMA SE PRESENTA EN TU VIDA. </a:t>
            </a:r>
          </a:p>
        </p:txBody>
      </p:sp>
    </p:spTree>
    <p:extLst>
      <p:ext uri="{BB962C8B-B14F-4D97-AF65-F5344CB8AC3E}">
        <p14:creationId xmlns:p14="http://schemas.microsoft.com/office/powerpoint/2010/main" val="28240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4CAA86-A420-C3A0-89F3-5C4523373B7C}"/>
              </a:ext>
            </a:extLst>
          </p:cNvPr>
          <p:cNvSpPr txBox="1">
            <a:spLocks/>
          </p:cNvSpPr>
          <p:nvPr/>
        </p:nvSpPr>
        <p:spPr>
          <a:xfrm>
            <a:off x="1676400" y="3372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3200" dirty="0"/>
            </a:br>
            <a:r>
              <a:rPr lang="es-MX" sz="3200" dirty="0"/>
              <a:t>¿CÓMO DEFINO MI SALUD EN ESTE MOMENTO? </a:t>
            </a:r>
            <a:br>
              <a:rPr lang="es-MX" sz="3200" dirty="0"/>
            </a:b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05B8C0-1F52-FE43-C3E2-03D5A9E87E94}"/>
              </a:ext>
            </a:extLst>
          </p:cNvPr>
          <p:cNvSpPr txBox="1">
            <a:spLocks/>
          </p:cNvSpPr>
          <p:nvPr/>
        </p:nvSpPr>
        <p:spPr>
          <a:xfrm>
            <a:off x="603422" y="4242854"/>
            <a:ext cx="11061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¿CUÁLES SON LOS ELEMENTOS Y FACTORES PRINCIPALES QUE DETERMINAN MI SALUD EN ESTE MOMENTO? </a:t>
            </a:r>
            <a:br>
              <a:rPr lang="es-MX" sz="3200" dirty="0"/>
            </a:br>
            <a:r>
              <a:rPr lang="es-MX" sz="3200" dirty="0"/>
              <a:t>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05CBE74-FA94-6D93-E689-9CBBD270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8346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Contesta….</a:t>
            </a:r>
            <a:br>
              <a:rPr lang="es-MX" dirty="0"/>
            </a:br>
            <a:br>
              <a:rPr lang="es-MX" dirty="0"/>
            </a:br>
            <a:r>
              <a:rPr lang="es-MX" dirty="0"/>
              <a:t>¿QUÉ ES LA SALUD?</a:t>
            </a:r>
          </a:p>
        </p:txBody>
      </p:sp>
    </p:spTree>
    <p:extLst>
      <p:ext uri="{BB962C8B-B14F-4D97-AF65-F5344CB8AC3E}">
        <p14:creationId xmlns:p14="http://schemas.microsoft.com/office/powerpoint/2010/main" val="35658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DF485-050D-E290-89C0-713A85D5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0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Con la siguiente información elabora tus notas para la elaboración de la actividad final de este tema .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Deveras presentarlas para que tu actividad sea revisada. </a:t>
            </a:r>
          </a:p>
        </p:txBody>
      </p:sp>
    </p:spTree>
    <p:extLst>
      <p:ext uri="{BB962C8B-B14F-4D97-AF65-F5344CB8AC3E}">
        <p14:creationId xmlns:p14="http://schemas.microsoft.com/office/powerpoint/2010/main" val="26559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8921D5-6A85-353E-AFBC-AF4EBF8B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2026" cy="132556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Definición de salud según la OMS (1946)</a:t>
            </a:r>
          </a:p>
        </p:txBody>
      </p:sp>
      <p:pic>
        <p:nvPicPr>
          <p:cNvPr id="6" name="Picture 5" descr="Patrón de fondo&#10;&#10;Descripción generada automáticamente">
            <a:extLst>
              <a:ext uri="{FF2B5EF4-FFF2-40B4-BE49-F238E27FC236}">
                <a16:creationId xmlns:a16="http://schemas.microsoft.com/office/drawing/2014/main" id="{9F1D0D40-0733-9504-9BBA-0F03F222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74" r="19928" b="2"/>
          <a:stretch/>
        </p:blipFill>
        <p:spPr>
          <a:xfrm>
            <a:off x="6470228" y="234498"/>
            <a:ext cx="5054457" cy="505445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4" y="687824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3" y="921127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8C22C6D-6538-78C2-F3F4-DFFC25175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003680"/>
              </p:ext>
            </p:extLst>
          </p:nvPr>
        </p:nvGraphicFramePr>
        <p:xfrm>
          <a:off x="838200" y="1758156"/>
          <a:ext cx="6084367" cy="463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891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4DF80B-EB61-A7B3-416D-464B4437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26" y="1557980"/>
            <a:ext cx="4234543" cy="3505200"/>
          </a:xfrm>
        </p:spPr>
        <p:txBody>
          <a:bodyPr anchor="t">
            <a:normAutofit/>
          </a:bodyPr>
          <a:lstStyle/>
          <a:p>
            <a:pPr algn="ctr"/>
            <a:r>
              <a:rPr lang="es-MX" sz="4000" dirty="0"/>
              <a:t>En psicología, la salud es vista como un equilibrio mental, emocional y conductual.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E1781-52E6-5013-5561-4DD4939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970" y="1285105"/>
            <a:ext cx="6693240" cy="4460789"/>
          </a:xfrm>
        </p:spPr>
        <p:txBody>
          <a:bodyPr>
            <a:normAutofit/>
          </a:bodyPr>
          <a:lstStyle/>
          <a:p>
            <a:r>
              <a:rPr lang="es-MX" sz="1900" b="1" dirty="0">
                <a:solidFill>
                  <a:schemeClr val="tx1">
                    <a:alpha val="55000"/>
                  </a:schemeClr>
                </a:solidFill>
              </a:rPr>
              <a:t>AUTORES DESTACADOS</a:t>
            </a:r>
          </a:p>
          <a:p>
            <a:endParaRPr lang="es-MX" sz="24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24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Carl Rogers</a:t>
            </a:r>
            <a:r>
              <a:rPr lang="es-MX" altLang="es-MX" sz="2400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(1951):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2400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"La salud psicológica implica una congruencia entre el yo real y el yo ideal, lo que conduce a una vida plenamente funcional."</a:t>
            </a:r>
          </a:p>
          <a:p>
            <a:pPr marL="0" indent="0">
              <a:buNone/>
            </a:pPr>
            <a:endParaRPr lang="es-MX" sz="2400" dirty="0">
              <a:solidFill>
                <a:schemeClr val="tx1">
                  <a:alpha val="55000"/>
                </a:schemeClr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altLang="es-MX" sz="2400" b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Abraham Maslow</a:t>
            </a:r>
            <a:r>
              <a:rPr lang="es-MX" altLang="es-MX" sz="2400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 (1943):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2400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</a:rPr>
              <a:t>"La salud psicológica es la capacidad de autorrealización y satisfacción de las necesidades humanas básicas en su pirámide jerárquica."</a:t>
            </a:r>
          </a:p>
          <a:p>
            <a:pPr marL="0" indent="0">
              <a:buNone/>
            </a:pPr>
            <a:endParaRPr lang="es-MX" sz="19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59FE0-2611-F9DE-A07B-2B8D42D9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19" y="1631926"/>
            <a:ext cx="6096000" cy="4546807"/>
          </a:xfrm>
        </p:spPr>
        <p:txBody>
          <a:bodyPr>
            <a:normAutofit fontScale="90000"/>
          </a:bodyPr>
          <a:lstStyle/>
          <a:p>
            <a:pPr algn="just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s-MX" altLang="es-MX" dirty="0">
                <a:latin typeface="Arial" panose="020B0604020202020204" pitchFamily="34" charset="0"/>
              </a:rPr>
            </a:br>
            <a:r>
              <a:rPr lang="es-MX" altLang="es-MX" sz="4000" dirty="0">
                <a:latin typeface="Arial" panose="020B0604020202020204" pitchFamily="34" charset="0"/>
              </a:rPr>
              <a:t>"La salud mental no es solo la ausencia de trastornos, sino la presencia de bienestar psicológico, lo que incluye emociones positivas, relaciones satisfactorias y sentido de vida."</a:t>
            </a:r>
            <a:br>
              <a:rPr lang="es-MX" altLang="es-MX" dirty="0"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B99087-9AD4-4CF2-2F34-1C93887B467F}"/>
              </a:ext>
            </a:extLst>
          </p:cNvPr>
          <p:cNvSpPr/>
          <p:nvPr/>
        </p:nvSpPr>
        <p:spPr>
          <a:xfrm>
            <a:off x="4350360" y="501856"/>
            <a:ext cx="7388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Martin Seligman (1998):</a:t>
            </a:r>
          </a:p>
        </p:txBody>
      </p:sp>
      <p:pic>
        <p:nvPicPr>
          <p:cNvPr id="1027" name="Picture 3" descr="Teoría del Bienestar o Modelo PERMA de Martín Seligman.">
            <a:extLst>
              <a:ext uri="{FF2B5EF4-FFF2-40B4-BE49-F238E27FC236}">
                <a16:creationId xmlns:a16="http://schemas.microsoft.com/office/drawing/2014/main" id="{38A22D24-B44B-8F9E-94A8-93E9ABB5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6" y="1425186"/>
            <a:ext cx="5303224" cy="34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a Teoría del Bienestar de Martin E. P. Seligman – Gerry Velasco">
            <a:extLst>
              <a:ext uri="{FF2B5EF4-FFF2-40B4-BE49-F238E27FC236}">
                <a16:creationId xmlns:a16="http://schemas.microsoft.com/office/drawing/2014/main" id="{9E293567-881E-6652-2FDC-6F3A2E91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31" y="5010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1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E7E3B8-4902-5F73-0DCD-1B6E0FE9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90" y="350196"/>
            <a:ext cx="5397783" cy="1624520"/>
          </a:xfrm>
        </p:spPr>
        <p:txBody>
          <a:bodyPr anchor="ctr">
            <a:normAutofit/>
          </a:bodyPr>
          <a:lstStyle/>
          <a:p>
            <a:pPr algn="ctr"/>
            <a:r>
              <a:rPr lang="es-MX" altLang="es-MX" sz="3100" b="1" dirty="0">
                <a:latin typeface="Arial" panose="020B0604020202020204" pitchFamily="34" charset="0"/>
              </a:rPr>
              <a:t>DEFINICIÓN DE SALUD EN SOCIOLOGÍA</a:t>
            </a:r>
            <a:br>
              <a:rPr lang="es-MX" altLang="es-MX" sz="3100" b="1" dirty="0">
                <a:latin typeface="Arial" panose="020B0604020202020204" pitchFamily="34" charset="0"/>
              </a:rPr>
            </a:br>
            <a:endParaRPr lang="es-MX" sz="31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31978-DE2B-8509-7341-D83F51EA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68" y="2324912"/>
            <a:ext cx="5891464" cy="4218243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Desde la sociología, la salud está influenciada por 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factores sociales y culturales.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0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Autores destacados: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9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1" i="1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ÉMILE DURKHEIM (1897):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"La salud está condicionada por la integración y regulación social; los desequilibrios sociales pueden generar patologías, como el suicidio."</a:t>
            </a:r>
          </a:p>
          <a:p>
            <a:pPr marL="0" indent="0">
              <a:buNone/>
            </a:pPr>
            <a:endParaRPr lang="es-MX" sz="1900" dirty="0"/>
          </a:p>
        </p:txBody>
      </p: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DCB143A7-3185-04B7-E905-CE51EA84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14" r="1818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37D53D-EA31-CF70-0135-A4CF91329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6" y="326570"/>
            <a:ext cx="4450023" cy="6374675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TALCOTT PARSONS (1951):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"La salud es la capacidad de desempeñar los roles sociales de forma adecuada, según las expectativas culturales.“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MICHEL FOUCAULT (1976):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"La salud es un constructo social influido por el poder y las instituciones, lo que regula el cuerpo y las normas de normalidad."</a:t>
            </a:r>
          </a:p>
          <a:p>
            <a:endParaRPr lang="es-MX" sz="1700" dirty="0"/>
          </a:p>
        </p:txBody>
      </p:sp>
      <p:pic>
        <p:nvPicPr>
          <p:cNvPr id="4098" name="Picture 2" descr="▻ Teoría de la Estructura Social de Talcott Parsons (Funcionalismo)">
            <a:extLst>
              <a:ext uri="{FF2B5EF4-FFF2-40B4-BE49-F238E27FC236}">
                <a16:creationId xmlns:a16="http://schemas.microsoft.com/office/drawing/2014/main" id="{97919546-71CE-4B43-88E8-8A13F0829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r="-1" b="-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0 frases de Michel Foucault para entender su pensamiento">
            <a:extLst>
              <a:ext uri="{FF2B5EF4-FFF2-40B4-BE49-F238E27FC236}">
                <a16:creationId xmlns:a16="http://schemas.microsoft.com/office/drawing/2014/main" id="{43FD2D22-F5A4-1E56-ABE5-B6B7A33A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b="19002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2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72" name="Group 5171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173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74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76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D39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Economía o salud? – MST ::">
            <a:extLst>
              <a:ext uri="{FF2B5EF4-FFF2-40B4-BE49-F238E27FC236}">
                <a16:creationId xmlns:a16="http://schemas.microsoft.com/office/drawing/2014/main" id="{D8F4249F-031D-8DA2-F3C6-57A4DC98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4320"/>
          <a:stretch/>
        </p:blipFill>
        <p:spPr bwMode="auto">
          <a:xfrm>
            <a:off x="8745972" y="999387"/>
            <a:ext cx="3422956" cy="35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78" name="Group 5177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5179" name="Freeform: Shape 5178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0" name="Freeform: Shape 5179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1" name="Freeform: Shape 5180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2" name="Freeform: Shape 5181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3" name="Freeform: Shape 5182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4" name="Freeform: Shape 5183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5" name="Freeform: Shape 5184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3945180-3627-771D-266E-93C47BFD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55" y="841249"/>
            <a:ext cx="3898340" cy="206457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altLang="es-MX" sz="3600" b="1" dirty="0">
                <a:solidFill>
                  <a:schemeClr val="tx2"/>
                </a:solidFill>
                <a:latin typeface="Arial" panose="020B0604020202020204" pitchFamily="34" charset="0"/>
              </a:rPr>
              <a:t>DEFINICIÓN DE SALUD EN ECONOMÍA</a:t>
            </a:r>
            <a:br>
              <a:rPr lang="es-MX" altLang="es-MX" sz="48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s-MX" sz="4800" dirty="0">
              <a:solidFill>
                <a:schemeClr val="tx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D52E55F-A896-1D6B-EA60-5CAE5F2AD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8893" y="2377009"/>
            <a:ext cx="7937055" cy="38219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sz="2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En economía, la salud es un recurso esencial para el desarrollo y el bienestar social.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s-MX" altLang="es-MX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Autores destacados: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s-MX" altLang="es-MX" sz="7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MX" altLang="es-MX" sz="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MX" altLang="es-MX" sz="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AMARTYA SEN (1999)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MX" altLang="es-MX" sz="3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"La salud es un componente esencial de las capacidades humanas, necesaria para llevar una vida que las personas valoran y tienen razones para valorar."</a:t>
            </a:r>
          </a:p>
        </p:txBody>
      </p:sp>
    </p:spTree>
    <p:extLst>
      <p:ext uri="{BB962C8B-B14F-4D97-AF65-F5344CB8AC3E}">
        <p14:creationId xmlns:p14="http://schemas.microsoft.com/office/powerpoint/2010/main" val="905142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638</Words>
  <Application>Microsoft Office PowerPoint</Application>
  <PresentationFormat>Panorámica</PresentationFormat>
  <Paragraphs>80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de Office</vt:lpstr>
      <vt:lpstr>SALUD  SUS DEFINICIONES Y CLASIFICACIÓN </vt:lpstr>
      <vt:lpstr>Contesta….  ¿QUÉ ES LA SALUD?</vt:lpstr>
      <vt:lpstr>Con la siguiente información elabora tus notas para la elaboración de la actividad final de este tema .   Deveras presentarlas para que tu actividad sea revisada. </vt:lpstr>
      <vt:lpstr>Definición de salud según la OMS (1946)</vt:lpstr>
      <vt:lpstr>En psicología, la salud es vista como un equilibrio mental, emocional y conductual. </vt:lpstr>
      <vt:lpstr> "La salud mental no es solo la ausencia de trastornos, sino la presencia de bienestar psicológico, lo que incluye emociones positivas, relaciones satisfactorias y sentido de vida." </vt:lpstr>
      <vt:lpstr>DEFINICIÓN DE SALUD EN SOCIOLOGÍA </vt:lpstr>
      <vt:lpstr>Presentación de PowerPoint</vt:lpstr>
      <vt:lpstr>DEFINICIÓN DE SALUD EN ECONOMÍA </vt:lpstr>
      <vt:lpstr>Presentación de PowerPoint</vt:lpstr>
      <vt:lpstr>Definición de salud en filosofía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García</dc:creator>
  <cp:lastModifiedBy>Bianca García</cp:lastModifiedBy>
  <cp:revision>1</cp:revision>
  <dcterms:created xsi:type="dcterms:W3CDTF">2025-01-14T20:02:25Z</dcterms:created>
  <dcterms:modified xsi:type="dcterms:W3CDTF">2025-01-29T20:26:50Z</dcterms:modified>
</cp:coreProperties>
</file>