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1"/>
  </p:notesMasterIdLst>
  <p:sldIdLst>
    <p:sldId id="266" r:id="rId2"/>
    <p:sldId id="264" r:id="rId3"/>
    <p:sldId id="274" r:id="rId4"/>
    <p:sldId id="267" r:id="rId5"/>
    <p:sldId id="268" r:id="rId6"/>
    <p:sldId id="272" r:id="rId7"/>
    <p:sldId id="269" r:id="rId8"/>
    <p:sldId id="273" r:id="rId9"/>
    <p:sldId id="270" r:id="rId10"/>
    <p:sldId id="271" r:id="rId11"/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5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09E810-1E25-42A2-9D93-1B17F8E4144F}" v="26" dt="2025-03-26T15:29:20.5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94660"/>
  </p:normalViewPr>
  <p:slideViewPr>
    <p:cSldViewPr snapToGrid="0">
      <p:cViewPr varScale="1">
        <p:scale>
          <a:sx n="44" d="100"/>
          <a:sy n="44" d="100"/>
        </p:scale>
        <p:origin x="164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nca García" userId="c738f0ca731673d1" providerId="LiveId" clId="{0E09E810-1E25-42A2-9D93-1B17F8E4144F}"/>
    <pc:docChg chg="undo custSel addSld modSld sldOrd">
      <pc:chgData name="Bianca García" userId="c738f0ca731673d1" providerId="LiveId" clId="{0E09E810-1E25-42A2-9D93-1B17F8E4144F}" dt="2025-03-26T15:31:16.754" v="1367" actId="20577"/>
      <pc:docMkLst>
        <pc:docMk/>
      </pc:docMkLst>
      <pc:sldChg chg="addSp modSp mod ord setBg">
        <pc:chgData name="Bianca García" userId="c738f0ca731673d1" providerId="LiveId" clId="{0E09E810-1E25-42A2-9D93-1B17F8E4144F}" dt="2025-03-25T16:22:11.615" v="576" actId="14100"/>
        <pc:sldMkLst>
          <pc:docMk/>
          <pc:sldMk cId="1339241643" sldId="264"/>
        </pc:sldMkLst>
        <pc:spChg chg="mod">
          <ac:chgData name="Bianca García" userId="c738f0ca731673d1" providerId="LiveId" clId="{0E09E810-1E25-42A2-9D93-1B17F8E4144F}" dt="2025-03-25T16:21:35.239" v="567" actId="14100"/>
          <ac:spMkLst>
            <pc:docMk/>
            <pc:sldMk cId="1339241643" sldId="264"/>
            <ac:spMk id="2" creationId="{2D232751-4CD2-AB56-1095-DB93EE283EA8}"/>
          </ac:spMkLst>
        </pc:spChg>
        <pc:spChg chg="mod">
          <ac:chgData name="Bianca García" userId="c738f0ca731673d1" providerId="LiveId" clId="{0E09E810-1E25-42A2-9D93-1B17F8E4144F}" dt="2025-03-25T16:22:07.564" v="575" actId="14100"/>
          <ac:spMkLst>
            <pc:docMk/>
            <pc:sldMk cId="1339241643" sldId="264"/>
            <ac:spMk id="3" creationId="{EA879EF8-E237-76BE-EEAB-1528511FA468}"/>
          </ac:spMkLst>
        </pc:spChg>
        <pc:spChg chg="add">
          <ac:chgData name="Bianca García" userId="c738f0ca731673d1" providerId="LiveId" clId="{0E09E810-1E25-42A2-9D93-1B17F8E4144F}" dt="2025-03-25T16:21:10.995" v="558" actId="26606"/>
          <ac:spMkLst>
            <pc:docMk/>
            <pc:sldMk cId="1339241643" sldId="264"/>
            <ac:spMk id="2055" creationId="{C7F2E4D6-EF46-1C43-8F3E-3620C3C83F36}"/>
          </ac:spMkLst>
        </pc:spChg>
        <pc:grpChg chg="add">
          <ac:chgData name="Bianca García" userId="c738f0ca731673d1" providerId="LiveId" clId="{0E09E810-1E25-42A2-9D93-1B17F8E4144F}" dt="2025-03-25T16:21:10.995" v="558" actId="26606"/>
          <ac:grpSpMkLst>
            <pc:docMk/>
            <pc:sldMk cId="1339241643" sldId="264"/>
            <ac:grpSpMk id="2059" creationId="{0D40C408-1C95-CC45-87A7-61CE8B1F9362}"/>
          </ac:grpSpMkLst>
        </pc:grpChg>
        <pc:picChg chg="add mod">
          <ac:chgData name="Bianca García" userId="c738f0ca731673d1" providerId="LiveId" clId="{0E09E810-1E25-42A2-9D93-1B17F8E4144F}" dt="2025-03-25T16:22:11.615" v="576" actId="14100"/>
          <ac:picMkLst>
            <pc:docMk/>
            <pc:sldMk cId="1339241643" sldId="264"/>
            <ac:picMk id="2050" creationId="{E09FA27D-45BD-837B-D369-9B6F8AFF6DE9}"/>
          </ac:picMkLst>
        </pc:picChg>
        <pc:cxnChg chg="add">
          <ac:chgData name="Bianca García" userId="c738f0ca731673d1" providerId="LiveId" clId="{0E09E810-1E25-42A2-9D93-1B17F8E4144F}" dt="2025-03-25T16:21:10.995" v="558" actId="26606"/>
          <ac:cxnSpMkLst>
            <pc:docMk/>
            <pc:sldMk cId="1339241643" sldId="264"/>
            <ac:cxnSpMk id="2057" creationId="{BF3CF3DF-4809-5B42-9F22-981391379297}"/>
          </ac:cxnSpMkLst>
        </pc:cxnChg>
      </pc:sldChg>
      <pc:sldChg chg="ord">
        <pc:chgData name="Bianca García" userId="c738f0ca731673d1" providerId="LiveId" clId="{0E09E810-1E25-42A2-9D93-1B17F8E4144F}" dt="2025-03-25T16:06:50.250" v="17"/>
        <pc:sldMkLst>
          <pc:docMk/>
          <pc:sldMk cId="1781299582" sldId="265"/>
        </pc:sldMkLst>
      </pc:sldChg>
      <pc:sldChg chg="addSp delSp modSp new mod ord setBg">
        <pc:chgData name="Bianca García" userId="c738f0ca731673d1" providerId="LiveId" clId="{0E09E810-1E25-42A2-9D93-1B17F8E4144F}" dt="2025-03-25T16:06:43.392" v="15" actId="14100"/>
        <pc:sldMkLst>
          <pc:docMk/>
          <pc:sldMk cId="856482478" sldId="266"/>
        </pc:sldMkLst>
        <pc:spChg chg="del">
          <ac:chgData name="Bianca García" userId="c738f0ca731673d1" providerId="LiveId" clId="{0E09E810-1E25-42A2-9D93-1B17F8E4144F}" dt="2025-03-25T16:05:02.416" v="4" actId="478"/>
          <ac:spMkLst>
            <pc:docMk/>
            <pc:sldMk cId="856482478" sldId="266"/>
            <ac:spMk id="2" creationId="{2BF7512B-099D-7728-9B2B-4DE43B51CEFE}"/>
          </ac:spMkLst>
        </pc:spChg>
        <pc:spChg chg="del">
          <ac:chgData name="Bianca García" userId="c738f0ca731673d1" providerId="LiveId" clId="{0E09E810-1E25-42A2-9D93-1B17F8E4144F}" dt="2025-03-25T16:04:58.556" v="3"/>
          <ac:spMkLst>
            <pc:docMk/>
            <pc:sldMk cId="856482478" sldId="266"/>
            <ac:spMk id="3" creationId="{A259EBB1-F1F4-D9AE-385A-F9AA5073042E}"/>
          </ac:spMkLst>
        </pc:spChg>
        <pc:spChg chg="add del">
          <ac:chgData name="Bianca García" userId="c738f0ca731673d1" providerId="LiveId" clId="{0E09E810-1E25-42A2-9D93-1B17F8E4144F}" dt="2025-03-25T16:05:19.830" v="8" actId="26606"/>
          <ac:spMkLst>
            <pc:docMk/>
            <pc:sldMk cId="856482478" sldId="266"/>
            <ac:spMk id="9" creationId="{C7F2E4D6-EF46-1C43-8F3E-3620C3C83F36}"/>
          </ac:spMkLst>
        </pc:spChg>
        <pc:spChg chg="add del">
          <ac:chgData name="Bianca García" userId="c738f0ca731673d1" providerId="LiveId" clId="{0E09E810-1E25-42A2-9D93-1B17F8E4144F}" dt="2025-03-25T16:05:34.821" v="12" actId="26606"/>
          <ac:spMkLst>
            <pc:docMk/>
            <pc:sldMk cId="856482478" sldId="266"/>
            <ac:spMk id="37" creationId="{4EFE82FE-7465-AE46-88DF-34D347E83B84}"/>
          </ac:spMkLst>
        </pc:spChg>
        <pc:spChg chg="add">
          <ac:chgData name="Bianca García" userId="c738f0ca731673d1" providerId="LiveId" clId="{0E09E810-1E25-42A2-9D93-1B17F8E4144F}" dt="2025-03-25T16:05:34.821" v="12" actId="26606"/>
          <ac:spMkLst>
            <pc:docMk/>
            <pc:sldMk cId="856482478" sldId="266"/>
            <ac:spMk id="79" creationId="{4EFE82FE-7465-AE46-88DF-34D347E83B84}"/>
          </ac:spMkLst>
        </pc:spChg>
        <pc:grpChg chg="add del">
          <ac:chgData name="Bianca García" userId="c738f0ca731673d1" providerId="LiveId" clId="{0E09E810-1E25-42A2-9D93-1B17F8E4144F}" dt="2025-03-25T16:05:34.821" v="12" actId="26606"/>
          <ac:grpSpMkLst>
            <pc:docMk/>
            <pc:sldMk cId="856482478" sldId="266"/>
            <ac:grpSpMk id="34" creationId="{EB46B8FB-F6A2-5F47-A6CD-A7E17E69270F}"/>
          </ac:grpSpMkLst>
        </pc:grpChg>
        <pc:grpChg chg="add del">
          <ac:chgData name="Bianca García" userId="c738f0ca731673d1" providerId="LiveId" clId="{0E09E810-1E25-42A2-9D93-1B17F8E4144F}" dt="2025-03-25T16:05:34.821" v="12" actId="26606"/>
          <ac:grpSpMkLst>
            <pc:docMk/>
            <pc:sldMk cId="856482478" sldId="266"/>
            <ac:grpSpMk id="39" creationId="{BCFFF971-DAC9-F44B-9F22-4B030B6B61B3}"/>
          </ac:grpSpMkLst>
        </pc:grpChg>
        <pc:grpChg chg="add">
          <ac:chgData name="Bianca García" userId="c738f0ca731673d1" providerId="LiveId" clId="{0E09E810-1E25-42A2-9D93-1B17F8E4144F}" dt="2025-03-25T16:05:34.821" v="12" actId="26606"/>
          <ac:grpSpMkLst>
            <pc:docMk/>
            <pc:sldMk cId="856482478" sldId="266"/>
            <ac:grpSpMk id="51" creationId="{EB46B8FB-F6A2-5F47-A6CD-A7E17E69270F}"/>
          </ac:grpSpMkLst>
        </pc:grpChg>
        <pc:grpChg chg="add">
          <ac:chgData name="Bianca García" userId="c738f0ca731673d1" providerId="LiveId" clId="{0E09E810-1E25-42A2-9D93-1B17F8E4144F}" dt="2025-03-25T16:05:34.821" v="12" actId="26606"/>
          <ac:grpSpMkLst>
            <pc:docMk/>
            <pc:sldMk cId="856482478" sldId="266"/>
            <ac:grpSpMk id="81" creationId="{BCFFF971-DAC9-F44B-9F22-4B030B6B61B3}"/>
          </ac:grpSpMkLst>
        </pc:grpChg>
        <pc:graphicFrameChg chg="add mod modGraphic">
          <ac:chgData name="Bianca García" userId="c738f0ca731673d1" providerId="LiveId" clId="{0E09E810-1E25-42A2-9D93-1B17F8E4144F}" dt="2025-03-25T16:06:43.392" v="15" actId="14100"/>
          <ac:graphicFrameMkLst>
            <pc:docMk/>
            <pc:sldMk cId="856482478" sldId="266"/>
            <ac:graphicFrameMk id="4" creationId="{96A6B422-4636-6344-2E02-BC636DE5DF09}"/>
          </ac:graphicFrameMkLst>
        </pc:graphicFrameChg>
        <pc:cxnChg chg="add del">
          <ac:chgData name="Bianca García" userId="c738f0ca731673d1" providerId="LiveId" clId="{0E09E810-1E25-42A2-9D93-1B17F8E4144F}" dt="2025-03-25T16:05:19.830" v="8" actId="26606"/>
          <ac:cxnSpMkLst>
            <pc:docMk/>
            <pc:sldMk cId="856482478" sldId="266"/>
            <ac:cxnSpMk id="11" creationId="{65824CF1-E973-7D48-9ECB-68CF79EC0DEF}"/>
          </ac:cxnSpMkLst>
        </pc:cxnChg>
        <pc:cxnChg chg="add">
          <ac:chgData name="Bianca García" userId="c738f0ca731673d1" providerId="LiveId" clId="{0E09E810-1E25-42A2-9D93-1B17F8E4144F}" dt="2025-03-25T16:05:19.882" v="9" actId="26606"/>
          <ac:cxnSpMkLst>
            <pc:docMk/>
            <pc:sldMk cId="856482478" sldId="266"/>
            <ac:cxnSpMk id="35" creationId="{D33A3282-0389-C547-8CA6-7F3E7F27B34D}"/>
          </ac:cxnSpMkLst>
        </pc:cxnChg>
        <pc:cxnChg chg="add del">
          <ac:chgData name="Bianca García" userId="c738f0ca731673d1" providerId="LiveId" clId="{0E09E810-1E25-42A2-9D93-1B17F8E4144F}" dt="2025-03-25T16:05:34.821" v="12" actId="26606"/>
          <ac:cxnSpMkLst>
            <pc:docMk/>
            <pc:sldMk cId="856482478" sldId="266"/>
            <ac:cxnSpMk id="46" creationId="{F1B96028-BC88-E342-92F9-207761463836}"/>
          </ac:cxnSpMkLst>
        </pc:cxnChg>
        <pc:cxnChg chg="add">
          <ac:chgData name="Bianca García" userId="c738f0ca731673d1" providerId="LiveId" clId="{0E09E810-1E25-42A2-9D93-1B17F8E4144F}" dt="2025-03-25T16:05:34.821" v="12" actId="26606"/>
          <ac:cxnSpMkLst>
            <pc:docMk/>
            <pc:sldMk cId="856482478" sldId="266"/>
            <ac:cxnSpMk id="77" creationId="{D33A3282-0389-C547-8CA6-7F3E7F27B34D}"/>
          </ac:cxnSpMkLst>
        </pc:cxnChg>
        <pc:cxnChg chg="add">
          <ac:chgData name="Bianca García" userId="c738f0ca731673d1" providerId="LiveId" clId="{0E09E810-1E25-42A2-9D93-1B17F8E4144F}" dt="2025-03-25T16:05:34.821" v="12" actId="26606"/>
          <ac:cxnSpMkLst>
            <pc:docMk/>
            <pc:sldMk cId="856482478" sldId="266"/>
            <ac:cxnSpMk id="88" creationId="{F1B96028-BC88-E342-92F9-207761463836}"/>
          </ac:cxnSpMkLst>
        </pc:cxnChg>
      </pc:sldChg>
      <pc:sldChg chg="addSp delSp modSp new mod setBg">
        <pc:chgData name="Bianca García" userId="c738f0ca731673d1" providerId="LiveId" clId="{0E09E810-1E25-42A2-9D93-1B17F8E4144F}" dt="2025-03-25T16:23:35.932" v="586" actId="27636"/>
        <pc:sldMkLst>
          <pc:docMk/>
          <pc:sldMk cId="2703169702" sldId="267"/>
        </pc:sldMkLst>
        <pc:spChg chg="del">
          <ac:chgData name="Bianca García" userId="c738f0ca731673d1" providerId="LiveId" clId="{0E09E810-1E25-42A2-9D93-1B17F8E4144F}" dt="2025-03-25T16:12:24.557" v="232" actId="478"/>
          <ac:spMkLst>
            <pc:docMk/>
            <pc:sldMk cId="2703169702" sldId="267"/>
            <ac:spMk id="2" creationId="{677CC4BA-32F1-0CD5-667E-D1FD7DC736B2}"/>
          </ac:spMkLst>
        </pc:spChg>
        <pc:spChg chg="mod">
          <ac:chgData name="Bianca García" userId="c738f0ca731673d1" providerId="LiveId" clId="{0E09E810-1E25-42A2-9D93-1B17F8E4144F}" dt="2025-03-25T16:23:35.932" v="586" actId="27636"/>
          <ac:spMkLst>
            <pc:docMk/>
            <pc:sldMk cId="2703169702" sldId="267"/>
            <ac:spMk id="3" creationId="{203F3CC6-7C07-0BA8-CC02-BF4BC4F9C6D4}"/>
          </ac:spMkLst>
        </pc:spChg>
        <pc:spChg chg="add">
          <ac:chgData name="Bianca García" userId="c738f0ca731673d1" providerId="LiveId" clId="{0E09E810-1E25-42A2-9D93-1B17F8E4144F}" dt="2025-03-25T16:23:20.193" v="579" actId="26606"/>
          <ac:spMkLst>
            <pc:docMk/>
            <pc:sldMk cId="2703169702" sldId="267"/>
            <ac:spMk id="3081" creationId="{C7F2E4D6-EF46-1C43-8F3E-3620C3C83F36}"/>
          </ac:spMkLst>
        </pc:spChg>
        <pc:grpChg chg="add">
          <ac:chgData name="Bianca García" userId="c738f0ca731673d1" providerId="LiveId" clId="{0E09E810-1E25-42A2-9D93-1B17F8E4144F}" dt="2025-03-25T16:23:20.193" v="579" actId="26606"/>
          <ac:grpSpMkLst>
            <pc:docMk/>
            <pc:sldMk cId="2703169702" sldId="267"/>
            <ac:grpSpMk id="3083" creationId="{05ADD15B-C747-D340-BF8A-A1DD2A6A9324}"/>
          </ac:grpSpMkLst>
        </pc:grpChg>
        <pc:picChg chg="add mod ord">
          <ac:chgData name="Bianca García" userId="c738f0ca731673d1" providerId="LiveId" clId="{0E09E810-1E25-42A2-9D93-1B17F8E4144F}" dt="2025-03-25T16:23:20.193" v="579" actId="26606"/>
          <ac:picMkLst>
            <pc:docMk/>
            <pc:sldMk cId="2703169702" sldId="267"/>
            <ac:picMk id="3074" creationId="{1AF8D44D-1E7B-F67E-25C2-FFCCD84B4453}"/>
          </ac:picMkLst>
        </pc:picChg>
        <pc:picChg chg="add mod">
          <ac:chgData name="Bianca García" userId="c738f0ca731673d1" providerId="LiveId" clId="{0E09E810-1E25-42A2-9D93-1B17F8E4144F}" dt="2025-03-25T16:23:20.193" v="579" actId="26606"/>
          <ac:picMkLst>
            <pc:docMk/>
            <pc:sldMk cId="2703169702" sldId="267"/>
            <ac:picMk id="3076" creationId="{4E0E6DC1-1B7B-8894-57CE-770040AC74D3}"/>
          </ac:picMkLst>
        </pc:picChg>
        <pc:cxnChg chg="add">
          <ac:chgData name="Bianca García" userId="c738f0ca731673d1" providerId="LiveId" clId="{0E09E810-1E25-42A2-9D93-1B17F8E4144F}" dt="2025-03-25T16:23:20.193" v="579" actId="26606"/>
          <ac:cxnSpMkLst>
            <pc:docMk/>
            <pc:sldMk cId="2703169702" sldId="267"/>
            <ac:cxnSpMk id="3089" creationId="{1FE039F1-6D47-C642-B506-452A83B0AB11}"/>
          </ac:cxnSpMkLst>
        </pc:cxnChg>
      </pc:sldChg>
      <pc:sldChg chg="addSp modSp new mod setBg">
        <pc:chgData name="Bianca García" userId="c738f0ca731673d1" providerId="LiveId" clId="{0E09E810-1E25-42A2-9D93-1B17F8E4144F}" dt="2025-03-26T15:21:03.503" v="656" actId="14100"/>
        <pc:sldMkLst>
          <pc:docMk/>
          <pc:sldMk cId="3555705366" sldId="268"/>
        </pc:sldMkLst>
        <pc:spChg chg="mod">
          <ac:chgData name="Bianca García" userId="c738f0ca731673d1" providerId="LiveId" clId="{0E09E810-1E25-42A2-9D93-1B17F8E4144F}" dt="2025-03-25T16:24:48.728" v="590" actId="1076"/>
          <ac:spMkLst>
            <pc:docMk/>
            <pc:sldMk cId="3555705366" sldId="268"/>
            <ac:spMk id="2" creationId="{2E0D7CCA-B8F0-DAF5-77CC-8C94EAF28130}"/>
          </ac:spMkLst>
        </pc:spChg>
        <pc:spChg chg="mod">
          <ac:chgData name="Bianca García" userId="c738f0ca731673d1" providerId="LiveId" clId="{0E09E810-1E25-42A2-9D93-1B17F8E4144F}" dt="2025-03-26T15:21:03.503" v="656" actId="14100"/>
          <ac:spMkLst>
            <pc:docMk/>
            <pc:sldMk cId="3555705366" sldId="268"/>
            <ac:spMk id="3" creationId="{3C694A03-5D8F-2B58-1432-7A93441B02B0}"/>
          </ac:spMkLst>
        </pc:spChg>
        <pc:spChg chg="add">
          <ac:chgData name="Bianca García" userId="c738f0ca731673d1" providerId="LiveId" clId="{0E09E810-1E25-42A2-9D93-1B17F8E4144F}" dt="2025-03-25T16:24:43.562" v="589" actId="26606"/>
          <ac:spMkLst>
            <pc:docMk/>
            <pc:sldMk cId="3555705366" sldId="268"/>
            <ac:spMk id="4105" creationId="{C7F2E4D6-EF46-1C43-8F3E-3620C3C83F36}"/>
          </ac:spMkLst>
        </pc:spChg>
        <pc:grpChg chg="add">
          <ac:chgData name="Bianca García" userId="c738f0ca731673d1" providerId="LiveId" clId="{0E09E810-1E25-42A2-9D93-1B17F8E4144F}" dt="2025-03-25T16:24:43.562" v="589" actId="26606"/>
          <ac:grpSpMkLst>
            <pc:docMk/>
            <pc:sldMk cId="3555705366" sldId="268"/>
            <ac:grpSpMk id="4109" creationId="{4684B970-A9BC-554F-AFC0-D4C5811B7A76}"/>
          </ac:grpSpMkLst>
        </pc:grpChg>
        <pc:picChg chg="add mod">
          <ac:chgData name="Bianca García" userId="c738f0ca731673d1" providerId="LiveId" clId="{0E09E810-1E25-42A2-9D93-1B17F8E4144F}" dt="2025-03-25T16:24:43.562" v="589" actId="26606"/>
          <ac:picMkLst>
            <pc:docMk/>
            <pc:sldMk cId="3555705366" sldId="268"/>
            <ac:picMk id="4098" creationId="{3DE51F41-86B0-572F-D044-48C457CE6B4C}"/>
          </ac:picMkLst>
        </pc:picChg>
        <pc:picChg chg="add mod">
          <ac:chgData name="Bianca García" userId="c738f0ca731673d1" providerId="LiveId" clId="{0E09E810-1E25-42A2-9D93-1B17F8E4144F}" dt="2025-03-25T16:24:43.562" v="589" actId="26606"/>
          <ac:picMkLst>
            <pc:docMk/>
            <pc:sldMk cId="3555705366" sldId="268"/>
            <ac:picMk id="4100" creationId="{359400E0-57C4-E20D-5F95-63BB243B4B86}"/>
          </ac:picMkLst>
        </pc:picChg>
        <pc:cxnChg chg="add">
          <ac:chgData name="Bianca García" userId="c738f0ca731673d1" providerId="LiveId" clId="{0E09E810-1E25-42A2-9D93-1B17F8E4144F}" dt="2025-03-25T16:24:43.562" v="589" actId="26606"/>
          <ac:cxnSpMkLst>
            <pc:docMk/>
            <pc:sldMk cId="3555705366" sldId="268"/>
            <ac:cxnSpMk id="4107" creationId="{0608BEAB-78BB-F54E-B087-1CB0393E3DFF}"/>
          </ac:cxnSpMkLst>
        </pc:cxnChg>
        <pc:cxnChg chg="add">
          <ac:chgData name="Bianca García" userId="c738f0ca731673d1" providerId="LiveId" clId="{0E09E810-1E25-42A2-9D93-1B17F8E4144F}" dt="2025-03-25T16:24:43.562" v="589" actId="26606"/>
          <ac:cxnSpMkLst>
            <pc:docMk/>
            <pc:sldMk cId="3555705366" sldId="268"/>
            <ac:cxnSpMk id="4115" creationId="{BF3CF3DF-4809-5B42-9F22-981391379297}"/>
          </ac:cxnSpMkLst>
        </pc:cxnChg>
      </pc:sldChg>
      <pc:sldChg chg="addSp modSp new mod ord">
        <pc:chgData name="Bianca García" userId="c738f0ca731673d1" providerId="LiveId" clId="{0E09E810-1E25-42A2-9D93-1B17F8E4144F}" dt="2025-03-26T15:26:33.689" v="964"/>
        <pc:sldMkLst>
          <pc:docMk/>
          <pc:sldMk cId="802914367" sldId="269"/>
        </pc:sldMkLst>
        <pc:spChg chg="mod">
          <ac:chgData name="Bianca García" userId="c738f0ca731673d1" providerId="LiveId" clId="{0E09E810-1E25-42A2-9D93-1B17F8E4144F}" dt="2025-03-25T16:25:10.374" v="596" actId="122"/>
          <ac:spMkLst>
            <pc:docMk/>
            <pc:sldMk cId="802914367" sldId="269"/>
            <ac:spMk id="2" creationId="{CFACCC84-7F43-25A9-B833-3E9EDDE52D27}"/>
          </ac:spMkLst>
        </pc:spChg>
        <pc:spChg chg="mod">
          <ac:chgData name="Bianca García" userId="c738f0ca731673d1" providerId="LiveId" clId="{0E09E810-1E25-42A2-9D93-1B17F8E4144F}" dt="2025-03-26T15:20:40.244" v="650" actId="20577"/>
          <ac:spMkLst>
            <pc:docMk/>
            <pc:sldMk cId="802914367" sldId="269"/>
            <ac:spMk id="3" creationId="{CE3BEE3A-006A-25D6-A2C1-20DF55E27CD3}"/>
          </ac:spMkLst>
        </pc:spChg>
        <pc:graphicFrameChg chg="add mod modGraphic">
          <ac:chgData name="Bianca García" userId="c738f0ca731673d1" providerId="LiveId" clId="{0E09E810-1E25-42A2-9D93-1B17F8E4144F}" dt="2025-03-25T16:18:39.741" v="543" actId="14100"/>
          <ac:graphicFrameMkLst>
            <pc:docMk/>
            <pc:sldMk cId="802914367" sldId="269"/>
            <ac:graphicFrameMk id="4" creationId="{4656CF4D-D2BB-0969-334D-AD1A996C0480}"/>
          </ac:graphicFrameMkLst>
        </pc:graphicFrameChg>
      </pc:sldChg>
      <pc:sldChg chg="addSp modSp new mod setBg">
        <pc:chgData name="Bianca García" userId="c738f0ca731673d1" providerId="LiveId" clId="{0E09E810-1E25-42A2-9D93-1B17F8E4144F}" dt="2025-03-26T15:31:16.754" v="1367" actId="20577"/>
        <pc:sldMkLst>
          <pc:docMk/>
          <pc:sldMk cId="3708750629" sldId="270"/>
        </pc:sldMkLst>
        <pc:spChg chg="mod">
          <ac:chgData name="Bianca García" userId="c738f0ca731673d1" providerId="LiveId" clId="{0E09E810-1E25-42A2-9D93-1B17F8E4144F}" dt="2025-03-25T16:26:30.531" v="602" actId="1076"/>
          <ac:spMkLst>
            <pc:docMk/>
            <pc:sldMk cId="3708750629" sldId="270"/>
            <ac:spMk id="2" creationId="{B498280F-B233-B61B-F10A-4EC6C898F34E}"/>
          </ac:spMkLst>
        </pc:spChg>
        <pc:spChg chg="mod">
          <ac:chgData name="Bianca García" userId="c738f0ca731673d1" providerId="LiveId" clId="{0E09E810-1E25-42A2-9D93-1B17F8E4144F}" dt="2025-03-26T15:31:16.754" v="1367" actId="20577"/>
          <ac:spMkLst>
            <pc:docMk/>
            <pc:sldMk cId="3708750629" sldId="270"/>
            <ac:spMk id="3" creationId="{97441A80-CCE3-A03C-E8B9-6AD2EA09B97B}"/>
          </ac:spMkLst>
        </pc:spChg>
        <pc:spChg chg="add">
          <ac:chgData name="Bianca García" userId="c738f0ca731673d1" providerId="LiveId" clId="{0E09E810-1E25-42A2-9D93-1B17F8E4144F}" dt="2025-03-25T16:26:14.998" v="598" actId="26606"/>
          <ac:spMkLst>
            <pc:docMk/>
            <pc:sldMk cId="3708750629" sldId="270"/>
            <ac:spMk id="5127" creationId="{C7F2E4D6-EF46-1C43-8F3E-3620C3C83F36}"/>
          </ac:spMkLst>
        </pc:spChg>
        <pc:grpChg chg="add">
          <ac:chgData name="Bianca García" userId="c738f0ca731673d1" providerId="LiveId" clId="{0E09E810-1E25-42A2-9D93-1B17F8E4144F}" dt="2025-03-25T16:26:14.998" v="598" actId="26606"/>
          <ac:grpSpMkLst>
            <pc:docMk/>
            <pc:sldMk cId="3708750629" sldId="270"/>
            <ac:grpSpMk id="5131" creationId="{3FCE1FB7-7E83-C242-A5AD-4646FBE1C99B}"/>
          </ac:grpSpMkLst>
        </pc:grpChg>
        <pc:picChg chg="add mod">
          <ac:chgData name="Bianca García" userId="c738f0ca731673d1" providerId="LiveId" clId="{0E09E810-1E25-42A2-9D93-1B17F8E4144F}" dt="2025-03-25T16:26:14.998" v="598" actId="26606"/>
          <ac:picMkLst>
            <pc:docMk/>
            <pc:sldMk cId="3708750629" sldId="270"/>
            <ac:picMk id="5122" creationId="{6E68FF0A-71A5-F0D6-D429-BC5985AD4546}"/>
          </ac:picMkLst>
        </pc:picChg>
        <pc:cxnChg chg="add">
          <ac:chgData name="Bianca García" userId="c738f0ca731673d1" providerId="LiveId" clId="{0E09E810-1E25-42A2-9D93-1B17F8E4144F}" dt="2025-03-25T16:26:14.998" v="598" actId="26606"/>
          <ac:cxnSpMkLst>
            <pc:docMk/>
            <pc:sldMk cId="3708750629" sldId="270"/>
            <ac:cxnSpMk id="5129" creationId="{BF3CF3DF-4809-5B42-9F22-981391379297}"/>
          </ac:cxnSpMkLst>
        </pc:cxnChg>
      </pc:sldChg>
      <pc:sldChg chg="addSp delSp modSp new mod setBg">
        <pc:chgData name="Bianca García" userId="c738f0ca731673d1" providerId="LiveId" clId="{0E09E810-1E25-42A2-9D93-1B17F8E4144F}" dt="2025-03-25T16:28:04.521" v="647" actId="14100"/>
        <pc:sldMkLst>
          <pc:docMk/>
          <pc:sldMk cId="1763483018" sldId="271"/>
        </pc:sldMkLst>
        <pc:spChg chg="mod">
          <ac:chgData name="Bianca García" userId="c738f0ca731673d1" providerId="LiveId" clId="{0E09E810-1E25-42A2-9D93-1B17F8E4144F}" dt="2025-03-25T16:28:01.645" v="646" actId="26606"/>
          <ac:spMkLst>
            <pc:docMk/>
            <pc:sldMk cId="1763483018" sldId="271"/>
            <ac:spMk id="2" creationId="{8B6C3E3B-E308-FB25-9BBF-4BA2983965C9}"/>
          </ac:spMkLst>
        </pc:spChg>
        <pc:spChg chg="del">
          <ac:chgData name="Bianca García" userId="c738f0ca731673d1" providerId="LiveId" clId="{0E09E810-1E25-42A2-9D93-1B17F8E4144F}" dt="2025-03-25T16:27:02.231" v="642" actId="478"/>
          <ac:spMkLst>
            <pc:docMk/>
            <pc:sldMk cId="1763483018" sldId="271"/>
            <ac:spMk id="3" creationId="{17679258-5308-4179-F561-D515A5D8DDE9}"/>
          </ac:spMkLst>
        </pc:spChg>
        <pc:spChg chg="add">
          <ac:chgData name="Bianca García" userId="c738f0ca731673d1" providerId="LiveId" clId="{0E09E810-1E25-42A2-9D93-1B17F8E4144F}" dt="2025-03-25T16:28:01.645" v="646" actId="26606"/>
          <ac:spMkLst>
            <pc:docMk/>
            <pc:sldMk cId="1763483018" sldId="271"/>
            <ac:spMk id="6179" creationId="{4EFE82FE-7465-AE46-88DF-34D347E83B84}"/>
          </ac:spMkLst>
        </pc:spChg>
        <pc:grpChg chg="add">
          <ac:chgData name="Bianca García" userId="c738f0ca731673d1" providerId="LiveId" clId="{0E09E810-1E25-42A2-9D93-1B17F8E4144F}" dt="2025-03-25T16:28:01.645" v="646" actId="26606"/>
          <ac:grpSpMkLst>
            <pc:docMk/>
            <pc:sldMk cId="1763483018" sldId="271"/>
            <ac:grpSpMk id="6151" creationId="{EB46B8FB-F6A2-5F47-A6CD-A7E17E69270F}"/>
          </ac:grpSpMkLst>
        </pc:grpChg>
        <pc:grpChg chg="add">
          <ac:chgData name="Bianca García" userId="c738f0ca731673d1" providerId="LiveId" clId="{0E09E810-1E25-42A2-9D93-1B17F8E4144F}" dt="2025-03-25T16:28:01.645" v="646" actId="26606"/>
          <ac:grpSpMkLst>
            <pc:docMk/>
            <pc:sldMk cId="1763483018" sldId="271"/>
            <ac:grpSpMk id="6181" creationId="{665B630C-8A26-BF40-AD00-AAAB3F8DFB58}"/>
          </ac:grpSpMkLst>
        </pc:grpChg>
        <pc:picChg chg="add mod">
          <ac:chgData name="Bianca García" userId="c738f0ca731673d1" providerId="LiveId" clId="{0E09E810-1E25-42A2-9D93-1B17F8E4144F}" dt="2025-03-25T16:28:04.521" v="647" actId="14100"/>
          <ac:picMkLst>
            <pc:docMk/>
            <pc:sldMk cId="1763483018" sldId="271"/>
            <ac:picMk id="6146" creationId="{8E97F3C8-C67F-8DB7-6124-4C9BBF8D59E8}"/>
          </ac:picMkLst>
        </pc:picChg>
        <pc:cxnChg chg="add">
          <ac:chgData name="Bianca García" userId="c738f0ca731673d1" providerId="LiveId" clId="{0E09E810-1E25-42A2-9D93-1B17F8E4144F}" dt="2025-03-25T16:28:01.645" v="646" actId="26606"/>
          <ac:cxnSpMkLst>
            <pc:docMk/>
            <pc:sldMk cId="1763483018" sldId="271"/>
            <ac:cxnSpMk id="6177" creationId="{D33A3282-0389-C547-8CA6-7F3E7F27B34D}"/>
          </ac:cxnSpMkLst>
        </pc:cxnChg>
        <pc:cxnChg chg="add">
          <ac:chgData name="Bianca García" userId="c738f0ca731673d1" providerId="LiveId" clId="{0E09E810-1E25-42A2-9D93-1B17F8E4144F}" dt="2025-03-25T16:28:01.645" v="646" actId="26606"/>
          <ac:cxnSpMkLst>
            <pc:docMk/>
            <pc:sldMk cId="1763483018" sldId="271"/>
            <ac:cxnSpMk id="6187" creationId="{EEA70831-9A8D-3B4D-8EA5-EE32F93E94E9}"/>
          </ac:cxnSpMkLst>
        </pc:cxnChg>
      </pc:sldChg>
      <pc:sldChg chg="addSp modSp new mod setBg">
        <pc:chgData name="Bianca García" userId="c738f0ca731673d1" providerId="LiveId" clId="{0E09E810-1E25-42A2-9D93-1B17F8E4144F}" dt="2025-03-26T15:25:57.669" v="935" actId="27636"/>
        <pc:sldMkLst>
          <pc:docMk/>
          <pc:sldMk cId="2611099624" sldId="272"/>
        </pc:sldMkLst>
        <pc:spChg chg="mod">
          <ac:chgData name="Bianca García" userId="c738f0ca731673d1" providerId="LiveId" clId="{0E09E810-1E25-42A2-9D93-1B17F8E4144F}" dt="2025-03-26T15:25:51.206" v="932" actId="1076"/>
          <ac:spMkLst>
            <pc:docMk/>
            <pc:sldMk cId="2611099624" sldId="272"/>
            <ac:spMk id="2" creationId="{C8FFF33A-F004-F923-7BE1-3DE77761BAA1}"/>
          </ac:spMkLst>
        </pc:spChg>
        <pc:spChg chg="mod">
          <ac:chgData name="Bianca García" userId="c738f0ca731673d1" providerId="LiveId" clId="{0E09E810-1E25-42A2-9D93-1B17F8E4144F}" dt="2025-03-26T15:25:57.669" v="935" actId="27636"/>
          <ac:spMkLst>
            <pc:docMk/>
            <pc:sldMk cId="2611099624" sldId="272"/>
            <ac:spMk id="3" creationId="{B302408C-53A7-3CAA-B0D1-818B737C728A}"/>
          </ac:spMkLst>
        </pc:spChg>
        <pc:spChg chg="add">
          <ac:chgData name="Bianca García" userId="c738f0ca731673d1" providerId="LiveId" clId="{0E09E810-1E25-42A2-9D93-1B17F8E4144F}" dt="2025-03-26T15:25:21.431" v="923" actId="26606"/>
          <ac:spMkLst>
            <pc:docMk/>
            <pc:sldMk cId="2611099624" sldId="272"/>
            <ac:spMk id="1031" creationId="{4EFE82FE-7465-AE46-88DF-34D347E83B84}"/>
          </ac:spMkLst>
        </pc:spChg>
        <pc:grpChg chg="add">
          <ac:chgData name="Bianca García" userId="c738f0ca731673d1" providerId="LiveId" clId="{0E09E810-1E25-42A2-9D93-1B17F8E4144F}" dt="2025-03-26T15:25:21.431" v="923" actId="26606"/>
          <ac:grpSpMkLst>
            <pc:docMk/>
            <pc:sldMk cId="2611099624" sldId="272"/>
            <ac:grpSpMk id="1033" creationId="{1B5E71B3-7269-894E-A00B-31D341365FC9}"/>
          </ac:grpSpMkLst>
        </pc:grpChg>
        <pc:picChg chg="add mod">
          <ac:chgData name="Bianca García" userId="c738f0ca731673d1" providerId="LiveId" clId="{0E09E810-1E25-42A2-9D93-1B17F8E4144F}" dt="2025-03-26T15:25:40.698" v="929" actId="1076"/>
          <ac:picMkLst>
            <pc:docMk/>
            <pc:sldMk cId="2611099624" sldId="272"/>
            <ac:picMk id="1026" creationId="{1D803B5B-2079-9790-8600-59537073ECC7}"/>
          </ac:picMkLst>
        </pc:picChg>
        <pc:cxnChg chg="add">
          <ac:chgData name="Bianca García" userId="c738f0ca731673d1" providerId="LiveId" clId="{0E09E810-1E25-42A2-9D93-1B17F8E4144F}" dt="2025-03-26T15:25:21.431" v="923" actId="26606"/>
          <ac:cxnSpMkLst>
            <pc:docMk/>
            <pc:sldMk cId="2611099624" sldId="272"/>
            <ac:cxnSpMk id="1039" creationId="{A0A01F17-907D-3541-BBAF-A33828880DCE}"/>
          </ac:cxnSpMkLst>
        </pc:cxnChg>
      </pc:sldChg>
      <pc:sldChg chg="modSp new mod">
        <pc:chgData name="Bianca García" userId="c738f0ca731673d1" providerId="LiveId" clId="{0E09E810-1E25-42A2-9D93-1B17F8E4144F}" dt="2025-03-26T15:30:34.126" v="1247" actId="14100"/>
        <pc:sldMkLst>
          <pc:docMk/>
          <pc:sldMk cId="987890254" sldId="273"/>
        </pc:sldMkLst>
        <pc:spChg chg="mod">
          <ac:chgData name="Bianca García" userId="c738f0ca731673d1" providerId="LiveId" clId="{0E09E810-1E25-42A2-9D93-1B17F8E4144F}" dt="2025-03-26T15:29:54.917" v="1099" actId="14100"/>
          <ac:spMkLst>
            <pc:docMk/>
            <pc:sldMk cId="987890254" sldId="273"/>
            <ac:spMk id="2" creationId="{FA48C47F-D01A-1797-70B6-2331845C72FE}"/>
          </ac:spMkLst>
        </pc:spChg>
        <pc:spChg chg="mod">
          <ac:chgData name="Bianca García" userId="c738f0ca731673d1" providerId="LiveId" clId="{0E09E810-1E25-42A2-9D93-1B17F8E4144F}" dt="2025-03-26T15:30:34.126" v="1247" actId="14100"/>
          <ac:spMkLst>
            <pc:docMk/>
            <pc:sldMk cId="987890254" sldId="273"/>
            <ac:spMk id="3" creationId="{03CCA902-7E0A-5089-4EC3-694A5BA950E2}"/>
          </ac:spMkLst>
        </pc:spChg>
      </pc:sldChg>
      <pc:sldChg chg="addSp delSp modSp new mod ord setBg addAnim">
        <pc:chgData name="Bianca García" userId="c738f0ca731673d1" providerId="LiveId" clId="{0E09E810-1E25-42A2-9D93-1B17F8E4144F}" dt="2025-03-26T15:29:36.391" v="1098" actId="1076"/>
        <pc:sldMkLst>
          <pc:docMk/>
          <pc:sldMk cId="1345109206" sldId="274"/>
        </pc:sldMkLst>
        <pc:spChg chg="mod">
          <ac:chgData name="Bianca García" userId="c738f0ca731673d1" providerId="LiveId" clId="{0E09E810-1E25-42A2-9D93-1B17F8E4144F}" dt="2025-03-26T15:29:36.391" v="1098" actId="1076"/>
          <ac:spMkLst>
            <pc:docMk/>
            <pc:sldMk cId="1345109206" sldId="274"/>
            <ac:spMk id="2" creationId="{A6B60AD3-9D9C-35FD-EDE1-50C6C9101F10}"/>
          </ac:spMkLst>
        </pc:spChg>
        <pc:spChg chg="del">
          <ac:chgData name="Bianca García" userId="c738f0ca731673d1" providerId="LiveId" clId="{0E09E810-1E25-42A2-9D93-1B17F8E4144F}" dt="2025-03-26T15:29:01.210" v="1094" actId="478"/>
          <ac:spMkLst>
            <pc:docMk/>
            <pc:sldMk cId="1345109206" sldId="274"/>
            <ac:spMk id="3" creationId="{2C60C4CC-C157-714E-9555-F11376C91C32}"/>
          </ac:spMkLst>
        </pc:spChg>
        <pc:spChg chg="add">
          <ac:chgData name="Bianca García" userId="c738f0ca731673d1" providerId="LiveId" clId="{0E09E810-1E25-42A2-9D93-1B17F8E4144F}" dt="2025-03-26T15:29:30.444" v="1096" actId="26606"/>
          <ac:spMkLst>
            <pc:docMk/>
            <pc:sldMk cId="1345109206" sldId="274"/>
            <ac:spMk id="2083" creationId="{4EFE82FE-7465-AE46-88DF-34D347E83B84}"/>
          </ac:spMkLst>
        </pc:spChg>
        <pc:grpChg chg="add">
          <ac:chgData name="Bianca García" userId="c738f0ca731673d1" providerId="LiveId" clId="{0E09E810-1E25-42A2-9D93-1B17F8E4144F}" dt="2025-03-26T15:29:30.444" v="1096" actId="26606"/>
          <ac:grpSpMkLst>
            <pc:docMk/>
            <pc:sldMk cId="1345109206" sldId="274"/>
            <ac:grpSpMk id="2055" creationId="{EB46B8FB-F6A2-5F47-A6CD-A7E17E69270F}"/>
          </ac:grpSpMkLst>
        </pc:grpChg>
        <pc:grpChg chg="add">
          <ac:chgData name="Bianca García" userId="c738f0ca731673d1" providerId="LiveId" clId="{0E09E810-1E25-42A2-9D93-1B17F8E4144F}" dt="2025-03-26T15:29:30.444" v="1096" actId="26606"/>
          <ac:grpSpMkLst>
            <pc:docMk/>
            <pc:sldMk cId="1345109206" sldId="274"/>
            <ac:grpSpMk id="2087" creationId="{7A39A476-3C38-DF49-AF15-DCD544878331}"/>
          </ac:grpSpMkLst>
        </pc:grpChg>
        <pc:picChg chg="add mod">
          <ac:chgData name="Bianca García" userId="c738f0ca731673d1" providerId="LiveId" clId="{0E09E810-1E25-42A2-9D93-1B17F8E4144F}" dt="2025-03-26T15:29:30.444" v="1096" actId="26606"/>
          <ac:picMkLst>
            <pc:docMk/>
            <pc:sldMk cId="1345109206" sldId="274"/>
            <ac:picMk id="2050" creationId="{49C7D2B6-370D-F0A3-AA1D-1EDCAC3805C4}"/>
          </ac:picMkLst>
        </pc:picChg>
        <pc:cxnChg chg="add">
          <ac:chgData name="Bianca García" userId="c738f0ca731673d1" providerId="LiveId" clId="{0E09E810-1E25-42A2-9D93-1B17F8E4144F}" dt="2025-03-26T15:29:30.444" v="1096" actId="26606"/>
          <ac:cxnSpMkLst>
            <pc:docMk/>
            <pc:sldMk cId="1345109206" sldId="274"/>
            <ac:cxnSpMk id="2081" creationId="{D33A3282-0389-C547-8CA6-7F3E7F27B34D}"/>
          </ac:cxnSpMkLst>
        </pc:cxnChg>
        <pc:cxnChg chg="add">
          <ac:chgData name="Bianca García" userId="c738f0ca731673d1" providerId="LiveId" clId="{0E09E810-1E25-42A2-9D93-1B17F8E4144F}" dt="2025-03-26T15:29:30.444" v="1096" actId="26606"/>
          <ac:cxnSpMkLst>
            <pc:docMk/>
            <pc:sldMk cId="1345109206" sldId="274"/>
            <ac:cxnSpMk id="2085" creationId="{EEA70831-9A8D-3B4D-8EA5-EE32F93E94E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92022-917E-4ABD-A21A-E8E6CB652278}" type="datetimeFigureOut">
              <a:rPr lang="es-MX" smtClean="0"/>
              <a:t>26/03/2025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34B13-C7DB-4BE8-96CD-CD448B46D5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609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02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54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05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6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70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9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39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01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5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52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1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79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CFFF971-DAC9-F44B-9F22-4B030B6B6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A637262-7483-9F43-A425-2A50FAE31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39">
              <a:extLst>
                <a:ext uri="{FF2B5EF4-FFF2-40B4-BE49-F238E27FC236}">
                  <a16:creationId xmlns:a16="http://schemas.microsoft.com/office/drawing/2014/main" id="{2E3E7145-2B02-8142-A82F-FFCA717D61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Freeform 41">
              <a:extLst>
                <a:ext uri="{FF2B5EF4-FFF2-40B4-BE49-F238E27FC236}">
                  <a16:creationId xmlns:a16="http://schemas.microsoft.com/office/drawing/2014/main" id="{33EA453D-E925-4C4C-A1E9-D54E82602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Freeform 43">
              <a:extLst>
                <a:ext uri="{FF2B5EF4-FFF2-40B4-BE49-F238E27FC236}">
                  <a16:creationId xmlns:a16="http://schemas.microsoft.com/office/drawing/2014/main" id="{CBA4AF6C-8831-A34A-91A3-CC6ED3566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Freeform 44">
              <a:extLst>
                <a:ext uri="{FF2B5EF4-FFF2-40B4-BE49-F238E27FC236}">
                  <a16:creationId xmlns:a16="http://schemas.microsoft.com/office/drawing/2014/main" id="{8B12A352-6C2B-B94E-82E0-45D881BB7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1B96028-BC88-E342-92F9-207761463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6A6B422-4636-6344-2E02-BC636DE5D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448777"/>
              </p:ext>
            </p:extLst>
          </p:nvPr>
        </p:nvGraphicFramePr>
        <p:xfrm>
          <a:off x="2728685" y="806361"/>
          <a:ext cx="6790006" cy="507542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286495">
                  <a:extLst>
                    <a:ext uri="{9D8B030D-6E8A-4147-A177-3AD203B41FA5}">
                      <a16:colId xmlns:a16="http://schemas.microsoft.com/office/drawing/2014/main" val="172659697"/>
                    </a:ext>
                  </a:extLst>
                </a:gridCol>
                <a:gridCol w="1928677">
                  <a:extLst>
                    <a:ext uri="{9D8B030D-6E8A-4147-A177-3AD203B41FA5}">
                      <a16:colId xmlns:a16="http://schemas.microsoft.com/office/drawing/2014/main" val="789527643"/>
                    </a:ext>
                  </a:extLst>
                </a:gridCol>
                <a:gridCol w="1574834">
                  <a:extLst>
                    <a:ext uri="{9D8B030D-6E8A-4147-A177-3AD203B41FA5}">
                      <a16:colId xmlns:a16="http://schemas.microsoft.com/office/drawing/2014/main" val="1517772063"/>
                    </a:ext>
                  </a:extLst>
                </a:gridCol>
              </a:tblGrid>
              <a:tr h="87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ACTIVIDAD </a:t>
                      </a:r>
                      <a:endParaRPr lang="es-MX" sz="8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4831" marT="34831" marB="3483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PORCENTAJE </a:t>
                      </a:r>
                      <a:endParaRPr lang="es-MX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4831" marT="34831" marB="3483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ENTREGA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4831" marT="34831" marB="34831"/>
                </a:tc>
                <a:extLst>
                  <a:ext uri="{0D108BD9-81ED-4DB2-BD59-A6C34878D82A}">
                    <a16:rowId xmlns:a16="http://schemas.microsoft.com/office/drawing/2014/main" val="3134323996"/>
                  </a:ext>
                </a:extLst>
              </a:tr>
              <a:tr h="733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PROYECTO DE ANIMACIÓN </a:t>
                      </a:r>
                      <a:endParaRPr lang="es-MX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extLst>
                  <a:ext uri="{0D108BD9-81ED-4DB2-BD59-A6C34878D82A}">
                    <a16:rowId xmlns:a16="http://schemas.microsoft.com/office/drawing/2014/main" val="2710973015"/>
                  </a:ext>
                </a:extLst>
              </a:tr>
              <a:tr h="733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CLASIFICACIÓN DE DIAGNÓSTICO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10%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extLst>
                  <a:ext uri="{0D108BD9-81ED-4DB2-BD59-A6C34878D82A}">
                    <a16:rowId xmlns:a16="http://schemas.microsoft.com/office/drawing/2014/main" val="3931633716"/>
                  </a:ext>
                </a:extLst>
              </a:tr>
              <a:tr h="733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CLASIFICACIÓN DE LOS PROGRAMAS </a:t>
                      </a:r>
                      <a:endParaRPr lang="es-MX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15%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extLst>
                  <a:ext uri="{0D108BD9-81ED-4DB2-BD59-A6C34878D82A}">
                    <a16:rowId xmlns:a16="http://schemas.microsoft.com/office/drawing/2014/main" val="3833471294"/>
                  </a:ext>
                </a:extLst>
              </a:tr>
              <a:tr h="998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PLANEACIÓN COMUNITARIA </a:t>
                      </a:r>
                      <a:endParaRPr lang="es-MX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extLst>
                  <a:ext uri="{0D108BD9-81ED-4DB2-BD59-A6C34878D82A}">
                    <a16:rowId xmlns:a16="http://schemas.microsoft.com/office/drawing/2014/main" val="446594468"/>
                  </a:ext>
                </a:extLst>
              </a:tr>
              <a:tr h="998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ANALISIS PELICULA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15%</a:t>
                      </a:r>
                      <a:endParaRPr lang="es-MX" sz="6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600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es-MX" sz="6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51" marR="30186" marT="30186" marB="30186"/>
                </a:tc>
                <a:extLst>
                  <a:ext uri="{0D108BD9-81ED-4DB2-BD59-A6C34878D82A}">
                    <a16:rowId xmlns:a16="http://schemas.microsoft.com/office/drawing/2014/main" val="374548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482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1" name="Group 6150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6152" name="Oval 6151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3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4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5" name="Oval 6154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6" name="Oval 6155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7" name="Oval 6156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8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9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60" name="Oval 6159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1" name="Oval 6160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2" name="Oval 6161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3" name="Oval 6162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4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65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66" name="Oval 6165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7" name="Oval 6166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8" name="Oval 6167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9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0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1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2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3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4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5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6177" name="Straight Connector 6176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179" name="Rectangle 617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6C3E3B-E308-FB25-9BBF-4BA298396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34"/>
            <a:ext cx="4134537" cy="286640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/>
              <a:t>ENTREGA COMPLETA DE INTERVENCIÓN </a:t>
            </a:r>
          </a:p>
        </p:txBody>
      </p:sp>
      <p:grpSp>
        <p:nvGrpSpPr>
          <p:cNvPr id="6181" name="Group 6180">
            <a:extLst>
              <a:ext uri="{FF2B5EF4-FFF2-40B4-BE49-F238E27FC236}">
                <a16:creationId xmlns:a16="http://schemas.microsoft.com/office/drawing/2014/main" id="{665B630C-8A26-BF40-AD00-AAAB3F8DF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6182" name="Freeform 85">
              <a:extLst>
                <a:ext uri="{FF2B5EF4-FFF2-40B4-BE49-F238E27FC236}">
                  <a16:creationId xmlns:a16="http://schemas.microsoft.com/office/drawing/2014/main" id="{47332152-49D9-5F42-9522-9424EDC70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3" name="Freeform 87">
              <a:extLst>
                <a:ext uri="{FF2B5EF4-FFF2-40B4-BE49-F238E27FC236}">
                  <a16:creationId xmlns:a16="http://schemas.microsoft.com/office/drawing/2014/main" id="{60C97C94-6942-C048-8F6F-55E05CBA1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4" name="Freeform 89">
              <a:extLst>
                <a:ext uri="{FF2B5EF4-FFF2-40B4-BE49-F238E27FC236}">
                  <a16:creationId xmlns:a16="http://schemas.microsoft.com/office/drawing/2014/main" id="{BD92967A-BFB2-E441-AC07-5997DDDD5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5" name="Freeform 100">
              <a:extLst>
                <a:ext uri="{FF2B5EF4-FFF2-40B4-BE49-F238E27FC236}">
                  <a16:creationId xmlns:a16="http://schemas.microsoft.com/office/drawing/2014/main" id="{DC25488D-5181-EC40-A6AC-862FC3787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6187" name="Straight Connector 6186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Finished Stock Illustrations – 21,312 Finished Stock Illustrations, Vectors  &amp; Clipart - Dreamstime">
            <a:extLst>
              <a:ext uri="{FF2B5EF4-FFF2-40B4-BE49-F238E27FC236}">
                <a16:creationId xmlns:a16="http://schemas.microsoft.com/office/drawing/2014/main" id="{8E97F3C8-C67F-8DB7-6124-4C9BBF8D5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142" y="1075600"/>
            <a:ext cx="6496967" cy="486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483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26C321DA-1EDE-3E4B-8B73-6477B2C6D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034" name="Oval 1033">
              <a:extLst>
                <a:ext uri="{FF2B5EF4-FFF2-40B4-BE49-F238E27FC236}">
                  <a16:creationId xmlns:a16="http://schemas.microsoft.com/office/drawing/2014/main" id="{DC13524B-3A91-1E40-840D-09EDE65E0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Freeform 85">
              <a:extLst>
                <a:ext uri="{FF2B5EF4-FFF2-40B4-BE49-F238E27FC236}">
                  <a16:creationId xmlns:a16="http://schemas.microsoft.com/office/drawing/2014/main" id="{E03B804C-EF61-0141-A6AB-D81EDA5AC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6" name="Freeform 86">
              <a:extLst>
                <a:ext uri="{FF2B5EF4-FFF2-40B4-BE49-F238E27FC236}">
                  <a16:creationId xmlns:a16="http://schemas.microsoft.com/office/drawing/2014/main" id="{CAB80ED1-EE7D-3843-9750-C6C8C5F8E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7" name="Freeform 87">
              <a:extLst>
                <a:ext uri="{FF2B5EF4-FFF2-40B4-BE49-F238E27FC236}">
                  <a16:creationId xmlns:a16="http://schemas.microsoft.com/office/drawing/2014/main" id="{8BCD1EDB-B320-594D-86D1-7A73424B2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8" name="Freeform 88">
              <a:extLst>
                <a:ext uri="{FF2B5EF4-FFF2-40B4-BE49-F238E27FC236}">
                  <a16:creationId xmlns:a16="http://schemas.microsoft.com/office/drawing/2014/main" id="{A6B97414-A09F-8647-823F-295A0FEF5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9" name="Freeform 89">
              <a:extLst>
                <a:ext uri="{FF2B5EF4-FFF2-40B4-BE49-F238E27FC236}">
                  <a16:creationId xmlns:a16="http://schemas.microsoft.com/office/drawing/2014/main" id="{BA92AD33-EF27-124E-AF6E-9BA5401EC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0" name="Freeform 98">
              <a:extLst>
                <a:ext uri="{FF2B5EF4-FFF2-40B4-BE49-F238E27FC236}">
                  <a16:creationId xmlns:a16="http://schemas.microsoft.com/office/drawing/2014/main" id="{24B8C792-BD2C-6D48-93EE-D615EF38F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E1E2D62-26F3-5B74-4FE9-3743BF5BF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2791" y="2519490"/>
            <a:ext cx="4773408" cy="286640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MX" sz="3800" dirty="0"/>
              <a:t>EL DIAGNÓSTICO DENTRO DE UNA COMUNIDAD </a:t>
            </a:r>
          </a:p>
        </p:txBody>
      </p:sp>
      <p:pic>
        <p:nvPicPr>
          <p:cNvPr id="1026" name="Picture 2" descr="PDF) SEMINARIO 2020 DIAGNÓSTICO COMUNITARIO">
            <a:extLst>
              <a:ext uri="{FF2B5EF4-FFF2-40B4-BE49-F238E27FC236}">
                <a16:creationId xmlns:a16="http://schemas.microsoft.com/office/drawing/2014/main" id="{13EA0832-2FBC-5993-6C26-06FCAD15C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7561" y="681645"/>
            <a:ext cx="4238250" cy="548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86649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958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9AF03F-E17C-281C-37F8-C30B9966D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99" y="268567"/>
            <a:ext cx="4133560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3400" dirty="0"/>
              <a:t>Diagnóstico Social</a:t>
            </a:r>
            <a:br>
              <a:rPr lang="es-MX" sz="3400" dirty="0"/>
            </a:br>
            <a:endParaRPr lang="es-MX" sz="3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BA969D-D37E-EE81-6EAC-BCC0EB925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576" y="960908"/>
            <a:ext cx="5189310" cy="52067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Analiza las características sociales de la comunidad, como:</a:t>
            </a:r>
          </a:p>
          <a:p>
            <a:pPr marL="0" indent="0">
              <a:lnSpc>
                <a:spcPct val="90000"/>
              </a:lnSpc>
              <a:buNone/>
            </a:pPr>
            <a:endParaRPr lang="es-MX" sz="2800" dirty="0"/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Población (edad, género, estructura familiar, etc.).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Relaciones sociales y redes de apoyo.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Problemáticas sociales (pobreza, violencia, desigualdad, etc.).</a:t>
            </a:r>
          </a:p>
          <a:p>
            <a:pPr>
              <a:lnSpc>
                <a:spcPct val="90000"/>
              </a:lnSpc>
            </a:pPr>
            <a:endParaRPr lang="es-MX" sz="1700" dirty="0"/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El Diagnostico Social como herramienta de Desarrollo Comunitario. - El blog  de Betzaida">
            <a:extLst>
              <a:ext uri="{FF2B5EF4-FFF2-40B4-BE49-F238E27FC236}">
                <a16:creationId xmlns:a16="http://schemas.microsoft.com/office/drawing/2014/main" id="{B839580A-8C06-BD23-CF64-248C578D81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34"/>
          <a:stretch/>
        </p:blipFill>
        <p:spPr bwMode="auto">
          <a:xfrm>
            <a:off x="5263860" y="681645"/>
            <a:ext cx="6273249" cy="548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0D40C408-1C95-CC45-87A7-61CE8B1F9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2060" name="Freeform 22">
              <a:extLst>
                <a:ext uri="{FF2B5EF4-FFF2-40B4-BE49-F238E27FC236}">
                  <a16:creationId xmlns:a16="http://schemas.microsoft.com/office/drawing/2014/main" id="{064C34AA-742A-4849-8CD3-EBD627656C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1" name="Freeform 24">
              <a:extLst>
                <a:ext uri="{FF2B5EF4-FFF2-40B4-BE49-F238E27FC236}">
                  <a16:creationId xmlns:a16="http://schemas.microsoft.com/office/drawing/2014/main" id="{EC6ED33D-9A7B-5247-BA45-456AE5F3B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2" name="Freeform 26">
              <a:extLst>
                <a:ext uri="{FF2B5EF4-FFF2-40B4-BE49-F238E27FC236}">
                  <a16:creationId xmlns:a16="http://schemas.microsoft.com/office/drawing/2014/main" id="{143DF02F-6797-8A48-8141-360A16A5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3" name="Freeform 27">
              <a:extLst>
                <a:ext uri="{FF2B5EF4-FFF2-40B4-BE49-F238E27FC236}">
                  <a16:creationId xmlns:a16="http://schemas.microsoft.com/office/drawing/2014/main" id="{FDD14875-9EDB-984E-9EDE-3C3A422D9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01036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8BF079-9673-0637-153F-4358F5EB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282804"/>
            <a:ext cx="4133560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dirty="0"/>
              <a:t>Diagnóstico de Salud</a:t>
            </a:r>
            <a:br>
              <a:rPr lang="es-MX" sz="2800" dirty="0"/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DDF3AD-6FC9-B1F0-C683-C2D3B951A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" y="939264"/>
            <a:ext cx="5263860" cy="545759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Evalúa el estado de salud de la población y factores relacionados: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Incidencia y prevalencia de enfermedades.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Acceso a servicios de salud.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Condiciones de saneamiento básico.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Prácticas de higiene y hábitos saludables.</a:t>
            </a:r>
          </a:p>
          <a:p>
            <a:endParaRPr lang="es-MX" sz="1700" dirty="0"/>
          </a:p>
        </p:txBody>
      </p:sp>
      <p:cxnSp>
        <p:nvCxnSpPr>
          <p:cNvPr id="3081" name="Straight Connector 3080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Doctora. Ilustración Vectorial Diagnóstico De Salud Y Consultor Médico.  Diseño De Infografía. Ilustraciones svg, vectoriales, clip art vectorizado  libre de derechos. Image 78684456">
            <a:extLst>
              <a:ext uri="{FF2B5EF4-FFF2-40B4-BE49-F238E27FC236}">
                <a16:creationId xmlns:a16="http://schemas.microsoft.com/office/drawing/2014/main" id="{C5063E50-35DE-BCDC-3AD4-8BDDF85D6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8" r="-1" b="-1"/>
          <a:stretch/>
        </p:blipFill>
        <p:spPr bwMode="auto">
          <a:xfrm>
            <a:off x="5264837" y="1"/>
            <a:ext cx="692716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3" name="Group 3082">
            <a:extLst>
              <a:ext uri="{FF2B5EF4-FFF2-40B4-BE49-F238E27FC236}">
                <a16:creationId xmlns:a16="http://schemas.microsoft.com/office/drawing/2014/main" id="{3FCE1FB7-7E83-C242-A5AD-4646FBE1C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3084" name="Freeform 40">
              <a:extLst>
                <a:ext uri="{FF2B5EF4-FFF2-40B4-BE49-F238E27FC236}">
                  <a16:creationId xmlns:a16="http://schemas.microsoft.com/office/drawing/2014/main" id="{B8D18D83-C725-D745-B62E-4CDC73E31D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5" name="Freeform 41">
              <a:extLst>
                <a:ext uri="{FF2B5EF4-FFF2-40B4-BE49-F238E27FC236}">
                  <a16:creationId xmlns:a16="http://schemas.microsoft.com/office/drawing/2014/main" id="{964C4E64-7EB1-3840-94A1-073533B61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6" name="Freeform 42">
              <a:extLst>
                <a:ext uri="{FF2B5EF4-FFF2-40B4-BE49-F238E27FC236}">
                  <a16:creationId xmlns:a16="http://schemas.microsoft.com/office/drawing/2014/main" id="{58747916-12E7-2A44-90AC-868676B613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7" name="Freeform 43">
              <a:extLst>
                <a:ext uri="{FF2B5EF4-FFF2-40B4-BE49-F238E27FC236}">
                  <a16:creationId xmlns:a16="http://schemas.microsoft.com/office/drawing/2014/main" id="{C62734AC-B154-604F-A35D-C78CF94F7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8" name="Freeform 44">
              <a:extLst>
                <a:ext uri="{FF2B5EF4-FFF2-40B4-BE49-F238E27FC236}">
                  <a16:creationId xmlns:a16="http://schemas.microsoft.com/office/drawing/2014/main" id="{AE04421A-F546-4046-8F52-CAE8232AC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9" name="Freeform 45">
              <a:extLst>
                <a:ext uri="{FF2B5EF4-FFF2-40B4-BE49-F238E27FC236}">
                  <a16:creationId xmlns:a16="http://schemas.microsoft.com/office/drawing/2014/main" id="{49F9C907-348C-4142-AB27-429B47D2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90" name="Freeform 46">
              <a:extLst>
                <a:ext uri="{FF2B5EF4-FFF2-40B4-BE49-F238E27FC236}">
                  <a16:creationId xmlns:a16="http://schemas.microsoft.com/office/drawing/2014/main" id="{82917C11-77C6-A84B-A805-16EEAFB7A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5627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E54758-37E2-1604-D346-9E9E6EB9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7453" y="565573"/>
            <a:ext cx="5995137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dirty="0"/>
              <a:t>Diagnóstico Ambiental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A60C1D-D1C8-CCEB-47DD-3D5A35B6C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26" y="1486087"/>
            <a:ext cx="7388679" cy="460102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Identifica las condiciones del entorno natural y urbano: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Calidad del aire, agua y suelo.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Manejo de residuos sólidos.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Problemas ambientales (deforestación, contaminación, etc.).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Impactos del cambio climático en la comunidad.</a:t>
            </a:r>
          </a:p>
          <a:p>
            <a:endParaRPr lang="es-MX" dirty="0"/>
          </a:p>
        </p:txBody>
      </p:sp>
      <p:pic>
        <p:nvPicPr>
          <p:cNvPr id="4098" name="Picture 2" descr="Diagnóstico ambiental empresarial: ¿por qué es clave?&quot; | Plastics  Technology Mexico">
            <a:extLst>
              <a:ext uri="{FF2B5EF4-FFF2-40B4-BE49-F238E27FC236}">
                <a16:creationId xmlns:a16="http://schemas.microsoft.com/office/drawing/2014/main" id="{E5B72578-3395-99A7-2785-BD5060941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54205" y="2382720"/>
            <a:ext cx="4334439" cy="3704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05" name="Group 4104">
            <a:extLst>
              <a:ext uri="{FF2B5EF4-FFF2-40B4-BE49-F238E27FC236}">
                <a16:creationId xmlns:a16="http://schemas.microsoft.com/office/drawing/2014/main" id="{97620302-BEE8-1447-8324-5F4178AA1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4106" name="Freeform 37">
              <a:extLst>
                <a:ext uri="{FF2B5EF4-FFF2-40B4-BE49-F238E27FC236}">
                  <a16:creationId xmlns:a16="http://schemas.microsoft.com/office/drawing/2014/main" id="{075332F5-EA0C-8B40-ADC9-D024EBD77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07" name="Freeform 39">
              <a:extLst>
                <a:ext uri="{FF2B5EF4-FFF2-40B4-BE49-F238E27FC236}">
                  <a16:creationId xmlns:a16="http://schemas.microsoft.com/office/drawing/2014/main" id="{2619F114-DF39-F544-B487-5430D00E13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08" name="Freeform 41">
              <a:extLst>
                <a:ext uri="{FF2B5EF4-FFF2-40B4-BE49-F238E27FC236}">
                  <a16:creationId xmlns:a16="http://schemas.microsoft.com/office/drawing/2014/main" id="{5CDF6368-32C4-A64F-8D2E-11DE400CD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09" name="Freeform 42">
              <a:extLst>
                <a:ext uri="{FF2B5EF4-FFF2-40B4-BE49-F238E27FC236}">
                  <a16:creationId xmlns:a16="http://schemas.microsoft.com/office/drawing/2014/main" id="{148F19D8-49E5-0945-BC17-56044D43D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111" name="Straight Connector 4110">
            <a:extLst>
              <a:ext uri="{FF2B5EF4-FFF2-40B4-BE49-F238E27FC236}">
                <a16:creationId xmlns:a16="http://schemas.microsoft.com/office/drawing/2014/main" id="{68C50EA3-7CF1-9542-A21D-5B3EBACC5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018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DC9845-3CE3-0106-4E67-9AE8FB659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397" y="174547"/>
            <a:ext cx="5806620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dirty="0"/>
              <a:t>Diagnóstico Económico</a:t>
            </a:r>
            <a:br>
              <a:rPr lang="es-MX" sz="2800" dirty="0"/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11E070-241C-F4BB-45BA-3B934769D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030517"/>
            <a:ext cx="5447378" cy="516708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Examina la estructura económica y las fuentes de ingreso: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Predominan las actividades económicas.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Niveles de empleo y desempleo.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Acceso a recursos económicos y oportunidades laborales.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Emprendimientos y desarrollo local.</a:t>
            </a:r>
          </a:p>
          <a:p>
            <a:pPr>
              <a:lnSpc>
                <a:spcPct val="90000"/>
              </a:lnSpc>
            </a:pPr>
            <a:endParaRPr lang="es-MX" sz="1500" dirty="0"/>
          </a:p>
        </p:txBody>
      </p:sp>
      <p:pic>
        <p:nvPicPr>
          <p:cNvPr id="5122" name="Picture 2" descr="Análisis económico financiero - Circulantis">
            <a:extLst>
              <a:ext uri="{FF2B5EF4-FFF2-40B4-BE49-F238E27FC236}">
                <a16:creationId xmlns:a16="http://schemas.microsoft.com/office/drawing/2014/main" id="{D4CEF770-E2D0-2F5B-C11F-6C3D0473B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8954" y="1375354"/>
            <a:ext cx="5806620" cy="432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9" name="Group 5128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5130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1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2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3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135" name="Straight Connector 5134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74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232863A-02BC-8850-839B-564899580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190" y="428752"/>
            <a:ext cx="4133560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dirty="0"/>
              <a:t>Diagnóstico Educativo</a:t>
            </a:r>
            <a:br>
              <a:rPr lang="es-MX" sz="2800" dirty="0"/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7083FD-9AFA-D599-6738-3062D54DB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1" y="1638619"/>
            <a:ext cx="5353599" cy="448397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Evalúa la situación educativa: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Niveles de alfabetización.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Infraestructura educativa disponible.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Tasa de deserción escolar.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Calidad de la educación.</a:t>
            </a:r>
          </a:p>
          <a:p>
            <a:endParaRPr lang="es-MX" dirty="0"/>
          </a:p>
        </p:txBody>
      </p:sp>
      <p:cxnSp>
        <p:nvCxnSpPr>
          <p:cNvPr id="6153" name="Straight Connector 6152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Evaluaciones de Diagnóstico en Centros Educativos - Software ISO">
            <a:extLst>
              <a:ext uri="{FF2B5EF4-FFF2-40B4-BE49-F238E27FC236}">
                <a16:creationId xmlns:a16="http://schemas.microsoft.com/office/drawing/2014/main" id="{486DEE40-6CB3-F305-A149-D2A471616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3" r="4603"/>
          <a:stretch/>
        </p:blipFill>
        <p:spPr bwMode="auto">
          <a:xfrm>
            <a:off x="5918751" y="601053"/>
            <a:ext cx="6273249" cy="548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55" name="Group 6154">
            <a:extLst>
              <a:ext uri="{FF2B5EF4-FFF2-40B4-BE49-F238E27FC236}">
                <a16:creationId xmlns:a16="http://schemas.microsoft.com/office/drawing/2014/main" id="{0D40C408-1C95-CC45-87A7-61CE8B1F9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6156" name="Freeform 22">
              <a:extLst>
                <a:ext uri="{FF2B5EF4-FFF2-40B4-BE49-F238E27FC236}">
                  <a16:creationId xmlns:a16="http://schemas.microsoft.com/office/drawing/2014/main" id="{064C34AA-742A-4849-8CD3-EBD627656C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7" name="Freeform 24">
              <a:extLst>
                <a:ext uri="{FF2B5EF4-FFF2-40B4-BE49-F238E27FC236}">
                  <a16:creationId xmlns:a16="http://schemas.microsoft.com/office/drawing/2014/main" id="{EC6ED33D-9A7B-5247-BA45-456AE5F3B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8" name="Freeform 26">
              <a:extLst>
                <a:ext uri="{FF2B5EF4-FFF2-40B4-BE49-F238E27FC236}">
                  <a16:creationId xmlns:a16="http://schemas.microsoft.com/office/drawing/2014/main" id="{143DF02F-6797-8A48-8141-360A16A5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9" name="Freeform 27">
              <a:extLst>
                <a:ext uri="{FF2B5EF4-FFF2-40B4-BE49-F238E27FC236}">
                  <a16:creationId xmlns:a16="http://schemas.microsoft.com/office/drawing/2014/main" id="{FDD14875-9EDB-984E-9EDE-3C3A422D9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2680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AA504-4003-2C9B-5179-D10DA3A0C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488" y="349648"/>
            <a:ext cx="413355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3100" dirty="0"/>
              <a:t>Diagnóstico Cultural</a:t>
            </a:r>
            <a:br>
              <a:rPr lang="es-MX" sz="3100" dirty="0"/>
            </a:br>
            <a:endParaRPr lang="es-MX" sz="31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E86203-DCBF-1346-90A7-D9DECBF49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798" y="1078771"/>
            <a:ext cx="5283698" cy="5008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Analiza aspectos culturales y tradicionales: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Costumbres, valores y creencias.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Participación en actividades culturales.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Preservación de la identidad cultural.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800" dirty="0"/>
              <a:t>Influencias externas en la cultura local.</a:t>
            </a:r>
          </a:p>
          <a:p>
            <a:pPr>
              <a:lnSpc>
                <a:spcPct val="90000"/>
              </a:lnSpc>
            </a:pPr>
            <a:endParaRPr lang="es-MX" dirty="0"/>
          </a:p>
        </p:txBody>
      </p:sp>
      <p:pic>
        <p:nvPicPr>
          <p:cNvPr id="7170" name="Picture 2" descr="Seminario internacional “La sociedad civil como motor de la diversidad  cultural” | UNESCO">
            <a:extLst>
              <a:ext uri="{FF2B5EF4-FFF2-40B4-BE49-F238E27FC236}">
                <a16:creationId xmlns:a16="http://schemas.microsoft.com/office/drawing/2014/main" id="{F1D3BBD5-D58B-B3FA-804C-8D2140B55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1487" y="1405382"/>
            <a:ext cx="6430513" cy="420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77" name="Group 7176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7178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79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80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81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7183" name="Straight Connector 7182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36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99" name="Rectangle 819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EE95A8-6305-0A6A-C820-9FE800070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045" y="198503"/>
            <a:ext cx="4133560" cy="126898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MX" sz="2800" dirty="0"/>
              <a:t>Diagnóstico Participativo</a:t>
            </a:r>
            <a:br>
              <a:rPr lang="es-MX" sz="2800" dirty="0"/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DE9F99-F003-68A9-56DF-6640F69BE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665990"/>
            <a:ext cx="4915516" cy="461778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Enfoque en el involucramiento de la comunidad: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Las personas identifican sus propios problemas, recursos y soluciones.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Uso de herramientas como mapas comunitarios, talleres y encuestas.</a:t>
            </a:r>
          </a:p>
          <a:p>
            <a:endParaRPr lang="es-MX" dirty="0"/>
          </a:p>
        </p:txBody>
      </p:sp>
      <p:cxnSp>
        <p:nvCxnSpPr>
          <p:cNvPr id="8201" name="Straight Connector 8200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Diagnóstico Participativo – Periódico Digital">
            <a:extLst>
              <a:ext uri="{FF2B5EF4-FFF2-40B4-BE49-F238E27FC236}">
                <a16:creationId xmlns:a16="http://schemas.microsoft.com/office/drawing/2014/main" id="{8A0EEE4E-6AF2-640A-D80B-D801EF84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6" r="4259" b="-1"/>
          <a:stretch/>
        </p:blipFill>
        <p:spPr bwMode="auto">
          <a:xfrm>
            <a:off x="5263860" y="681645"/>
            <a:ext cx="6273249" cy="548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03" name="Group 8202">
            <a:extLst>
              <a:ext uri="{FF2B5EF4-FFF2-40B4-BE49-F238E27FC236}">
                <a16:creationId xmlns:a16="http://schemas.microsoft.com/office/drawing/2014/main" id="{0D40C408-1C95-CC45-87A7-61CE8B1F9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204" name="Freeform 22">
              <a:extLst>
                <a:ext uri="{FF2B5EF4-FFF2-40B4-BE49-F238E27FC236}">
                  <a16:creationId xmlns:a16="http://schemas.microsoft.com/office/drawing/2014/main" id="{064C34AA-742A-4849-8CD3-EBD627656C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05" name="Freeform 24">
              <a:extLst>
                <a:ext uri="{FF2B5EF4-FFF2-40B4-BE49-F238E27FC236}">
                  <a16:creationId xmlns:a16="http://schemas.microsoft.com/office/drawing/2014/main" id="{EC6ED33D-9A7B-5247-BA45-456AE5F3B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06" name="Freeform 26">
              <a:extLst>
                <a:ext uri="{FF2B5EF4-FFF2-40B4-BE49-F238E27FC236}">
                  <a16:creationId xmlns:a16="http://schemas.microsoft.com/office/drawing/2014/main" id="{143DF02F-6797-8A48-8141-360A16A5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07" name="Freeform 27">
              <a:extLst>
                <a:ext uri="{FF2B5EF4-FFF2-40B4-BE49-F238E27FC236}">
                  <a16:creationId xmlns:a16="http://schemas.microsoft.com/office/drawing/2014/main" id="{FDD14875-9EDB-984E-9EDE-3C3A422D9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27422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7" name="Rectangle 9226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1DDB22-4818-47E2-6AF0-A6F4FA6F7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8357" y="770890"/>
            <a:ext cx="5995137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dirty="0"/>
              <a:t>Diagnóstico Integral</a:t>
            </a:r>
            <a:br>
              <a:rPr lang="es-MX" dirty="0"/>
            </a:b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E37BF3-0416-28AC-B06D-7A5CC5F14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15" y="1749921"/>
            <a:ext cx="6458856" cy="433718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Combina varios de los enfoques anteriores para tener una visión holística: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Identifica las relaciones entre los aspectos sociales, económicos, ambientales y de salud.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Permite un abordaje más completo y estratégico.</a:t>
            </a:r>
          </a:p>
          <a:p>
            <a:endParaRPr lang="es-MX" dirty="0"/>
          </a:p>
        </p:txBody>
      </p:sp>
      <p:pic>
        <p:nvPicPr>
          <p:cNvPr id="9222" name="Picture 6" descr="Diagnóstico participativo: qué es, proceso y beneficios">
            <a:extLst>
              <a:ext uri="{FF2B5EF4-FFF2-40B4-BE49-F238E27FC236}">
                <a16:creationId xmlns:a16="http://schemas.microsoft.com/office/drawing/2014/main" id="{AB8F8095-9E0B-41F9-C12F-EA3926CF5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588" y="2201369"/>
            <a:ext cx="4334439" cy="270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229" name="Group 9228">
            <a:extLst>
              <a:ext uri="{FF2B5EF4-FFF2-40B4-BE49-F238E27FC236}">
                <a16:creationId xmlns:a16="http://schemas.microsoft.com/office/drawing/2014/main" id="{97620302-BEE8-1447-8324-5F4178AA1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9230" name="Freeform 37">
              <a:extLst>
                <a:ext uri="{FF2B5EF4-FFF2-40B4-BE49-F238E27FC236}">
                  <a16:creationId xmlns:a16="http://schemas.microsoft.com/office/drawing/2014/main" id="{075332F5-EA0C-8B40-ADC9-D024EBD77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231" name="Freeform 39">
              <a:extLst>
                <a:ext uri="{FF2B5EF4-FFF2-40B4-BE49-F238E27FC236}">
                  <a16:creationId xmlns:a16="http://schemas.microsoft.com/office/drawing/2014/main" id="{2619F114-DF39-F544-B487-5430D00E13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232" name="Freeform 41">
              <a:extLst>
                <a:ext uri="{FF2B5EF4-FFF2-40B4-BE49-F238E27FC236}">
                  <a16:creationId xmlns:a16="http://schemas.microsoft.com/office/drawing/2014/main" id="{5CDF6368-32C4-A64F-8D2E-11DE400CD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233" name="Freeform 42">
              <a:extLst>
                <a:ext uri="{FF2B5EF4-FFF2-40B4-BE49-F238E27FC236}">
                  <a16:creationId xmlns:a16="http://schemas.microsoft.com/office/drawing/2014/main" id="{148F19D8-49E5-0945-BC17-56044D43D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9235" name="Straight Connector 9234">
            <a:extLst>
              <a:ext uri="{FF2B5EF4-FFF2-40B4-BE49-F238E27FC236}">
                <a16:creationId xmlns:a16="http://schemas.microsoft.com/office/drawing/2014/main" id="{68C50EA3-7CF1-9542-A21D-5B3EBACC5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29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D232751-4CD2-AB56-1095-DB93EE283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355652"/>
            <a:ext cx="5937251" cy="1268984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Proyecto de</a:t>
            </a:r>
            <a:b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Animación y Coordinación Comunitaria</a:t>
            </a:r>
            <a:br>
              <a:rPr lang="es-MX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MX" sz="19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879EF8-E237-76BE-EEAB-1528511FA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741716"/>
            <a:ext cx="6502400" cy="46559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  <a:tabLst>
                <a:tab pos="2584450" algn="l"/>
              </a:tabLst>
            </a:pPr>
            <a:r>
              <a:rPr lang="es-MX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Objetivo</a:t>
            </a:r>
            <a:r>
              <a:rPr lang="es-MX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Que los alumnos desarrollen un plan de acción comunitaria que fomente la participación y organización para resolver una problemática específica.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MX" dirty="0"/>
              <a:t>ANÁLISIS DE ÁRBOL DEL PROBLEMA.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MX" dirty="0"/>
              <a:t>Se analiza de forma individual cada una de las causas y consecuencias identificadas.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MX" dirty="0"/>
              <a:t>( ¿Qué lo genera?, impacto y alcance)  </a:t>
            </a: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Técnico de Animación Comunitaria: lista provisional de admitidos">
            <a:extLst>
              <a:ext uri="{FF2B5EF4-FFF2-40B4-BE49-F238E27FC236}">
                <a16:creationId xmlns:a16="http://schemas.microsoft.com/office/drawing/2014/main" id="{E09FA27D-45BD-837B-D369-9B6F8AFF6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4" r="7091" b="-1"/>
          <a:stretch/>
        </p:blipFill>
        <p:spPr bwMode="auto">
          <a:xfrm>
            <a:off x="7067548" y="1371725"/>
            <a:ext cx="5153219" cy="50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0D40C408-1C95-CC45-87A7-61CE8B1F9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2060" name="Freeform 22">
              <a:extLst>
                <a:ext uri="{FF2B5EF4-FFF2-40B4-BE49-F238E27FC236}">
                  <a16:creationId xmlns:a16="http://schemas.microsoft.com/office/drawing/2014/main" id="{064C34AA-742A-4849-8CD3-EBD627656C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1" name="Freeform 24">
              <a:extLst>
                <a:ext uri="{FF2B5EF4-FFF2-40B4-BE49-F238E27FC236}">
                  <a16:creationId xmlns:a16="http://schemas.microsoft.com/office/drawing/2014/main" id="{EC6ED33D-9A7B-5247-BA45-456AE5F3B4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2" name="Freeform 26">
              <a:extLst>
                <a:ext uri="{FF2B5EF4-FFF2-40B4-BE49-F238E27FC236}">
                  <a16:creationId xmlns:a16="http://schemas.microsoft.com/office/drawing/2014/main" id="{143DF02F-6797-8A48-8141-360A16A5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3" name="Freeform 27">
              <a:extLst>
                <a:ext uri="{FF2B5EF4-FFF2-40B4-BE49-F238E27FC236}">
                  <a16:creationId xmlns:a16="http://schemas.microsoft.com/office/drawing/2014/main" id="{FDD14875-9EDB-984E-9EDE-3C3A422D9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9241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roup 2054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2056" name="Oval 2055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58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59" name="Oval 2058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0" name="Oval 20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Oval 2060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2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3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4" name="Oval 2063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Oval 2064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6" name="Oval 2065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7" name="Oval 2066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8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9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0" name="Oval 2069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1" name="Oval 2070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2" name="Oval 2071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3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4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5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6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7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8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79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2081" name="Straight Connector 2080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83" name="Rectangle 2082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6B60AD3-9D9C-35FD-EDE1-50C6C9101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011" y="2177881"/>
            <a:ext cx="5066001" cy="286640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dirty="0" err="1"/>
              <a:t>DOCUMENTACIÓN</a:t>
            </a:r>
            <a:r>
              <a:rPr lang="en-US" sz="3800" dirty="0"/>
              <a:t> EN </a:t>
            </a:r>
            <a:r>
              <a:rPr lang="en-US" sz="3800" dirty="0" err="1"/>
              <a:t>ARCHIVO</a:t>
            </a:r>
            <a:r>
              <a:rPr lang="en-US" sz="3800" dirty="0"/>
              <a:t> PRESENTABLE </a:t>
            </a:r>
          </a:p>
        </p:txBody>
      </p:sp>
      <p:cxnSp>
        <p:nvCxnSpPr>
          <p:cNvPr id="2085" name="Straight Connector 2084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87" name="Group 2086">
            <a:extLst>
              <a:ext uri="{FF2B5EF4-FFF2-40B4-BE49-F238E27FC236}">
                <a16:creationId xmlns:a16="http://schemas.microsoft.com/office/drawing/2014/main" id="{7A39A476-3C38-DF49-AF15-DCD544878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4" y="0"/>
            <a:ext cx="1901687" cy="6858000"/>
            <a:chOff x="10290314" y="0"/>
            <a:chExt cx="1901687" cy="6858000"/>
          </a:xfrm>
        </p:grpSpPr>
        <p:sp>
          <p:nvSpPr>
            <p:cNvPr id="2088" name="Freeform 84">
              <a:extLst>
                <a:ext uri="{FF2B5EF4-FFF2-40B4-BE49-F238E27FC236}">
                  <a16:creationId xmlns:a16="http://schemas.microsoft.com/office/drawing/2014/main" id="{AAABD392-16C1-C54D-AB57-070C5A4BD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89" name="Freeform 85">
              <a:extLst>
                <a:ext uri="{FF2B5EF4-FFF2-40B4-BE49-F238E27FC236}">
                  <a16:creationId xmlns:a16="http://schemas.microsoft.com/office/drawing/2014/main" id="{5F57E2AB-5B82-4844-9285-6ED2B6BD1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90" name="Freeform 86">
              <a:extLst>
                <a:ext uri="{FF2B5EF4-FFF2-40B4-BE49-F238E27FC236}">
                  <a16:creationId xmlns:a16="http://schemas.microsoft.com/office/drawing/2014/main" id="{F3442265-4334-B946-8484-DA12AA980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91" name="Freeform 87">
              <a:extLst>
                <a:ext uri="{FF2B5EF4-FFF2-40B4-BE49-F238E27FC236}">
                  <a16:creationId xmlns:a16="http://schemas.microsoft.com/office/drawing/2014/main" id="{C58748C4-FD86-7B40-9C86-28E49E769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92" name="Freeform 88">
              <a:extLst>
                <a:ext uri="{FF2B5EF4-FFF2-40B4-BE49-F238E27FC236}">
                  <a16:creationId xmlns:a16="http://schemas.microsoft.com/office/drawing/2014/main" id="{DBF8EB40-832E-684F-A21C-75F00702F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93" name="Freeform 89">
              <a:extLst>
                <a:ext uri="{FF2B5EF4-FFF2-40B4-BE49-F238E27FC236}">
                  <a16:creationId xmlns:a16="http://schemas.microsoft.com/office/drawing/2014/main" id="{D10DE451-58C6-874B-B97C-F202AA582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94" name="Oval 2093">
              <a:extLst>
                <a:ext uri="{FF2B5EF4-FFF2-40B4-BE49-F238E27FC236}">
                  <a16:creationId xmlns:a16="http://schemas.microsoft.com/office/drawing/2014/main" id="{95FCE2B4-0593-7749-B653-D27EBD3C7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4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Notas del archivo | Note">
            <a:extLst>
              <a:ext uri="{FF2B5EF4-FFF2-40B4-BE49-F238E27FC236}">
                <a16:creationId xmlns:a16="http://schemas.microsoft.com/office/drawing/2014/main" id="{49C7D2B6-370D-F0A3-AA1D-1EDCAC380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1" r="21802" b="2"/>
          <a:stretch/>
        </p:blipFill>
        <p:spPr bwMode="auto">
          <a:xfrm>
            <a:off x="6230213" y="768334"/>
            <a:ext cx="5318776" cy="5318776"/>
          </a:xfrm>
          <a:custGeom>
            <a:avLst/>
            <a:gdLst/>
            <a:ahLst/>
            <a:cxnLst/>
            <a:rect l="l" t="t" r="r" b="b"/>
            <a:pathLst>
              <a:path w="5768526" h="5768526">
                <a:moveTo>
                  <a:pt x="2884263" y="0"/>
                </a:moveTo>
                <a:cubicBezTo>
                  <a:pt x="4477197" y="0"/>
                  <a:pt x="5768526" y="1291329"/>
                  <a:pt x="5768526" y="2884263"/>
                </a:cubicBezTo>
                <a:cubicBezTo>
                  <a:pt x="5768526" y="4477197"/>
                  <a:pt x="4477197" y="5768526"/>
                  <a:pt x="2884263" y="5768526"/>
                </a:cubicBezTo>
                <a:cubicBezTo>
                  <a:pt x="1291329" y="5768526"/>
                  <a:pt x="0" y="4477197"/>
                  <a:pt x="0" y="2884263"/>
                </a:cubicBezTo>
                <a:cubicBezTo>
                  <a:pt x="0" y="1291329"/>
                  <a:pt x="1291329" y="0"/>
                  <a:pt x="2884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10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3F3CC6-7C07-0BA8-CC02-BF4BC4F9C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543" y="4294206"/>
            <a:ext cx="8138743" cy="1882145"/>
          </a:xfrm>
        </p:spPr>
        <p:txBody>
          <a:bodyPr anchor="b">
            <a:normAutofit lnSpcReduction="10000"/>
          </a:bodyPr>
          <a:lstStyle/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  <a:tab pos="2584450" algn="l"/>
              </a:tabLst>
            </a:pPr>
            <a:r>
              <a:rPr lang="es-MX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Selección de problemas</a:t>
            </a: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  <a:tab pos="2584450" algn="l"/>
              </a:tabLst>
            </a:pP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partir del diagnóstico comunitario realizado, (árbol del problema)  elijan una problemática específica que puedan abordar.</a:t>
            </a:r>
          </a:p>
          <a:p>
            <a:pPr>
              <a:lnSpc>
                <a:spcPct val="90000"/>
              </a:lnSpc>
            </a:pPr>
            <a:endParaRPr lang="es-MX" sz="1500" dirty="0"/>
          </a:p>
        </p:txBody>
      </p:sp>
      <p:pic>
        <p:nvPicPr>
          <p:cNvPr id="3076" name="Picture 4" descr="Árbol del Problema - ERubrica Blog">
            <a:extLst>
              <a:ext uri="{FF2B5EF4-FFF2-40B4-BE49-F238E27FC236}">
                <a16:creationId xmlns:a16="http://schemas.microsoft.com/office/drawing/2014/main" id="{4E0E6DC1-1B7B-8894-57CE-770040AC7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71" b="-1"/>
          <a:stretch/>
        </p:blipFill>
        <p:spPr bwMode="auto">
          <a:xfrm>
            <a:off x="653260" y="681648"/>
            <a:ext cx="5326632" cy="329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DEA, TEMA Y PROBLEMA DE INVESTIGACIÓN">
            <a:extLst>
              <a:ext uri="{FF2B5EF4-FFF2-40B4-BE49-F238E27FC236}">
                <a16:creationId xmlns:a16="http://schemas.microsoft.com/office/drawing/2014/main" id="{1AF8D44D-1E7B-F67E-25C2-FFCCD84B4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98" r="-2" b="-2"/>
          <a:stretch/>
        </p:blipFill>
        <p:spPr bwMode="auto">
          <a:xfrm>
            <a:off x="6208530" y="681648"/>
            <a:ext cx="5329858" cy="329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3" name="Group 3082">
            <a:extLst>
              <a:ext uri="{FF2B5EF4-FFF2-40B4-BE49-F238E27FC236}">
                <a16:creationId xmlns:a16="http://schemas.microsoft.com/office/drawing/2014/main" id="{05ADD15B-C747-D340-BF8A-A1DD2A6A9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3084" name="Freeform 53">
              <a:extLst>
                <a:ext uri="{FF2B5EF4-FFF2-40B4-BE49-F238E27FC236}">
                  <a16:creationId xmlns:a16="http://schemas.microsoft.com/office/drawing/2014/main" id="{0B0B662E-0152-FD4E-B468-3F3593C15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5" name="Freeform 55">
              <a:extLst>
                <a:ext uri="{FF2B5EF4-FFF2-40B4-BE49-F238E27FC236}">
                  <a16:creationId xmlns:a16="http://schemas.microsoft.com/office/drawing/2014/main" id="{81BFFC99-6B9D-F240-BD39-160F4C5735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6" name="Freeform 57">
              <a:extLst>
                <a:ext uri="{FF2B5EF4-FFF2-40B4-BE49-F238E27FC236}">
                  <a16:creationId xmlns:a16="http://schemas.microsoft.com/office/drawing/2014/main" id="{4DC6AEB9-EEFF-D243-AEE2-42D0F9E53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87" name="Freeform 58">
              <a:extLst>
                <a:ext uri="{FF2B5EF4-FFF2-40B4-BE49-F238E27FC236}">
                  <a16:creationId xmlns:a16="http://schemas.microsoft.com/office/drawing/2014/main" id="{D89DA958-651D-0049-A549-A9D22E494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1FE039F1-6D47-C642-B506-452A83B0A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16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0D7CCA-B8F0-DAF5-77CC-8C94EAF2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46" y="316526"/>
            <a:ext cx="6154424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Diseño del plan de animación comunitaria:</a:t>
            </a:r>
            <a:b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694A03-5D8F-2B58-1432-7A93441B0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645" y="1585510"/>
            <a:ext cx="6728435" cy="49559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s-MX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alumnos desarrollan actividades (4 ) que puedan impulsar la </a:t>
            </a:r>
            <a:r>
              <a:rPr lang="es-MX" sz="2800" b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PARTICIPACIÓN COMUNITARIA</a:t>
            </a:r>
            <a:r>
              <a:rPr lang="es-MX" sz="2800" b="1" u="sng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  <a:buNone/>
            </a:pPr>
            <a:endParaRPr lang="es-MX" sz="2800" dirty="0">
              <a:effectLst/>
            </a:endParaRPr>
          </a:p>
          <a:p>
            <a:pPr marL="74295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  <a:tab pos="2584450" algn="l"/>
              </a:tabLst>
            </a:pP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Incluyan estrategias para promover la </a:t>
            </a:r>
            <a:r>
              <a:rPr lang="es-MX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coordinación comunitaria</a:t>
            </a: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, estableciendo roles o jerarquías claras para las actividades. </a:t>
            </a:r>
          </a:p>
          <a:p>
            <a:pPr marL="457200" lvl="1" indent="0">
              <a:lnSpc>
                <a:spcPct val="90000"/>
              </a:lnSpc>
              <a:spcAft>
                <a:spcPts val="800"/>
              </a:spcAft>
              <a:buSzPts val="1000"/>
              <a:buNone/>
              <a:tabLst>
                <a:tab pos="914400" algn="l"/>
                <a:tab pos="2584450" algn="l"/>
              </a:tabLst>
            </a:pP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(Es de vital importancia identificar a las personas de la comunidad con las que van a trabajar y con las que se apoyaran) </a:t>
            </a:r>
          </a:p>
          <a:p>
            <a:pPr>
              <a:lnSpc>
                <a:spcPct val="90000"/>
              </a:lnSpc>
              <a:buNone/>
            </a:pPr>
            <a:endParaRPr lang="es-MX" dirty="0"/>
          </a:p>
        </p:txBody>
      </p:sp>
      <p:pic>
        <p:nvPicPr>
          <p:cNvPr id="4098" name="Picture 2" descr="Roles afectados por la transformación ágil: tradicionales y nuevos –  Transformación Ágil">
            <a:extLst>
              <a:ext uri="{FF2B5EF4-FFF2-40B4-BE49-F238E27FC236}">
                <a16:creationId xmlns:a16="http://schemas.microsoft.com/office/drawing/2014/main" id="{3DE51F41-86B0-572F-D044-48C457CE6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" r="2" b="7018"/>
          <a:stretch/>
        </p:blipFill>
        <p:spPr bwMode="auto">
          <a:xfrm>
            <a:off x="7492315" y="10"/>
            <a:ext cx="4699685" cy="342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oles Ilustraciones Stock, Vectores, Y Clipart – (6,235 Ilustraciones Stock)">
            <a:extLst>
              <a:ext uri="{FF2B5EF4-FFF2-40B4-BE49-F238E27FC236}">
                <a16:creationId xmlns:a16="http://schemas.microsoft.com/office/drawing/2014/main" id="{359400E0-57C4-E20D-5F95-63BB243B4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8007"/>
          <a:stretch/>
        </p:blipFill>
        <p:spPr bwMode="auto">
          <a:xfrm>
            <a:off x="7492315" y="3429001"/>
            <a:ext cx="469968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07" name="Straight Connector 4106">
            <a:extLst>
              <a:ext uri="{FF2B5EF4-FFF2-40B4-BE49-F238E27FC236}">
                <a16:creationId xmlns:a16="http://schemas.microsoft.com/office/drawing/2014/main" id="{0608BEAB-78BB-F54E-B087-1CB0393E3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88536" y="3428999"/>
            <a:ext cx="4703464" cy="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9" name="Group 4108">
            <a:extLst>
              <a:ext uri="{FF2B5EF4-FFF2-40B4-BE49-F238E27FC236}">
                <a16:creationId xmlns:a16="http://schemas.microsoft.com/office/drawing/2014/main" id="{4684B970-A9BC-554F-AFC0-D4C5811B7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88851" y="0"/>
            <a:ext cx="1901686" cy="4677439"/>
            <a:chOff x="10290315" y="0"/>
            <a:chExt cx="1901686" cy="4677439"/>
          </a:xfrm>
        </p:grpSpPr>
        <p:sp>
          <p:nvSpPr>
            <p:cNvPr id="4110" name="Freeform 24">
              <a:extLst>
                <a:ext uri="{FF2B5EF4-FFF2-40B4-BE49-F238E27FC236}">
                  <a16:creationId xmlns:a16="http://schemas.microsoft.com/office/drawing/2014/main" id="{7B833146-9A26-EA41-8B79-06207BD00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1" name="Freeform 26">
              <a:extLst>
                <a:ext uri="{FF2B5EF4-FFF2-40B4-BE49-F238E27FC236}">
                  <a16:creationId xmlns:a16="http://schemas.microsoft.com/office/drawing/2014/main" id="{E4D1DD64-0D91-0641-B937-B7F8B0A5F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2" name="Freeform 28">
              <a:extLst>
                <a:ext uri="{FF2B5EF4-FFF2-40B4-BE49-F238E27FC236}">
                  <a16:creationId xmlns:a16="http://schemas.microsoft.com/office/drawing/2014/main" id="{E7C64C9D-CB02-BF42-8DC9-660F3EC73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13" name="Freeform 29">
              <a:extLst>
                <a:ext uri="{FF2B5EF4-FFF2-40B4-BE49-F238E27FC236}">
                  <a16:creationId xmlns:a16="http://schemas.microsoft.com/office/drawing/2014/main" id="{15A7E0DC-E563-4E45-8D1D-3B57D5A60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115" name="Straight Connector 4114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635315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705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FFF33A-F004-F923-7BE1-3DE77761B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613" y="246039"/>
            <a:ext cx="4133559" cy="126898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MX" dirty="0"/>
              <a:t>Diseño de actividades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2408C-53A7-3CAA-B0D1-818B737C7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59" y="1925755"/>
            <a:ext cx="5576222" cy="45684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dirty="0"/>
              <a:t>NOMBRE DE ACTIVIDAD </a:t>
            </a:r>
          </a:p>
          <a:p>
            <a:pPr>
              <a:lnSpc>
                <a:spcPct val="90000"/>
              </a:lnSpc>
            </a:pPr>
            <a:r>
              <a:rPr lang="es-MX" dirty="0"/>
              <a:t>OBJETIVO QUE SE BUSCA LOGRAR </a:t>
            </a:r>
          </a:p>
          <a:p>
            <a:pPr>
              <a:lnSpc>
                <a:spcPct val="90000"/>
              </a:lnSpc>
            </a:pPr>
            <a:r>
              <a:rPr lang="es-MX" dirty="0"/>
              <a:t>CAUSAS Y EFECTOS QUE ESTA CUBRIENDO </a:t>
            </a:r>
          </a:p>
          <a:p>
            <a:pPr>
              <a:lnSpc>
                <a:spcPct val="90000"/>
              </a:lnSpc>
            </a:pPr>
            <a:r>
              <a:rPr lang="es-MX" dirty="0"/>
              <a:t>PARTICIPANTES (ROLES ASIGNADOS)</a:t>
            </a:r>
          </a:p>
          <a:p>
            <a:pPr>
              <a:lnSpc>
                <a:spcPct val="90000"/>
              </a:lnSpc>
            </a:pPr>
            <a:r>
              <a:rPr lang="es-MX" dirty="0"/>
              <a:t>DISEÑO ESPECIFICO DE LA ACTIVIDAD </a:t>
            </a:r>
          </a:p>
          <a:p>
            <a:pPr>
              <a:lnSpc>
                <a:spcPct val="90000"/>
              </a:lnSpc>
            </a:pPr>
            <a:r>
              <a:rPr lang="es-MX" dirty="0"/>
              <a:t>RECURSOS  ( MATERIALES- ECONOMICOS )</a:t>
            </a:r>
          </a:p>
          <a:p>
            <a:pPr>
              <a:lnSpc>
                <a:spcPct val="90000"/>
              </a:lnSpc>
            </a:pPr>
            <a:endParaRPr lang="es-MX" sz="1900" dirty="0"/>
          </a:p>
        </p:txBody>
      </p:sp>
      <p:pic>
        <p:nvPicPr>
          <p:cNvPr id="1026" name="Picture 2" descr="Actividades para realizar todos Juntos !!! | Las TIC's en el AULA">
            <a:extLst>
              <a:ext uri="{FF2B5EF4-FFF2-40B4-BE49-F238E27FC236}">
                <a16:creationId xmlns:a16="http://schemas.microsoft.com/office/drawing/2014/main" id="{1D803B5B-2079-9790-8600-59537073E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1582" y="609920"/>
            <a:ext cx="5891008" cy="588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034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5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6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7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099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CCC84-7F43-25A9-B833-3E9EDDE5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Propuesta de actividades concretas:</a:t>
            </a:r>
            <a:br>
              <a:rPr lang="es-MX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3BEE3A-006A-25D6-A2C1-20DF55E27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039874"/>
            <a:ext cx="8912679" cy="3721354"/>
          </a:xfrm>
        </p:spPr>
        <p:txBody>
          <a:bodyPr/>
          <a:lstStyle/>
          <a:p>
            <a:pPr>
              <a:buNone/>
            </a:pPr>
            <a:r>
              <a:rPr lang="es-MX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Cada equipo debe diseñar un cronograma con al menos 4  actividades específicas. </a:t>
            </a:r>
          </a:p>
          <a:p>
            <a:pPr>
              <a:buNone/>
            </a:pPr>
            <a:endParaRPr lang="es-MX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656CF4D-D2BB-0969-334D-AD1A996C0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604592"/>
              </p:ext>
            </p:extLst>
          </p:nvPr>
        </p:nvGraphicFramePr>
        <p:xfrm>
          <a:off x="449943" y="2935514"/>
          <a:ext cx="9347201" cy="3113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387">
                  <a:extLst>
                    <a:ext uri="{9D8B030D-6E8A-4147-A177-3AD203B41FA5}">
                      <a16:colId xmlns:a16="http://schemas.microsoft.com/office/drawing/2014/main" val="1732843982"/>
                    </a:ext>
                  </a:extLst>
                </a:gridCol>
                <a:gridCol w="2354501">
                  <a:extLst>
                    <a:ext uri="{9D8B030D-6E8A-4147-A177-3AD203B41FA5}">
                      <a16:colId xmlns:a16="http://schemas.microsoft.com/office/drawing/2014/main" val="2645439905"/>
                    </a:ext>
                  </a:extLst>
                </a:gridCol>
                <a:gridCol w="2247496">
                  <a:extLst>
                    <a:ext uri="{9D8B030D-6E8A-4147-A177-3AD203B41FA5}">
                      <a16:colId xmlns:a16="http://schemas.microsoft.com/office/drawing/2014/main" val="3957896301"/>
                    </a:ext>
                  </a:extLst>
                </a:gridCol>
                <a:gridCol w="2976817">
                  <a:extLst>
                    <a:ext uri="{9D8B030D-6E8A-4147-A177-3AD203B41FA5}">
                      <a16:colId xmlns:a16="http://schemas.microsoft.com/office/drawing/2014/main" val="685540996"/>
                    </a:ext>
                  </a:extLst>
                </a:gridCol>
              </a:tblGrid>
              <a:tr h="770277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NOMBRE ACTIVIDAD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OBJETIVO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 APLICACIÓN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NOMBRE Y ROLE DE PARTICIPANTES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023660"/>
                  </a:ext>
                </a:extLst>
              </a:tr>
              <a:tr h="780975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838768"/>
                  </a:ext>
                </a:extLst>
              </a:tr>
              <a:tr h="780975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293807"/>
                  </a:ext>
                </a:extLst>
              </a:tr>
              <a:tr h="780975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00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914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48C47F-D01A-1797-70B6-2331845C7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925707" cy="1268984"/>
          </a:xfrm>
        </p:spPr>
        <p:txBody>
          <a:bodyPr>
            <a:normAutofit fontScale="90000"/>
          </a:bodyPr>
          <a:lstStyle/>
          <a:p>
            <a:r>
              <a:rPr lang="es-MX" dirty="0"/>
              <a:t>REUNIÓN CON LA COMUNIDAD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CCA902-7E0A-5089-4EC3-694A5BA95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8970736" cy="3601212"/>
          </a:xfrm>
        </p:spPr>
        <p:txBody>
          <a:bodyPr>
            <a:normAutofit/>
          </a:bodyPr>
          <a:lstStyle/>
          <a:p>
            <a:r>
              <a:rPr lang="es-MX" dirty="0"/>
              <a:t>PRESENTACIÓN DE PLAN DE TRABAJO A LA COMUNIDAD </a:t>
            </a:r>
          </a:p>
          <a:p>
            <a:endParaRPr lang="es-MX" dirty="0"/>
          </a:p>
          <a:p>
            <a:r>
              <a:rPr lang="es-MX" dirty="0"/>
              <a:t>VERIFICACIÓN PARA REALIZAR AJUSTES</a:t>
            </a:r>
          </a:p>
          <a:p>
            <a:endParaRPr lang="es-MX" dirty="0"/>
          </a:p>
          <a:p>
            <a:r>
              <a:rPr lang="es-MX" dirty="0"/>
              <a:t>ESTA REUNIÓN CON LA COMUNIDAD SE GRABA PARA ENTREGA DE EVIDENCIA, EL MÍNIMO DE PERSONAS EN REUNIÓN DEBERÁ SER DE 8 – 10  </a:t>
            </a:r>
          </a:p>
        </p:txBody>
      </p:sp>
    </p:spTree>
    <p:extLst>
      <p:ext uri="{BB962C8B-B14F-4D97-AF65-F5344CB8AC3E}">
        <p14:creationId xmlns:p14="http://schemas.microsoft.com/office/powerpoint/2010/main" val="98789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98280F-B233-B61B-F10A-4EC6C898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297318"/>
            <a:ext cx="4133560" cy="126898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Simulación y retroalimentación:</a:t>
            </a:r>
            <a:br>
              <a:rPr lang="es-MX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MX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441A80-CCE3-A03C-E8B9-6AD2EA09B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4" y="1934149"/>
            <a:ext cx="4712166" cy="395864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Realicen una </a:t>
            </a:r>
            <a:r>
              <a:rPr lang="es-MX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simulación</a:t>
            </a:r>
            <a:r>
              <a:rPr lang="es-MX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en el aula, presentando cómo llevarían a cabo su proyecto en la comunidad real</a:t>
            </a:r>
          </a:p>
          <a:p>
            <a:pPr>
              <a:buNone/>
            </a:pPr>
            <a:endParaRPr lang="es-MX" sz="2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MX" sz="2800" dirty="0">
                <a:latin typeface="Aptos" panose="020B0004020202020204" pitchFamily="34" charset="0"/>
                <a:cs typeface="Times New Roman" panose="02020603050405020304" pitchFamily="18" charset="0"/>
              </a:rPr>
              <a:t>APLICACIÓN EN COMUNIDAD</a:t>
            </a:r>
          </a:p>
          <a:p>
            <a:pPr>
              <a:buNone/>
            </a:pPr>
            <a:r>
              <a:rPr lang="es-MX" sz="2800" dirty="0">
                <a:latin typeface="Aptos" panose="020B0004020202020204" pitchFamily="34" charset="0"/>
                <a:cs typeface="Times New Roman" panose="02020603050405020304" pitchFamily="18" charset="0"/>
              </a:rPr>
              <a:t>Evidencia grabada de cada una de las actividades realizadas, antes- durante y </a:t>
            </a:r>
            <a:r>
              <a:rPr lang="es-MX" sz="2800" dirty="0" err="1">
                <a:latin typeface="Aptos" panose="020B0004020202020204" pitchFamily="34" charset="0"/>
                <a:cs typeface="Times New Roman" panose="02020603050405020304" pitchFamily="18" charset="0"/>
              </a:rPr>
              <a:t>despues</a:t>
            </a:r>
            <a:r>
              <a:rPr lang="es-MX" sz="2800" dirty="0">
                <a:latin typeface="Aptos" panose="020B0004020202020204" pitchFamily="34" charset="0"/>
                <a:cs typeface="Times New Roman" panose="02020603050405020304" pitchFamily="18" charset="0"/>
              </a:rPr>
              <a:t>.  </a:t>
            </a:r>
            <a:endParaRPr lang="es-MX" sz="2800" dirty="0"/>
          </a:p>
        </p:txBody>
      </p:sp>
      <p:cxnSp>
        <p:nvCxnSpPr>
          <p:cNvPr id="5129" name="Straight Connector 5128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Webquest Creator 2">
            <a:extLst>
              <a:ext uri="{FF2B5EF4-FFF2-40B4-BE49-F238E27FC236}">
                <a16:creationId xmlns:a16="http://schemas.microsoft.com/office/drawing/2014/main" id="{6E68FF0A-71A5-F0D6-D429-BC5985AD4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61"/>
          <a:stretch/>
        </p:blipFill>
        <p:spPr bwMode="auto">
          <a:xfrm>
            <a:off x="5264837" y="1"/>
            <a:ext cx="692716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31" name="Group 5130">
            <a:extLst>
              <a:ext uri="{FF2B5EF4-FFF2-40B4-BE49-F238E27FC236}">
                <a16:creationId xmlns:a16="http://schemas.microsoft.com/office/drawing/2014/main" id="{3FCE1FB7-7E83-C242-A5AD-4646FBE1C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5132" name="Freeform 40">
              <a:extLst>
                <a:ext uri="{FF2B5EF4-FFF2-40B4-BE49-F238E27FC236}">
                  <a16:creationId xmlns:a16="http://schemas.microsoft.com/office/drawing/2014/main" id="{B8D18D83-C725-D745-B62E-4CDC73E31D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3" name="Freeform 41">
              <a:extLst>
                <a:ext uri="{FF2B5EF4-FFF2-40B4-BE49-F238E27FC236}">
                  <a16:creationId xmlns:a16="http://schemas.microsoft.com/office/drawing/2014/main" id="{964C4E64-7EB1-3840-94A1-073533B61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4" name="Freeform 42">
              <a:extLst>
                <a:ext uri="{FF2B5EF4-FFF2-40B4-BE49-F238E27FC236}">
                  <a16:creationId xmlns:a16="http://schemas.microsoft.com/office/drawing/2014/main" id="{58747916-12E7-2A44-90AC-868676B613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5" name="Freeform 43">
              <a:extLst>
                <a:ext uri="{FF2B5EF4-FFF2-40B4-BE49-F238E27FC236}">
                  <a16:creationId xmlns:a16="http://schemas.microsoft.com/office/drawing/2014/main" id="{C62734AC-B154-604F-A35D-C78CF94F7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6" name="Freeform 44">
              <a:extLst>
                <a:ext uri="{FF2B5EF4-FFF2-40B4-BE49-F238E27FC236}">
                  <a16:creationId xmlns:a16="http://schemas.microsoft.com/office/drawing/2014/main" id="{AE04421A-F546-4046-8F52-CAE8232AC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7" name="Freeform 45">
              <a:extLst>
                <a:ext uri="{FF2B5EF4-FFF2-40B4-BE49-F238E27FC236}">
                  <a16:creationId xmlns:a16="http://schemas.microsoft.com/office/drawing/2014/main" id="{49F9C907-348C-4142-AB27-429B47D2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38" name="Freeform 46">
              <a:extLst>
                <a:ext uri="{FF2B5EF4-FFF2-40B4-BE49-F238E27FC236}">
                  <a16:creationId xmlns:a16="http://schemas.microsoft.com/office/drawing/2014/main" id="{82917C11-77C6-A84B-A805-16EEAFB7A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8750629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653</Words>
  <Application>Microsoft Office PowerPoint</Application>
  <PresentationFormat>Panorámica</PresentationFormat>
  <Paragraphs>125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Aptos</vt:lpstr>
      <vt:lpstr>Arial</vt:lpstr>
      <vt:lpstr>Courier New</vt:lpstr>
      <vt:lpstr>Neue Haas Grotesk Text Pro</vt:lpstr>
      <vt:lpstr>PunchcardVTI</vt:lpstr>
      <vt:lpstr>Presentación de PowerPoint</vt:lpstr>
      <vt:lpstr>Proyecto de  Animación y Coordinación Comunitaria </vt:lpstr>
      <vt:lpstr>DOCUMENTACIÓN EN ARCHIVO PRESENTABLE </vt:lpstr>
      <vt:lpstr>Presentación de PowerPoint</vt:lpstr>
      <vt:lpstr>Diseño del plan de animación comunitaria: </vt:lpstr>
      <vt:lpstr>Diseño de actividades </vt:lpstr>
      <vt:lpstr>Propuesta de actividades concretas: </vt:lpstr>
      <vt:lpstr>REUNIÓN CON LA COMUNIDAD </vt:lpstr>
      <vt:lpstr>Simulación y retroalimentación: </vt:lpstr>
      <vt:lpstr>ENTREGA COMPLETA DE INTERVENCIÓN </vt:lpstr>
      <vt:lpstr>EL DIAGNÓSTICO DENTRO DE UNA COMUNIDAD </vt:lpstr>
      <vt:lpstr>Diagnóstico Social </vt:lpstr>
      <vt:lpstr>Diagnóstico de Salud </vt:lpstr>
      <vt:lpstr>Diagnóstico Ambiental </vt:lpstr>
      <vt:lpstr>Diagnóstico Económico </vt:lpstr>
      <vt:lpstr>Diagnóstico Educativo </vt:lpstr>
      <vt:lpstr>Diagnóstico Cultural </vt:lpstr>
      <vt:lpstr>Diagnóstico Participativo </vt:lpstr>
      <vt:lpstr>Diagnóstico Integral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Bianca García</dc:creator>
  <cp:lastModifiedBy>Bianca García</cp:lastModifiedBy>
  <cp:revision>1</cp:revision>
  <dcterms:created xsi:type="dcterms:W3CDTF">2025-03-25T01:59:14Z</dcterms:created>
  <dcterms:modified xsi:type="dcterms:W3CDTF">2025-03-26T15:31:21Z</dcterms:modified>
</cp:coreProperties>
</file>