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70" r:id="rId2"/>
  </p:sldIdLst>
  <p:sldSz cx="7562850" cy="10317163"/>
  <p:notesSz cx="6858000" cy="9144000"/>
  <p:defaultTextStyle>
    <a:defPPr>
      <a:defRPr lang="en-US"/>
    </a:defPPr>
    <a:lvl1pPr marL="0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1pPr>
    <a:lvl2pPr marL="487604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2pPr>
    <a:lvl3pPr marL="975208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3pPr>
    <a:lvl4pPr marL="1462811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4pPr>
    <a:lvl5pPr marL="1950415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5pPr>
    <a:lvl6pPr marL="2438019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6pPr>
    <a:lvl7pPr marL="2925623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7pPr>
    <a:lvl8pPr marL="3413227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8pPr>
    <a:lvl9pPr marL="3900830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99"/>
    <a:srgbClr val="80808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49" autoAdjust="0"/>
    <p:restoredTop sz="86395"/>
  </p:normalViewPr>
  <p:slideViewPr>
    <p:cSldViewPr snapToGrid="0">
      <p:cViewPr varScale="1">
        <p:scale>
          <a:sx n="74" d="100"/>
          <a:sy n="74" d="100"/>
        </p:scale>
        <p:origin x="293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69" d="100"/>
          <a:sy n="169" d="100"/>
        </p:scale>
        <p:origin x="518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6579B-FE0F-F44F-B292-356B5DFB798B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7113" y="1143000"/>
            <a:ext cx="2263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8380B-0F82-8E4B-BAAA-191507904E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2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D8380B-0F82-8E4B-BAAA-191507904E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5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688481"/>
            <a:ext cx="6428423" cy="3591901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418900"/>
            <a:ext cx="5672138" cy="2490925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28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4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49293"/>
            <a:ext cx="1630740" cy="874331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49293"/>
            <a:ext cx="4797683" cy="874331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8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572129"/>
            <a:ext cx="6522958" cy="4291652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6904382"/>
            <a:ext cx="6522958" cy="225687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2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746467"/>
            <a:ext cx="3214211" cy="6546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746467"/>
            <a:ext cx="3214211" cy="6546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5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49295"/>
            <a:ext cx="6522958" cy="19941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529139"/>
            <a:ext cx="3199440" cy="12394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768630"/>
            <a:ext cx="3199440" cy="5543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529139"/>
            <a:ext cx="3215196" cy="12394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768630"/>
            <a:ext cx="3215196" cy="5543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1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8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6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687811"/>
            <a:ext cx="2439216" cy="2407338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485483"/>
            <a:ext cx="3828693" cy="7331873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095149"/>
            <a:ext cx="2439216" cy="5734146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90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687811"/>
            <a:ext cx="2439216" cy="2407338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485483"/>
            <a:ext cx="3828693" cy="7331873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095149"/>
            <a:ext cx="2439216" cy="5734146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42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49295"/>
            <a:ext cx="6522958" cy="1994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746467"/>
            <a:ext cx="6522958" cy="6546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562484"/>
            <a:ext cx="1701641" cy="5492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562484"/>
            <a:ext cx="2552462" cy="5492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562484"/>
            <a:ext cx="1701641" cy="5492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2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8E7BB1A8-152B-7142-A1D2-B462A61E9AC5}"/>
              </a:ext>
            </a:extLst>
          </p:cNvPr>
          <p:cNvGrpSpPr/>
          <p:nvPr/>
        </p:nvGrpSpPr>
        <p:grpSpPr>
          <a:xfrm>
            <a:off x="350843" y="666861"/>
            <a:ext cx="6774143" cy="303322"/>
            <a:chOff x="350843" y="666861"/>
            <a:chExt cx="6774143" cy="30332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55EA7C1-FDD6-604E-9B51-E9CC1E4E546C}"/>
                </a:ext>
              </a:extLst>
            </p:cNvPr>
            <p:cNvSpPr/>
            <p:nvPr/>
          </p:nvSpPr>
          <p:spPr>
            <a:xfrm>
              <a:off x="350843" y="666861"/>
              <a:ext cx="83686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1100" spc="-40" dirty="0">
                  <a:solidFill>
                    <a:srgbClr val="595959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PROYECTO</a:t>
              </a:r>
              <a:endParaRPr lang="en-US" sz="1100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02E5B96-B314-B146-80F3-3DCEA923A4D2}"/>
                </a:ext>
              </a:extLst>
            </p:cNvPr>
            <p:cNvCxnSpPr>
              <a:cxnSpLocks/>
            </p:cNvCxnSpPr>
            <p:nvPr/>
          </p:nvCxnSpPr>
          <p:spPr>
            <a:xfrm>
              <a:off x="1146175" y="879640"/>
              <a:ext cx="4590806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182E7AF-1409-E241-8EAE-3621196A988D}"/>
                </a:ext>
              </a:extLst>
            </p:cNvPr>
            <p:cNvSpPr/>
            <p:nvPr/>
          </p:nvSpPr>
          <p:spPr>
            <a:xfrm>
              <a:off x="5856451" y="723962"/>
              <a:ext cx="414537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spc="-40" dirty="0">
                  <a:solidFill>
                    <a:srgbClr val="595959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PAG</a:t>
              </a:r>
              <a:endParaRPr lang="en-US" sz="1000" dirty="0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97E7825-D320-7D41-A8B2-B2C4A0252A14}"/>
                </a:ext>
              </a:extLst>
            </p:cNvPr>
            <p:cNvCxnSpPr>
              <a:cxnSpLocks/>
            </p:cNvCxnSpPr>
            <p:nvPr/>
          </p:nvCxnSpPr>
          <p:spPr>
            <a:xfrm>
              <a:off x="6801136" y="879640"/>
              <a:ext cx="323850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F705C5B-5D9E-284D-9C47-F47B4B88EE2F}"/>
                </a:ext>
              </a:extLst>
            </p:cNvPr>
            <p:cNvCxnSpPr>
              <a:cxnSpLocks/>
            </p:cNvCxnSpPr>
            <p:nvPr/>
          </p:nvCxnSpPr>
          <p:spPr>
            <a:xfrm>
              <a:off x="6302661" y="879640"/>
              <a:ext cx="323850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37017CB-50C4-F443-952D-C08E99F38780}"/>
              </a:ext>
            </a:extLst>
          </p:cNvPr>
          <p:cNvGrpSpPr/>
          <p:nvPr/>
        </p:nvGrpSpPr>
        <p:grpSpPr>
          <a:xfrm>
            <a:off x="446199" y="1161692"/>
            <a:ext cx="3276928" cy="2471774"/>
            <a:chOff x="446199" y="1236032"/>
            <a:chExt cx="3276928" cy="2471774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E7FE539-2CB5-CA42-9BD2-E36B8423E69E}"/>
                </a:ext>
              </a:extLst>
            </p:cNvPr>
            <p:cNvSpPr/>
            <p:nvPr/>
          </p:nvSpPr>
          <p:spPr>
            <a:xfrm>
              <a:off x="1171609" y="1243712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B156923-BA09-D747-A410-F258A8007896}"/>
                </a:ext>
              </a:extLst>
            </p:cNvPr>
            <p:cNvSpPr/>
            <p:nvPr/>
          </p:nvSpPr>
          <p:spPr>
            <a:xfrm>
              <a:off x="1852666" y="1243721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E411E33-F466-AE4F-9BAD-5D9F79A34C5B}"/>
                </a:ext>
              </a:extLst>
            </p:cNvPr>
            <p:cNvSpPr/>
            <p:nvPr/>
          </p:nvSpPr>
          <p:spPr>
            <a:xfrm>
              <a:off x="450431" y="1236032"/>
              <a:ext cx="3269523" cy="2050091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0FA92A1-96DA-6640-9167-DD979E307EBC}"/>
                </a:ext>
              </a:extLst>
            </p:cNvPr>
            <p:cNvSpPr/>
            <p:nvPr/>
          </p:nvSpPr>
          <p:spPr>
            <a:xfrm>
              <a:off x="446199" y="1243712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24BFA51-C967-FA41-9E9D-EEF4E9A1D0DD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53482"/>
              <a:ext cx="3269523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9840345-32A1-5446-BFD8-7FD1EFA0BC75}"/>
                </a:ext>
              </a:extLst>
            </p:cNvPr>
            <p:cNvCxnSpPr>
              <a:cxnSpLocks/>
            </p:cNvCxnSpPr>
            <p:nvPr/>
          </p:nvCxnSpPr>
          <p:spPr>
            <a:xfrm>
              <a:off x="1198748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6C3D4C0-1AD5-8743-AC3E-8222121FC988}"/>
                </a:ext>
              </a:extLst>
            </p:cNvPr>
            <p:cNvCxnSpPr>
              <a:cxnSpLocks/>
            </p:cNvCxnSpPr>
            <p:nvPr/>
          </p:nvCxnSpPr>
          <p:spPr>
            <a:xfrm>
              <a:off x="447254" y="34919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F6755BF-5E14-2D44-8FEA-D49D4870B9DD}"/>
                </a:ext>
              </a:extLst>
            </p:cNvPr>
            <p:cNvCxnSpPr>
              <a:cxnSpLocks/>
            </p:cNvCxnSpPr>
            <p:nvPr/>
          </p:nvCxnSpPr>
          <p:spPr>
            <a:xfrm>
              <a:off x="453604" y="37078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992059A-4BBF-3740-9C10-B694D7FBE917}"/>
                </a:ext>
              </a:extLst>
            </p:cNvPr>
            <p:cNvCxnSpPr>
              <a:cxnSpLocks/>
            </p:cNvCxnSpPr>
            <p:nvPr/>
          </p:nvCxnSpPr>
          <p:spPr>
            <a:xfrm>
              <a:off x="1862446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B4BF266-B2DF-684B-ABAD-B1216D8210F0}"/>
              </a:ext>
            </a:extLst>
          </p:cNvPr>
          <p:cNvCxnSpPr>
            <a:cxnSpLocks/>
          </p:cNvCxnSpPr>
          <p:nvPr/>
        </p:nvCxnSpPr>
        <p:spPr>
          <a:xfrm flipH="1">
            <a:off x="6696218" y="790575"/>
            <a:ext cx="47482" cy="10795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3D47F75-9CE9-5E45-A4DE-AECB9B86CDA1}"/>
              </a:ext>
            </a:extLst>
          </p:cNvPr>
          <p:cNvGrpSpPr/>
          <p:nvPr/>
        </p:nvGrpSpPr>
        <p:grpSpPr>
          <a:xfrm>
            <a:off x="3843955" y="1161692"/>
            <a:ext cx="3275873" cy="2471774"/>
            <a:chOff x="447254" y="1236032"/>
            <a:chExt cx="3275873" cy="2471774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6EEC441-B606-9144-BEBD-D01B1A8F8D77}"/>
                </a:ext>
              </a:extLst>
            </p:cNvPr>
            <p:cNvSpPr/>
            <p:nvPr/>
          </p:nvSpPr>
          <p:spPr>
            <a:xfrm>
              <a:off x="450431" y="1236032"/>
              <a:ext cx="3269523" cy="2050091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525949A-2B36-0044-884D-16C70099591E}"/>
                </a:ext>
              </a:extLst>
            </p:cNvPr>
            <p:cNvCxnSpPr>
              <a:cxnSpLocks/>
            </p:cNvCxnSpPr>
            <p:nvPr/>
          </p:nvCxnSpPr>
          <p:spPr>
            <a:xfrm>
              <a:off x="447254" y="34919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737F6F31-1E30-0044-AB0B-26DC4EEC6FAF}"/>
                </a:ext>
              </a:extLst>
            </p:cNvPr>
            <p:cNvCxnSpPr>
              <a:cxnSpLocks/>
            </p:cNvCxnSpPr>
            <p:nvPr/>
          </p:nvCxnSpPr>
          <p:spPr>
            <a:xfrm>
              <a:off x="453604" y="37078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F1687852-0511-0143-9C40-E826B663ABF3}"/>
              </a:ext>
            </a:extLst>
          </p:cNvPr>
          <p:cNvGrpSpPr/>
          <p:nvPr/>
        </p:nvGrpSpPr>
        <p:grpSpPr>
          <a:xfrm>
            <a:off x="444079" y="3956536"/>
            <a:ext cx="3275873" cy="2471774"/>
            <a:chOff x="447254" y="1236032"/>
            <a:chExt cx="3275873" cy="2471774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8BD1C838-B5C9-ED4B-9E8B-6FFC95CD0488}"/>
                </a:ext>
              </a:extLst>
            </p:cNvPr>
            <p:cNvSpPr/>
            <p:nvPr/>
          </p:nvSpPr>
          <p:spPr>
            <a:xfrm>
              <a:off x="450431" y="1236032"/>
              <a:ext cx="3269523" cy="2050091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4CEE6F0B-A1C8-E549-8475-0EE0860360A8}"/>
                </a:ext>
              </a:extLst>
            </p:cNvPr>
            <p:cNvCxnSpPr>
              <a:cxnSpLocks/>
            </p:cNvCxnSpPr>
            <p:nvPr/>
          </p:nvCxnSpPr>
          <p:spPr>
            <a:xfrm>
              <a:off x="1185871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63A46815-A5B0-4844-9102-CBAD73B2355D}"/>
                </a:ext>
              </a:extLst>
            </p:cNvPr>
            <p:cNvCxnSpPr>
              <a:cxnSpLocks/>
            </p:cNvCxnSpPr>
            <p:nvPr/>
          </p:nvCxnSpPr>
          <p:spPr>
            <a:xfrm>
              <a:off x="447254" y="34919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0F9B4EAC-B01A-6740-B6E3-E18700A85585}"/>
                </a:ext>
              </a:extLst>
            </p:cNvPr>
            <p:cNvCxnSpPr>
              <a:cxnSpLocks/>
            </p:cNvCxnSpPr>
            <p:nvPr/>
          </p:nvCxnSpPr>
          <p:spPr>
            <a:xfrm>
              <a:off x="453604" y="37078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20367F5-CB06-234B-B069-BDF0B6713CCB}"/>
                </a:ext>
              </a:extLst>
            </p:cNvPr>
            <p:cNvCxnSpPr>
              <a:cxnSpLocks/>
            </p:cNvCxnSpPr>
            <p:nvPr/>
          </p:nvCxnSpPr>
          <p:spPr>
            <a:xfrm>
              <a:off x="1888206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155C6A6B-27B9-9640-8835-B5ACF917D131}"/>
              </a:ext>
            </a:extLst>
          </p:cNvPr>
          <p:cNvGrpSpPr/>
          <p:nvPr/>
        </p:nvGrpSpPr>
        <p:grpSpPr>
          <a:xfrm>
            <a:off x="3839725" y="3956536"/>
            <a:ext cx="3276928" cy="2471774"/>
            <a:chOff x="446199" y="1236032"/>
            <a:chExt cx="3276928" cy="2471774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50FE99EE-DECC-0F40-918E-4ED9DC70DBF8}"/>
                </a:ext>
              </a:extLst>
            </p:cNvPr>
            <p:cNvSpPr/>
            <p:nvPr/>
          </p:nvSpPr>
          <p:spPr>
            <a:xfrm>
              <a:off x="1107216" y="1243712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667C29B9-FF27-F84F-9791-8F172786006A}"/>
                </a:ext>
              </a:extLst>
            </p:cNvPr>
            <p:cNvSpPr/>
            <p:nvPr/>
          </p:nvSpPr>
          <p:spPr>
            <a:xfrm>
              <a:off x="1839785" y="1243721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E060BFCD-ABDE-2743-B1AC-A55970D08A34}"/>
                </a:ext>
              </a:extLst>
            </p:cNvPr>
            <p:cNvSpPr/>
            <p:nvPr/>
          </p:nvSpPr>
          <p:spPr>
            <a:xfrm>
              <a:off x="450431" y="1236032"/>
              <a:ext cx="3269523" cy="2050091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E70F61E-8905-EF40-9CB4-E4289FAE1185}"/>
                </a:ext>
              </a:extLst>
            </p:cNvPr>
            <p:cNvSpPr/>
            <p:nvPr/>
          </p:nvSpPr>
          <p:spPr>
            <a:xfrm>
              <a:off x="446199" y="1243712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ADD1AD0-DF62-6040-8EA3-91991A895FFF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53482"/>
              <a:ext cx="3269523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D48CA964-C84B-1147-8F0D-DA008D2E0DE2}"/>
                </a:ext>
              </a:extLst>
            </p:cNvPr>
            <p:cNvCxnSpPr>
              <a:cxnSpLocks/>
            </p:cNvCxnSpPr>
            <p:nvPr/>
          </p:nvCxnSpPr>
          <p:spPr>
            <a:xfrm>
              <a:off x="1121477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CA228E96-EEBE-B64B-8C3A-3B2656139FA9}"/>
                </a:ext>
              </a:extLst>
            </p:cNvPr>
            <p:cNvCxnSpPr>
              <a:cxnSpLocks/>
            </p:cNvCxnSpPr>
            <p:nvPr/>
          </p:nvCxnSpPr>
          <p:spPr>
            <a:xfrm>
              <a:off x="447254" y="34919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EBF9DBC3-97F4-8D41-8BA2-FA28A66C89CD}"/>
                </a:ext>
              </a:extLst>
            </p:cNvPr>
            <p:cNvCxnSpPr>
              <a:cxnSpLocks/>
            </p:cNvCxnSpPr>
            <p:nvPr/>
          </p:nvCxnSpPr>
          <p:spPr>
            <a:xfrm>
              <a:off x="453604" y="37078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0F6E8CFD-C2FA-BE43-9068-B9308C68FAE3}"/>
                </a:ext>
              </a:extLst>
            </p:cNvPr>
            <p:cNvCxnSpPr>
              <a:cxnSpLocks/>
            </p:cNvCxnSpPr>
            <p:nvPr/>
          </p:nvCxnSpPr>
          <p:spPr>
            <a:xfrm>
              <a:off x="1875323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DFB7D6F-87C2-C844-832F-626778AA838E}"/>
              </a:ext>
            </a:extLst>
          </p:cNvPr>
          <p:cNvGrpSpPr/>
          <p:nvPr/>
        </p:nvGrpSpPr>
        <p:grpSpPr>
          <a:xfrm>
            <a:off x="446199" y="6749810"/>
            <a:ext cx="3276928" cy="2471774"/>
            <a:chOff x="446199" y="1236032"/>
            <a:chExt cx="3276928" cy="2471774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53671D91-E88B-3A42-9492-F90B57BDBC98}"/>
                </a:ext>
              </a:extLst>
            </p:cNvPr>
            <p:cNvSpPr/>
            <p:nvPr/>
          </p:nvSpPr>
          <p:spPr>
            <a:xfrm>
              <a:off x="1120095" y="1243712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2622DBA6-7E29-1F46-84A5-70ED80A884D2}"/>
                </a:ext>
              </a:extLst>
            </p:cNvPr>
            <p:cNvSpPr/>
            <p:nvPr/>
          </p:nvSpPr>
          <p:spPr>
            <a:xfrm>
              <a:off x="1878421" y="1243721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ED1188E7-5336-6C43-A032-17ED4E4B9254}"/>
                </a:ext>
              </a:extLst>
            </p:cNvPr>
            <p:cNvSpPr/>
            <p:nvPr/>
          </p:nvSpPr>
          <p:spPr>
            <a:xfrm>
              <a:off x="450431" y="1236032"/>
              <a:ext cx="3269523" cy="2050091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C4D75FCD-25F3-DE42-B91E-70E22FD37D39}"/>
                </a:ext>
              </a:extLst>
            </p:cNvPr>
            <p:cNvSpPr/>
            <p:nvPr/>
          </p:nvSpPr>
          <p:spPr>
            <a:xfrm>
              <a:off x="446199" y="1243712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21B40BA1-386E-7648-ADF9-BB4420360223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53482"/>
              <a:ext cx="3269523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1695410-F131-E745-BA2E-6A6CA067DE87}"/>
                </a:ext>
              </a:extLst>
            </p:cNvPr>
            <p:cNvCxnSpPr>
              <a:cxnSpLocks/>
            </p:cNvCxnSpPr>
            <p:nvPr/>
          </p:nvCxnSpPr>
          <p:spPr>
            <a:xfrm>
              <a:off x="1147236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EFDDD7FB-94E4-094E-BAF8-BDFFF7BF5C05}"/>
                </a:ext>
              </a:extLst>
            </p:cNvPr>
            <p:cNvCxnSpPr>
              <a:cxnSpLocks/>
            </p:cNvCxnSpPr>
            <p:nvPr/>
          </p:nvCxnSpPr>
          <p:spPr>
            <a:xfrm>
              <a:off x="447254" y="34919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0033B636-44A0-2846-BA2F-AAA6C375EEC6}"/>
                </a:ext>
              </a:extLst>
            </p:cNvPr>
            <p:cNvCxnSpPr>
              <a:cxnSpLocks/>
            </p:cNvCxnSpPr>
            <p:nvPr/>
          </p:nvCxnSpPr>
          <p:spPr>
            <a:xfrm>
              <a:off x="453604" y="37078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AC947FA3-189D-4245-8C02-CEF435F08FCC}"/>
                </a:ext>
              </a:extLst>
            </p:cNvPr>
            <p:cNvCxnSpPr>
              <a:cxnSpLocks/>
            </p:cNvCxnSpPr>
            <p:nvPr/>
          </p:nvCxnSpPr>
          <p:spPr>
            <a:xfrm>
              <a:off x="1913959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96ACC672-1D44-5C49-AEDE-37DE46C7DEBA}"/>
              </a:ext>
            </a:extLst>
          </p:cNvPr>
          <p:cNvGrpSpPr/>
          <p:nvPr/>
        </p:nvGrpSpPr>
        <p:grpSpPr>
          <a:xfrm>
            <a:off x="3842900" y="6749810"/>
            <a:ext cx="3276928" cy="2471774"/>
            <a:chOff x="446199" y="1236032"/>
            <a:chExt cx="3276928" cy="2471774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05DF5D1E-8EA0-3442-9FF0-EEEADA88B5A3}"/>
                </a:ext>
              </a:extLst>
            </p:cNvPr>
            <p:cNvSpPr/>
            <p:nvPr/>
          </p:nvSpPr>
          <p:spPr>
            <a:xfrm>
              <a:off x="1171612" y="1243712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9F0A3A72-1A76-1B40-AAC4-AB5D5FE9F0AC}"/>
                </a:ext>
              </a:extLst>
            </p:cNvPr>
            <p:cNvSpPr/>
            <p:nvPr/>
          </p:nvSpPr>
          <p:spPr>
            <a:xfrm>
              <a:off x="1878422" y="1243721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71C725DC-7002-D145-9E61-1A3BE16FC1C5}"/>
                </a:ext>
              </a:extLst>
            </p:cNvPr>
            <p:cNvSpPr/>
            <p:nvPr/>
          </p:nvSpPr>
          <p:spPr>
            <a:xfrm>
              <a:off x="450431" y="1236032"/>
              <a:ext cx="3269523" cy="2050091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DF24D5EE-2B6B-9249-B370-D8C4CAE7DC2C}"/>
                </a:ext>
              </a:extLst>
            </p:cNvPr>
            <p:cNvSpPr/>
            <p:nvPr/>
          </p:nvSpPr>
          <p:spPr>
            <a:xfrm>
              <a:off x="446199" y="1243712"/>
              <a:ext cx="866928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8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8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66E72EC0-2155-784D-B57B-A0E8089AF212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53482"/>
              <a:ext cx="3269523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647B96F3-CA32-4442-A0F2-2F63F95F2056}"/>
                </a:ext>
              </a:extLst>
            </p:cNvPr>
            <p:cNvCxnSpPr>
              <a:cxnSpLocks/>
            </p:cNvCxnSpPr>
            <p:nvPr/>
          </p:nvCxnSpPr>
          <p:spPr>
            <a:xfrm>
              <a:off x="1185869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B9DCA25B-F22D-8243-BD24-2D2A4D53D067}"/>
                </a:ext>
              </a:extLst>
            </p:cNvPr>
            <p:cNvCxnSpPr>
              <a:cxnSpLocks/>
            </p:cNvCxnSpPr>
            <p:nvPr/>
          </p:nvCxnSpPr>
          <p:spPr>
            <a:xfrm>
              <a:off x="447254" y="34919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0748C631-399C-D94F-870E-13CC3FC1C009}"/>
                </a:ext>
              </a:extLst>
            </p:cNvPr>
            <p:cNvCxnSpPr>
              <a:cxnSpLocks/>
            </p:cNvCxnSpPr>
            <p:nvPr/>
          </p:nvCxnSpPr>
          <p:spPr>
            <a:xfrm>
              <a:off x="453604" y="3707806"/>
              <a:ext cx="3269523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381CFB22-F6F1-6A4C-A308-85077035DABB}"/>
                </a:ext>
              </a:extLst>
            </p:cNvPr>
            <p:cNvCxnSpPr>
              <a:cxnSpLocks/>
            </p:cNvCxnSpPr>
            <p:nvPr/>
          </p:nvCxnSpPr>
          <p:spPr>
            <a:xfrm>
              <a:off x="1913957" y="1236032"/>
              <a:ext cx="0" cy="2174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23">
            <a:extLst>
              <a:ext uri="{FF2B5EF4-FFF2-40B4-BE49-F238E27FC236}">
                <a16:creationId xmlns:a16="http://schemas.microsoft.com/office/drawing/2014/main" id="{E2FEF248-E9A2-43FB-9205-58B543E79627}"/>
              </a:ext>
            </a:extLst>
          </p:cNvPr>
          <p:cNvCxnSpPr>
            <a:cxnSpLocks/>
          </p:cNvCxnSpPr>
          <p:nvPr/>
        </p:nvCxnSpPr>
        <p:spPr>
          <a:xfrm>
            <a:off x="447226" y="1570179"/>
            <a:ext cx="3269523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30">
            <a:extLst>
              <a:ext uri="{FF2B5EF4-FFF2-40B4-BE49-F238E27FC236}">
                <a16:creationId xmlns:a16="http://schemas.microsoft.com/office/drawing/2014/main" id="{107B9DEE-59B5-48F9-95AF-7EC08E4760A9}"/>
              </a:ext>
            </a:extLst>
          </p:cNvPr>
          <p:cNvSpPr/>
          <p:nvPr/>
        </p:nvSpPr>
        <p:spPr>
          <a:xfrm>
            <a:off x="420488" y="1386386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91" name="Straight Connector 31">
            <a:extLst>
              <a:ext uri="{FF2B5EF4-FFF2-40B4-BE49-F238E27FC236}">
                <a16:creationId xmlns:a16="http://schemas.microsoft.com/office/drawing/2014/main" id="{5930D37B-EDE2-4704-9A95-81186FEEAEE3}"/>
              </a:ext>
            </a:extLst>
          </p:cNvPr>
          <p:cNvCxnSpPr>
            <a:cxnSpLocks/>
          </p:cNvCxnSpPr>
          <p:nvPr/>
        </p:nvCxnSpPr>
        <p:spPr>
          <a:xfrm>
            <a:off x="2349700" y="1378487"/>
            <a:ext cx="0" cy="21745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29">
            <a:extLst>
              <a:ext uri="{FF2B5EF4-FFF2-40B4-BE49-F238E27FC236}">
                <a16:creationId xmlns:a16="http://schemas.microsoft.com/office/drawing/2014/main" id="{5CA385A7-145F-422C-8B58-F331132627DB}"/>
              </a:ext>
            </a:extLst>
          </p:cNvPr>
          <p:cNvSpPr/>
          <p:nvPr/>
        </p:nvSpPr>
        <p:spPr>
          <a:xfrm>
            <a:off x="2422757" y="1386386"/>
            <a:ext cx="6285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 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93" name="Rectangle 29">
            <a:extLst>
              <a:ext uri="{FF2B5EF4-FFF2-40B4-BE49-F238E27FC236}">
                <a16:creationId xmlns:a16="http://schemas.microsoft.com/office/drawing/2014/main" id="{18CBE231-79E1-4263-9CCF-6C4227FF6C54}"/>
              </a:ext>
            </a:extLst>
          </p:cNvPr>
          <p:cNvSpPr/>
          <p:nvPr/>
        </p:nvSpPr>
        <p:spPr>
          <a:xfrm>
            <a:off x="4569173" y="1168717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TOMA #: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94" name="Rectangle 30">
            <a:extLst>
              <a:ext uri="{FF2B5EF4-FFF2-40B4-BE49-F238E27FC236}">
                <a16:creationId xmlns:a16="http://schemas.microsoft.com/office/drawing/2014/main" id="{A9A4A560-5C44-4DB1-945E-73B98003ABD1}"/>
              </a:ext>
            </a:extLst>
          </p:cNvPr>
          <p:cNvSpPr/>
          <p:nvPr/>
        </p:nvSpPr>
        <p:spPr>
          <a:xfrm>
            <a:off x="5250230" y="1168726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PLANO: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95" name="Rectangle 22">
            <a:extLst>
              <a:ext uri="{FF2B5EF4-FFF2-40B4-BE49-F238E27FC236}">
                <a16:creationId xmlns:a16="http://schemas.microsoft.com/office/drawing/2014/main" id="{89A361C6-79DE-442A-8D9E-FCED8667BBB0}"/>
              </a:ext>
            </a:extLst>
          </p:cNvPr>
          <p:cNvSpPr/>
          <p:nvPr/>
        </p:nvSpPr>
        <p:spPr>
          <a:xfrm>
            <a:off x="3843763" y="1168717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ESCENA #: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96" name="Straight Connector 23">
            <a:extLst>
              <a:ext uri="{FF2B5EF4-FFF2-40B4-BE49-F238E27FC236}">
                <a16:creationId xmlns:a16="http://schemas.microsoft.com/office/drawing/2014/main" id="{75668AC6-0F20-4BF3-8A87-C85B065A3BF6}"/>
              </a:ext>
            </a:extLst>
          </p:cNvPr>
          <p:cNvCxnSpPr>
            <a:cxnSpLocks/>
          </p:cNvCxnSpPr>
          <p:nvPr/>
        </p:nvCxnSpPr>
        <p:spPr>
          <a:xfrm>
            <a:off x="3846938" y="1378487"/>
            <a:ext cx="3269523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29">
            <a:extLst>
              <a:ext uri="{FF2B5EF4-FFF2-40B4-BE49-F238E27FC236}">
                <a16:creationId xmlns:a16="http://schemas.microsoft.com/office/drawing/2014/main" id="{45662A0F-5975-451E-8E7B-DF0F1E923121}"/>
              </a:ext>
            </a:extLst>
          </p:cNvPr>
          <p:cNvSpPr/>
          <p:nvPr/>
        </p:nvSpPr>
        <p:spPr>
          <a:xfrm>
            <a:off x="1171609" y="3950845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TOMA #: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98" name="Rectangle 30">
            <a:extLst>
              <a:ext uri="{FF2B5EF4-FFF2-40B4-BE49-F238E27FC236}">
                <a16:creationId xmlns:a16="http://schemas.microsoft.com/office/drawing/2014/main" id="{0FB34349-AF75-4C92-A66F-5C1DAA9495CF}"/>
              </a:ext>
            </a:extLst>
          </p:cNvPr>
          <p:cNvSpPr/>
          <p:nvPr/>
        </p:nvSpPr>
        <p:spPr>
          <a:xfrm>
            <a:off x="1852666" y="3950854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PLANO: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99" name="Rectangle 22">
            <a:extLst>
              <a:ext uri="{FF2B5EF4-FFF2-40B4-BE49-F238E27FC236}">
                <a16:creationId xmlns:a16="http://schemas.microsoft.com/office/drawing/2014/main" id="{829BF910-894C-483B-B81C-A9E0537A37F4}"/>
              </a:ext>
            </a:extLst>
          </p:cNvPr>
          <p:cNvSpPr/>
          <p:nvPr/>
        </p:nvSpPr>
        <p:spPr>
          <a:xfrm>
            <a:off x="446199" y="3950845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ESCENA #: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00" name="Straight Connector 23">
            <a:extLst>
              <a:ext uri="{FF2B5EF4-FFF2-40B4-BE49-F238E27FC236}">
                <a16:creationId xmlns:a16="http://schemas.microsoft.com/office/drawing/2014/main" id="{FFAE1494-6C6A-4845-918C-BCC1B1ACC365}"/>
              </a:ext>
            </a:extLst>
          </p:cNvPr>
          <p:cNvCxnSpPr>
            <a:cxnSpLocks/>
          </p:cNvCxnSpPr>
          <p:nvPr/>
        </p:nvCxnSpPr>
        <p:spPr>
          <a:xfrm>
            <a:off x="449374" y="4160615"/>
            <a:ext cx="3269523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81">
            <a:extLst>
              <a:ext uri="{FF2B5EF4-FFF2-40B4-BE49-F238E27FC236}">
                <a16:creationId xmlns:a16="http://schemas.microsoft.com/office/drawing/2014/main" id="{FC4FDF42-30C1-4857-B081-23E16C008530}"/>
              </a:ext>
            </a:extLst>
          </p:cNvPr>
          <p:cNvCxnSpPr>
            <a:cxnSpLocks/>
          </p:cNvCxnSpPr>
          <p:nvPr/>
        </p:nvCxnSpPr>
        <p:spPr>
          <a:xfrm>
            <a:off x="4577250" y="1159673"/>
            <a:ext cx="0" cy="21745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81">
            <a:extLst>
              <a:ext uri="{FF2B5EF4-FFF2-40B4-BE49-F238E27FC236}">
                <a16:creationId xmlns:a16="http://schemas.microsoft.com/office/drawing/2014/main" id="{673832D2-4A09-49AA-A236-FD93A019C2AC}"/>
              </a:ext>
            </a:extLst>
          </p:cNvPr>
          <p:cNvCxnSpPr>
            <a:cxnSpLocks/>
          </p:cNvCxnSpPr>
          <p:nvPr/>
        </p:nvCxnSpPr>
        <p:spPr>
          <a:xfrm>
            <a:off x="5270566" y="1170404"/>
            <a:ext cx="0" cy="21745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28">
            <a:extLst>
              <a:ext uri="{FF2B5EF4-FFF2-40B4-BE49-F238E27FC236}">
                <a16:creationId xmlns:a16="http://schemas.microsoft.com/office/drawing/2014/main" id="{2D2F00A1-4FFE-48C2-B090-5D1783325485}"/>
              </a:ext>
            </a:extLst>
          </p:cNvPr>
          <p:cNvCxnSpPr>
            <a:cxnSpLocks/>
          </p:cNvCxnSpPr>
          <p:nvPr/>
        </p:nvCxnSpPr>
        <p:spPr>
          <a:xfrm>
            <a:off x="451456" y="3850261"/>
            <a:ext cx="3269523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28">
            <a:extLst>
              <a:ext uri="{FF2B5EF4-FFF2-40B4-BE49-F238E27FC236}">
                <a16:creationId xmlns:a16="http://schemas.microsoft.com/office/drawing/2014/main" id="{28927423-9BAB-4AF8-B1CC-15910146155A}"/>
              </a:ext>
            </a:extLst>
          </p:cNvPr>
          <p:cNvCxnSpPr>
            <a:cxnSpLocks/>
          </p:cNvCxnSpPr>
          <p:nvPr/>
        </p:nvCxnSpPr>
        <p:spPr>
          <a:xfrm>
            <a:off x="3836460" y="3848113"/>
            <a:ext cx="3269523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28">
            <a:extLst>
              <a:ext uri="{FF2B5EF4-FFF2-40B4-BE49-F238E27FC236}">
                <a16:creationId xmlns:a16="http://schemas.microsoft.com/office/drawing/2014/main" id="{CD366BE4-D3B8-4B12-A940-3EAA73C717F6}"/>
              </a:ext>
            </a:extLst>
          </p:cNvPr>
          <p:cNvCxnSpPr>
            <a:cxnSpLocks/>
          </p:cNvCxnSpPr>
          <p:nvPr/>
        </p:nvCxnSpPr>
        <p:spPr>
          <a:xfrm>
            <a:off x="436429" y="6642836"/>
            <a:ext cx="3269523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28">
            <a:extLst>
              <a:ext uri="{FF2B5EF4-FFF2-40B4-BE49-F238E27FC236}">
                <a16:creationId xmlns:a16="http://schemas.microsoft.com/office/drawing/2014/main" id="{034BDCED-4947-46B6-BC9C-F79A12B8A91D}"/>
              </a:ext>
            </a:extLst>
          </p:cNvPr>
          <p:cNvCxnSpPr>
            <a:cxnSpLocks/>
          </p:cNvCxnSpPr>
          <p:nvPr/>
        </p:nvCxnSpPr>
        <p:spPr>
          <a:xfrm>
            <a:off x="3821429" y="6640688"/>
            <a:ext cx="3269523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28">
            <a:extLst>
              <a:ext uri="{FF2B5EF4-FFF2-40B4-BE49-F238E27FC236}">
                <a16:creationId xmlns:a16="http://schemas.microsoft.com/office/drawing/2014/main" id="{96B0E629-6FCB-42DC-97E1-B07232DB5C98}"/>
              </a:ext>
            </a:extLst>
          </p:cNvPr>
          <p:cNvCxnSpPr>
            <a:cxnSpLocks/>
          </p:cNvCxnSpPr>
          <p:nvPr/>
        </p:nvCxnSpPr>
        <p:spPr>
          <a:xfrm>
            <a:off x="444079" y="9446136"/>
            <a:ext cx="3269523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28">
            <a:extLst>
              <a:ext uri="{FF2B5EF4-FFF2-40B4-BE49-F238E27FC236}">
                <a16:creationId xmlns:a16="http://schemas.microsoft.com/office/drawing/2014/main" id="{616CEB5B-8E19-4588-9A91-4CD6362C3188}"/>
              </a:ext>
            </a:extLst>
          </p:cNvPr>
          <p:cNvCxnSpPr>
            <a:cxnSpLocks/>
          </p:cNvCxnSpPr>
          <p:nvPr/>
        </p:nvCxnSpPr>
        <p:spPr>
          <a:xfrm>
            <a:off x="3841960" y="9443988"/>
            <a:ext cx="3269523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23">
            <a:extLst>
              <a:ext uri="{FF2B5EF4-FFF2-40B4-BE49-F238E27FC236}">
                <a16:creationId xmlns:a16="http://schemas.microsoft.com/office/drawing/2014/main" id="{B1A8E932-A0B4-4FD3-8764-6974A3FCF73C}"/>
              </a:ext>
            </a:extLst>
          </p:cNvPr>
          <p:cNvCxnSpPr>
            <a:cxnSpLocks/>
          </p:cNvCxnSpPr>
          <p:nvPr/>
        </p:nvCxnSpPr>
        <p:spPr>
          <a:xfrm>
            <a:off x="3872839" y="1568632"/>
            <a:ext cx="3269523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30">
            <a:extLst>
              <a:ext uri="{FF2B5EF4-FFF2-40B4-BE49-F238E27FC236}">
                <a16:creationId xmlns:a16="http://schemas.microsoft.com/office/drawing/2014/main" id="{D168C42E-243D-4D2E-958B-F04BEB63A7F9}"/>
              </a:ext>
            </a:extLst>
          </p:cNvPr>
          <p:cNvSpPr/>
          <p:nvPr/>
        </p:nvSpPr>
        <p:spPr>
          <a:xfrm>
            <a:off x="3846101" y="1384839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31" name="Straight Connector 31">
            <a:extLst>
              <a:ext uri="{FF2B5EF4-FFF2-40B4-BE49-F238E27FC236}">
                <a16:creationId xmlns:a16="http://schemas.microsoft.com/office/drawing/2014/main" id="{A487A41E-7EC2-418A-AB5E-EC2B7CBC8607}"/>
              </a:ext>
            </a:extLst>
          </p:cNvPr>
          <p:cNvCxnSpPr>
            <a:cxnSpLocks/>
          </p:cNvCxnSpPr>
          <p:nvPr/>
        </p:nvCxnSpPr>
        <p:spPr>
          <a:xfrm>
            <a:off x="5775313" y="1376940"/>
            <a:ext cx="0" cy="21745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29">
            <a:extLst>
              <a:ext uri="{FF2B5EF4-FFF2-40B4-BE49-F238E27FC236}">
                <a16:creationId xmlns:a16="http://schemas.microsoft.com/office/drawing/2014/main" id="{DC2A1698-0578-401C-ABA7-6794B821CA7E}"/>
              </a:ext>
            </a:extLst>
          </p:cNvPr>
          <p:cNvSpPr/>
          <p:nvPr/>
        </p:nvSpPr>
        <p:spPr>
          <a:xfrm>
            <a:off x="5848370" y="1384839"/>
            <a:ext cx="6285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 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33" name="Straight Connector 23">
            <a:extLst>
              <a:ext uri="{FF2B5EF4-FFF2-40B4-BE49-F238E27FC236}">
                <a16:creationId xmlns:a16="http://schemas.microsoft.com/office/drawing/2014/main" id="{BE50E282-D4E0-417F-9368-2762EB043895}"/>
              </a:ext>
            </a:extLst>
          </p:cNvPr>
          <p:cNvCxnSpPr>
            <a:cxnSpLocks/>
          </p:cNvCxnSpPr>
          <p:nvPr/>
        </p:nvCxnSpPr>
        <p:spPr>
          <a:xfrm>
            <a:off x="444079" y="4335504"/>
            <a:ext cx="3269523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30">
            <a:extLst>
              <a:ext uri="{FF2B5EF4-FFF2-40B4-BE49-F238E27FC236}">
                <a16:creationId xmlns:a16="http://schemas.microsoft.com/office/drawing/2014/main" id="{CB98DDDE-F5DF-4FCA-831F-0EBEAFDF0898}"/>
              </a:ext>
            </a:extLst>
          </p:cNvPr>
          <p:cNvSpPr/>
          <p:nvPr/>
        </p:nvSpPr>
        <p:spPr>
          <a:xfrm>
            <a:off x="417341" y="4151711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35" name="Straight Connector 31">
            <a:extLst>
              <a:ext uri="{FF2B5EF4-FFF2-40B4-BE49-F238E27FC236}">
                <a16:creationId xmlns:a16="http://schemas.microsoft.com/office/drawing/2014/main" id="{B50E0D33-5DFF-408B-8212-5FB11CF5E623}"/>
              </a:ext>
            </a:extLst>
          </p:cNvPr>
          <p:cNvCxnSpPr>
            <a:cxnSpLocks/>
          </p:cNvCxnSpPr>
          <p:nvPr/>
        </p:nvCxnSpPr>
        <p:spPr>
          <a:xfrm>
            <a:off x="2346553" y="4143812"/>
            <a:ext cx="0" cy="21745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29">
            <a:extLst>
              <a:ext uri="{FF2B5EF4-FFF2-40B4-BE49-F238E27FC236}">
                <a16:creationId xmlns:a16="http://schemas.microsoft.com/office/drawing/2014/main" id="{9C3DD909-35D9-4526-B930-4BD92416BF7A}"/>
              </a:ext>
            </a:extLst>
          </p:cNvPr>
          <p:cNvSpPr/>
          <p:nvPr/>
        </p:nvSpPr>
        <p:spPr>
          <a:xfrm>
            <a:off x="2419610" y="4151711"/>
            <a:ext cx="6285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 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37" name="Straight Connector 23">
            <a:extLst>
              <a:ext uri="{FF2B5EF4-FFF2-40B4-BE49-F238E27FC236}">
                <a16:creationId xmlns:a16="http://schemas.microsoft.com/office/drawing/2014/main" id="{E2933E86-E692-450F-8EC8-CD084E5C8350}"/>
              </a:ext>
            </a:extLst>
          </p:cNvPr>
          <p:cNvCxnSpPr>
            <a:cxnSpLocks/>
          </p:cNvCxnSpPr>
          <p:nvPr/>
        </p:nvCxnSpPr>
        <p:spPr>
          <a:xfrm>
            <a:off x="3837440" y="4346493"/>
            <a:ext cx="3269523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Rectangle 30">
            <a:extLst>
              <a:ext uri="{FF2B5EF4-FFF2-40B4-BE49-F238E27FC236}">
                <a16:creationId xmlns:a16="http://schemas.microsoft.com/office/drawing/2014/main" id="{36D08FC1-00CB-42E9-AACD-491FE51DEE04}"/>
              </a:ext>
            </a:extLst>
          </p:cNvPr>
          <p:cNvSpPr/>
          <p:nvPr/>
        </p:nvSpPr>
        <p:spPr>
          <a:xfrm>
            <a:off x="3810702" y="4162700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39" name="Straight Connector 31">
            <a:extLst>
              <a:ext uri="{FF2B5EF4-FFF2-40B4-BE49-F238E27FC236}">
                <a16:creationId xmlns:a16="http://schemas.microsoft.com/office/drawing/2014/main" id="{7D6C3196-563A-4F55-8D74-C3F35BC1258A}"/>
              </a:ext>
            </a:extLst>
          </p:cNvPr>
          <p:cNvCxnSpPr>
            <a:cxnSpLocks/>
          </p:cNvCxnSpPr>
          <p:nvPr/>
        </p:nvCxnSpPr>
        <p:spPr>
          <a:xfrm>
            <a:off x="5739914" y="4154801"/>
            <a:ext cx="0" cy="21745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29">
            <a:extLst>
              <a:ext uri="{FF2B5EF4-FFF2-40B4-BE49-F238E27FC236}">
                <a16:creationId xmlns:a16="http://schemas.microsoft.com/office/drawing/2014/main" id="{8738B9C1-B9F4-46AF-9937-EFD34F71B5A0}"/>
              </a:ext>
            </a:extLst>
          </p:cNvPr>
          <p:cNvSpPr/>
          <p:nvPr/>
        </p:nvSpPr>
        <p:spPr>
          <a:xfrm>
            <a:off x="5812971" y="4162700"/>
            <a:ext cx="6285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 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41" name="Straight Connector 23">
            <a:extLst>
              <a:ext uri="{FF2B5EF4-FFF2-40B4-BE49-F238E27FC236}">
                <a16:creationId xmlns:a16="http://schemas.microsoft.com/office/drawing/2014/main" id="{0C42BDF6-986B-41DA-8B4E-FE793BB41718}"/>
              </a:ext>
            </a:extLst>
          </p:cNvPr>
          <p:cNvCxnSpPr>
            <a:cxnSpLocks/>
          </p:cNvCxnSpPr>
          <p:nvPr/>
        </p:nvCxnSpPr>
        <p:spPr>
          <a:xfrm>
            <a:off x="471179" y="7178717"/>
            <a:ext cx="3269523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30">
            <a:extLst>
              <a:ext uri="{FF2B5EF4-FFF2-40B4-BE49-F238E27FC236}">
                <a16:creationId xmlns:a16="http://schemas.microsoft.com/office/drawing/2014/main" id="{E5F6B62E-B23F-42E4-A370-3ABDF9B88221}"/>
              </a:ext>
            </a:extLst>
          </p:cNvPr>
          <p:cNvSpPr/>
          <p:nvPr/>
        </p:nvSpPr>
        <p:spPr>
          <a:xfrm>
            <a:off x="444441" y="6994924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43" name="Straight Connector 31">
            <a:extLst>
              <a:ext uri="{FF2B5EF4-FFF2-40B4-BE49-F238E27FC236}">
                <a16:creationId xmlns:a16="http://schemas.microsoft.com/office/drawing/2014/main" id="{67815D5D-4724-41FE-BAAC-23C9475E5585}"/>
              </a:ext>
            </a:extLst>
          </p:cNvPr>
          <p:cNvCxnSpPr>
            <a:cxnSpLocks/>
          </p:cNvCxnSpPr>
          <p:nvPr/>
        </p:nvCxnSpPr>
        <p:spPr>
          <a:xfrm>
            <a:off x="2373653" y="6987025"/>
            <a:ext cx="0" cy="21745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29">
            <a:extLst>
              <a:ext uri="{FF2B5EF4-FFF2-40B4-BE49-F238E27FC236}">
                <a16:creationId xmlns:a16="http://schemas.microsoft.com/office/drawing/2014/main" id="{8B2715CB-13E5-4ADC-9116-979C0A628723}"/>
              </a:ext>
            </a:extLst>
          </p:cNvPr>
          <p:cNvSpPr/>
          <p:nvPr/>
        </p:nvSpPr>
        <p:spPr>
          <a:xfrm>
            <a:off x="2446710" y="6994924"/>
            <a:ext cx="6285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 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45" name="Straight Connector 23">
            <a:extLst>
              <a:ext uri="{FF2B5EF4-FFF2-40B4-BE49-F238E27FC236}">
                <a16:creationId xmlns:a16="http://schemas.microsoft.com/office/drawing/2014/main" id="{770EB103-DA93-4429-8964-26AF6D19DAAB}"/>
              </a:ext>
            </a:extLst>
          </p:cNvPr>
          <p:cNvCxnSpPr>
            <a:cxnSpLocks/>
          </p:cNvCxnSpPr>
          <p:nvPr/>
        </p:nvCxnSpPr>
        <p:spPr>
          <a:xfrm>
            <a:off x="3880718" y="7175879"/>
            <a:ext cx="3269523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tangle 30">
            <a:extLst>
              <a:ext uri="{FF2B5EF4-FFF2-40B4-BE49-F238E27FC236}">
                <a16:creationId xmlns:a16="http://schemas.microsoft.com/office/drawing/2014/main" id="{57958581-4962-4001-BDC4-504BBC9762DB}"/>
              </a:ext>
            </a:extLst>
          </p:cNvPr>
          <p:cNvSpPr/>
          <p:nvPr/>
        </p:nvSpPr>
        <p:spPr>
          <a:xfrm>
            <a:off x="3853980" y="6992086"/>
            <a:ext cx="8669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47" name="Straight Connector 31">
            <a:extLst>
              <a:ext uri="{FF2B5EF4-FFF2-40B4-BE49-F238E27FC236}">
                <a16:creationId xmlns:a16="http://schemas.microsoft.com/office/drawing/2014/main" id="{D1A9FE90-F2DE-4C12-A76D-8E4AD50B01A6}"/>
              </a:ext>
            </a:extLst>
          </p:cNvPr>
          <p:cNvCxnSpPr>
            <a:cxnSpLocks/>
          </p:cNvCxnSpPr>
          <p:nvPr/>
        </p:nvCxnSpPr>
        <p:spPr>
          <a:xfrm>
            <a:off x="5783192" y="6984187"/>
            <a:ext cx="0" cy="21745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Rectangle 29">
            <a:extLst>
              <a:ext uri="{FF2B5EF4-FFF2-40B4-BE49-F238E27FC236}">
                <a16:creationId xmlns:a16="http://schemas.microsoft.com/office/drawing/2014/main" id="{0537FF55-4586-4D48-9C62-4B1CC787DC96}"/>
              </a:ext>
            </a:extLst>
          </p:cNvPr>
          <p:cNvSpPr/>
          <p:nvPr/>
        </p:nvSpPr>
        <p:spPr>
          <a:xfrm>
            <a:off x="5856249" y="6992086"/>
            <a:ext cx="6285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8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 :</a:t>
            </a:r>
            <a:endParaRPr lang="en-US" sz="8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698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1465</TotalTime>
  <Words>63</Words>
  <Application>Microsoft Office PowerPoint</Application>
  <PresentationFormat>Personalizado</PresentationFormat>
  <Paragraphs>33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 Light</vt:lpstr>
      <vt:lpstr>Open Sans Semibold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ahsan ali</dc:creator>
  <cp:lastModifiedBy>Alumno04</cp:lastModifiedBy>
  <cp:revision>47</cp:revision>
  <cp:lastPrinted>2019-01-04T00:06:36Z</cp:lastPrinted>
  <dcterms:created xsi:type="dcterms:W3CDTF">2018-03-22T02:28:29Z</dcterms:created>
  <dcterms:modified xsi:type="dcterms:W3CDTF">2026-06-04T15:39:05Z</dcterms:modified>
</cp:coreProperties>
</file>