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4" r:id="rId20"/>
    <p:sldId id="276" r:id="rId21"/>
    <p:sldId id="277" r:id="rId22"/>
    <p:sldId id="275" r:id="rId23"/>
    <p:sldId id="28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5" r:id="rId34"/>
    <p:sldId id="287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notesMaster" Target="notesMasters/notesMaster1.xml" /><Relationship Id="rId47" Type="http://schemas.microsoft.com/office/2016/11/relationships/changesInfo" Target="changesInfos/changesInfo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HIGA" userId="3adef42418e36d17" providerId="LiveId" clId="{8DA7A7BF-1593-D343-8714-964B9C494197}"/>
    <pc:docChg chg="custSel addSld modSld">
      <pc:chgData name="LAURA HIGA" userId="3adef42418e36d17" providerId="LiveId" clId="{8DA7A7BF-1593-D343-8714-964B9C494197}" dt="2022-05-25T18:34:29.145" v="1462" actId="20577"/>
      <pc:docMkLst>
        <pc:docMk/>
      </pc:docMkLst>
      <pc:sldChg chg="addSp modSp mod setBg setClrOvrMap">
        <pc:chgData name="LAURA HIGA" userId="3adef42418e36d17" providerId="LiveId" clId="{8DA7A7BF-1593-D343-8714-964B9C494197}" dt="2022-05-25T15:14:46.791" v="51" actId="26606"/>
        <pc:sldMkLst>
          <pc:docMk/>
          <pc:sldMk cId="68543094" sldId="256"/>
        </pc:sldMkLst>
        <pc:spChg chg="mod">
          <ac:chgData name="LAURA HIGA" userId="3adef42418e36d17" providerId="LiveId" clId="{8DA7A7BF-1593-D343-8714-964B9C494197}" dt="2022-05-25T15:14:46.791" v="51" actId="26606"/>
          <ac:spMkLst>
            <pc:docMk/>
            <pc:sldMk cId="68543094" sldId="256"/>
            <ac:spMk id="2" creationId="{0890A3A2-0ECD-C820-B7F0-3D21D0AE10BB}"/>
          </ac:spMkLst>
        </pc:spChg>
        <pc:spChg chg="mod">
          <ac:chgData name="LAURA HIGA" userId="3adef42418e36d17" providerId="LiveId" clId="{8DA7A7BF-1593-D343-8714-964B9C494197}" dt="2022-05-25T15:14:46.791" v="51" actId="26606"/>
          <ac:spMkLst>
            <pc:docMk/>
            <pc:sldMk cId="68543094" sldId="256"/>
            <ac:spMk id="3" creationId="{29468AA2-C564-BCF7-87A4-B70EAAAE2190}"/>
          </ac:spMkLst>
        </pc:spChg>
        <pc:spChg chg="add">
          <ac:chgData name="LAURA HIGA" userId="3adef42418e36d17" providerId="LiveId" clId="{8DA7A7BF-1593-D343-8714-964B9C494197}" dt="2022-05-25T15:14:46.791" v="51" actId="26606"/>
          <ac:spMkLst>
            <pc:docMk/>
            <pc:sldMk cId="68543094" sldId="256"/>
            <ac:spMk id="8" creationId="{7826DDCA-6D09-4690-86AE-A65700C436B8}"/>
          </ac:spMkLst>
        </pc:spChg>
        <pc:spChg chg="add">
          <ac:chgData name="LAURA HIGA" userId="3adef42418e36d17" providerId="LiveId" clId="{8DA7A7BF-1593-D343-8714-964B9C494197}" dt="2022-05-25T15:14:46.791" v="51" actId="26606"/>
          <ac:spMkLst>
            <pc:docMk/>
            <pc:sldMk cId="68543094" sldId="256"/>
            <ac:spMk id="10" creationId="{48D94113-B99D-4827-8468-42C0869DD60B}"/>
          </ac:spMkLst>
        </pc:spChg>
        <pc:spChg chg="add">
          <ac:chgData name="LAURA HIGA" userId="3adef42418e36d17" providerId="LiveId" clId="{8DA7A7BF-1593-D343-8714-964B9C494197}" dt="2022-05-25T15:14:46.791" v="51" actId="26606"/>
          <ac:spMkLst>
            <pc:docMk/>
            <pc:sldMk cId="68543094" sldId="256"/>
            <ac:spMk id="12" creationId="{0D97E19A-F48B-4D56-A949-3A826CF00A04}"/>
          </ac:spMkLst>
        </pc:spChg>
        <pc:picChg chg="add">
          <ac:chgData name="LAURA HIGA" userId="3adef42418e36d17" providerId="LiveId" clId="{8DA7A7BF-1593-D343-8714-964B9C494197}" dt="2022-05-25T15:14:46.791" v="51" actId="26606"/>
          <ac:picMkLst>
            <pc:docMk/>
            <pc:sldMk cId="68543094" sldId="256"/>
            <ac:picMk id="14" creationId="{E5B1C489-3520-454E-BCE4-DE06A472FFFA}"/>
          </ac:picMkLst>
        </pc:picChg>
        <pc:picChg chg="add">
          <ac:chgData name="LAURA HIGA" userId="3adef42418e36d17" providerId="LiveId" clId="{8DA7A7BF-1593-D343-8714-964B9C494197}" dt="2022-05-25T15:14:46.791" v="51" actId="26606"/>
          <ac:picMkLst>
            <pc:docMk/>
            <pc:sldMk cId="68543094" sldId="256"/>
            <ac:picMk id="16" creationId="{29CDFDB7-75F8-4CF5-A2D6-59A1D862328A}"/>
          </ac:picMkLst>
        </pc:picChg>
        <pc:picChg chg="add">
          <ac:chgData name="LAURA HIGA" userId="3adef42418e36d17" providerId="LiveId" clId="{8DA7A7BF-1593-D343-8714-964B9C494197}" dt="2022-05-25T15:14:46.791" v="51" actId="26606"/>
          <ac:picMkLst>
            <pc:docMk/>
            <pc:sldMk cId="68543094" sldId="256"/>
            <ac:picMk id="18" creationId="{A1EE895C-73D3-4A38-BD82-6A056D253165}"/>
          </ac:picMkLst>
        </pc:picChg>
        <pc:picChg chg="add">
          <ac:chgData name="LAURA HIGA" userId="3adef42418e36d17" providerId="LiveId" clId="{8DA7A7BF-1593-D343-8714-964B9C494197}" dt="2022-05-25T15:14:46.791" v="51" actId="26606"/>
          <ac:picMkLst>
            <pc:docMk/>
            <pc:sldMk cId="68543094" sldId="256"/>
            <ac:picMk id="20" creationId="{68FD3076-E852-4125-BBED-3FB31599F413}"/>
          </ac:picMkLst>
        </pc:picChg>
      </pc:sldChg>
      <pc:sldChg chg="modSp new">
        <pc:chgData name="LAURA HIGA" userId="3adef42418e36d17" providerId="LiveId" clId="{8DA7A7BF-1593-D343-8714-964B9C494197}" dt="2022-05-25T15:17:45.341" v="263" actId="20577"/>
        <pc:sldMkLst>
          <pc:docMk/>
          <pc:sldMk cId="1439002750" sldId="257"/>
        </pc:sldMkLst>
        <pc:spChg chg="mod">
          <ac:chgData name="LAURA HIGA" userId="3adef42418e36d17" providerId="LiveId" clId="{8DA7A7BF-1593-D343-8714-964B9C494197}" dt="2022-05-25T15:14:07.179" v="50" actId="20577"/>
          <ac:spMkLst>
            <pc:docMk/>
            <pc:sldMk cId="1439002750" sldId="257"/>
            <ac:spMk id="2" creationId="{1659BB6F-913B-C65A-512A-7D59A3718EBF}"/>
          </ac:spMkLst>
        </pc:spChg>
        <pc:spChg chg="mod">
          <ac:chgData name="LAURA HIGA" userId="3adef42418e36d17" providerId="LiveId" clId="{8DA7A7BF-1593-D343-8714-964B9C494197}" dt="2022-05-25T15:17:45.341" v="263" actId="20577"/>
          <ac:spMkLst>
            <pc:docMk/>
            <pc:sldMk cId="1439002750" sldId="257"/>
            <ac:spMk id="3" creationId="{F98AFDB0-3997-FD19-0A8D-08F7E96A062E}"/>
          </ac:spMkLst>
        </pc:spChg>
      </pc:sldChg>
      <pc:sldChg chg="modSp new">
        <pc:chgData name="LAURA HIGA" userId="3adef42418e36d17" providerId="LiveId" clId="{8DA7A7BF-1593-D343-8714-964B9C494197}" dt="2022-05-25T15:20:29.080" v="327" actId="20577"/>
        <pc:sldMkLst>
          <pc:docMk/>
          <pc:sldMk cId="3975092448" sldId="258"/>
        </pc:sldMkLst>
        <pc:spChg chg="mod">
          <ac:chgData name="LAURA HIGA" userId="3adef42418e36d17" providerId="LiveId" clId="{8DA7A7BF-1593-D343-8714-964B9C494197}" dt="2022-05-25T15:17:58.868" v="276" actId="20577"/>
          <ac:spMkLst>
            <pc:docMk/>
            <pc:sldMk cId="3975092448" sldId="258"/>
            <ac:spMk id="2" creationId="{6AFC8973-F6B6-191A-3822-55C4ADF64528}"/>
          </ac:spMkLst>
        </pc:spChg>
        <pc:spChg chg="mod">
          <ac:chgData name="LAURA HIGA" userId="3adef42418e36d17" providerId="LiveId" clId="{8DA7A7BF-1593-D343-8714-964B9C494197}" dt="2022-05-25T15:20:29.080" v="327" actId="20577"/>
          <ac:spMkLst>
            <pc:docMk/>
            <pc:sldMk cId="3975092448" sldId="258"/>
            <ac:spMk id="3" creationId="{15FF8BF9-9648-D3EB-5408-42D2FB843D97}"/>
          </ac:spMkLst>
        </pc:spChg>
      </pc:sldChg>
      <pc:sldChg chg="modSp new mod modClrScheme chgLayout">
        <pc:chgData name="LAURA HIGA" userId="3adef42418e36d17" providerId="LiveId" clId="{8DA7A7BF-1593-D343-8714-964B9C494197}" dt="2022-05-25T15:20:54.750" v="343" actId="20577"/>
        <pc:sldMkLst>
          <pc:docMk/>
          <pc:sldMk cId="3635464380" sldId="259"/>
        </pc:sldMkLst>
        <pc:spChg chg="mod ord">
          <ac:chgData name="LAURA HIGA" userId="3adef42418e36d17" providerId="LiveId" clId="{8DA7A7BF-1593-D343-8714-964B9C494197}" dt="2022-05-25T15:20:54.750" v="343" actId="20577"/>
          <ac:spMkLst>
            <pc:docMk/>
            <pc:sldMk cId="3635464380" sldId="259"/>
            <ac:spMk id="2" creationId="{DDFD4AD2-C190-C12C-DAB6-49C01FB27BC1}"/>
          </ac:spMkLst>
        </pc:spChg>
        <pc:spChg chg="mod ord">
          <ac:chgData name="LAURA HIGA" userId="3adef42418e36d17" providerId="LiveId" clId="{8DA7A7BF-1593-D343-8714-964B9C494197}" dt="2022-05-25T15:20:49.213" v="330" actId="700"/>
          <ac:spMkLst>
            <pc:docMk/>
            <pc:sldMk cId="3635464380" sldId="259"/>
            <ac:spMk id="3" creationId="{98868C9D-35D6-4152-DA66-91C925F2C06C}"/>
          </ac:spMkLst>
        </pc:spChg>
      </pc:sldChg>
      <pc:sldChg chg="modSp new mod modClrScheme chgLayout">
        <pc:chgData name="LAURA HIGA" userId="3adef42418e36d17" providerId="LiveId" clId="{8DA7A7BF-1593-D343-8714-964B9C494197}" dt="2022-05-25T15:27:13.386" v="702" actId="20577"/>
        <pc:sldMkLst>
          <pc:docMk/>
          <pc:sldMk cId="244808081" sldId="260"/>
        </pc:sldMkLst>
        <pc:spChg chg="mod ord">
          <ac:chgData name="LAURA HIGA" userId="3adef42418e36d17" providerId="LiveId" clId="{8DA7A7BF-1593-D343-8714-964B9C494197}" dt="2022-05-25T15:21:18.210" v="356" actId="20577"/>
          <ac:spMkLst>
            <pc:docMk/>
            <pc:sldMk cId="244808081" sldId="260"/>
            <ac:spMk id="2" creationId="{B3C36720-8FBE-C57C-7C2B-BE09EB023BF6}"/>
          </ac:spMkLst>
        </pc:spChg>
        <pc:spChg chg="mod ord">
          <ac:chgData name="LAURA HIGA" userId="3adef42418e36d17" providerId="LiveId" clId="{8DA7A7BF-1593-D343-8714-964B9C494197}" dt="2022-05-25T15:27:13.386" v="702" actId="20577"/>
          <ac:spMkLst>
            <pc:docMk/>
            <pc:sldMk cId="244808081" sldId="260"/>
            <ac:spMk id="3" creationId="{B19A9A49-2D7A-B864-E3BD-E4E1ABB8E269}"/>
          </ac:spMkLst>
        </pc:spChg>
      </pc:sldChg>
      <pc:sldChg chg="modSp new">
        <pc:chgData name="LAURA HIGA" userId="3adef42418e36d17" providerId="LiveId" clId="{8DA7A7BF-1593-D343-8714-964B9C494197}" dt="2022-05-25T15:28:09.843" v="764" actId="20577"/>
        <pc:sldMkLst>
          <pc:docMk/>
          <pc:sldMk cId="2400762034" sldId="261"/>
        </pc:sldMkLst>
        <pc:spChg chg="mod">
          <ac:chgData name="LAURA HIGA" userId="3adef42418e36d17" providerId="LiveId" clId="{8DA7A7BF-1593-D343-8714-964B9C494197}" dt="2022-05-25T15:27:22.694" v="716" actId="20577"/>
          <ac:spMkLst>
            <pc:docMk/>
            <pc:sldMk cId="2400762034" sldId="261"/>
            <ac:spMk id="2" creationId="{B0E7FA75-2AC2-BA06-7961-FA4C23057BDD}"/>
          </ac:spMkLst>
        </pc:spChg>
        <pc:spChg chg="mod">
          <ac:chgData name="LAURA HIGA" userId="3adef42418e36d17" providerId="LiveId" clId="{8DA7A7BF-1593-D343-8714-964B9C494197}" dt="2022-05-25T15:28:09.843" v="764" actId="20577"/>
          <ac:spMkLst>
            <pc:docMk/>
            <pc:sldMk cId="2400762034" sldId="261"/>
            <ac:spMk id="3" creationId="{CB789DB3-F044-5519-4752-92CFC8F11392}"/>
          </ac:spMkLst>
        </pc:spChg>
      </pc:sldChg>
      <pc:sldChg chg="modSp new">
        <pc:chgData name="LAURA HIGA" userId="3adef42418e36d17" providerId="LiveId" clId="{8DA7A7BF-1593-D343-8714-964B9C494197}" dt="2022-05-25T15:35:21.322" v="886" actId="20577"/>
        <pc:sldMkLst>
          <pc:docMk/>
          <pc:sldMk cId="1930912102" sldId="262"/>
        </pc:sldMkLst>
        <pc:spChg chg="mod">
          <ac:chgData name="LAURA HIGA" userId="3adef42418e36d17" providerId="LiveId" clId="{8DA7A7BF-1593-D343-8714-964B9C494197}" dt="2022-05-25T15:34:50.046" v="817" actId="20577"/>
          <ac:spMkLst>
            <pc:docMk/>
            <pc:sldMk cId="1930912102" sldId="262"/>
            <ac:spMk id="2" creationId="{16359D86-78A3-A62B-8F87-6C827928353F}"/>
          </ac:spMkLst>
        </pc:spChg>
        <pc:spChg chg="mod">
          <ac:chgData name="LAURA HIGA" userId="3adef42418e36d17" providerId="LiveId" clId="{8DA7A7BF-1593-D343-8714-964B9C494197}" dt="2022-05-25T15:35:21.322" v="886" actId="20577"/>
          <ac:spMkLst>
            <pc:docMk/>
            <pc:sldMk cId="1930912102" sldId="262"/>
            <ac:spMk id="3" creationId="{4764A94F-04C7-A132-1F62-E0387FCD6237}"/>
          </ac:spMkLst>
        </pc:spChg>
      </pc:sldChg>
      <pc:sldChg chg="modSp new mod chgLayout">
        <pc:chgData name="LAURA HIGA" userId="3adef42418e36d17" providerId="LiveId" clId="{8DA7A7BF-1593-D343-8714-964B9C494197}" dt="2022-05-25T18:30:16.468" v="1071" actId="700"/>
        <pc:sldMkLst>
          <pc:docMk/>
          <pc:sldMk cId="3206164725" sldId="263"/>
        </pc:sldMkLst>
        <pc:spChg chg="mod ord">
          <ac:chgData name="LAURA HIGA" userId="3adef42418e36d17" providerId="LiveId" clId="{8DA7A7BF-1593-D343-8714-964B9C494197}" dt="2022-05-25T18:30:16.468" v="1071" actId="700"/>
          <ac:spMkLst>
            <pc:docMk/>
            <pc:sldMk cId="3206164725" sldId="263"/>
            <ac:spMk id="2" creationId="{D5825149-94E7-0FB8-7689-28DAE1C349F3}"/>
          </ac:spMkLst>
        </pc:spChg>
        <pc:spChg chg="mod ord">
          <ac:chgData name="LAURA HIGA" userId="3adef42418e36d17" providerId="LiveId" clId="{8DA7A7BF-1593-D343-8714-964B9C494197}" dt="2022-05-25T18:30:16.468" v="1071" actId="700"/>
          <ac:spMkLst>
            <pc:docMk/>
            <pc:sldMk cId="3206164725" sldId="263"/>
            <ac:spMk id="3" creationId="{5ACD39E1-9578-3775-7BC2-47B32E2471DF}"/>
          </ac:spMkLst>
        </pc:spChg>
      </pc:sldChg>
      <pc:sldChg chg="modSp new">
        <pc:chgData name="LAURA HIGA" userId="3adef42418e36d17" providerId="LiveId" clId="{8DA7A7BF-1593-D343-8714-964B9C494197}" dt="2022-05-25T18:32:08.150" v="1171" actId="20577"/>
        <pc:sldMkLst>
          <pc:docMk/>
          <pc:sldMk cId="62378205" sldId="264"/>
        </pc:sldMkLst>
        <pc:spChg chg="mod">
          <ac:chgData name="LAURA HIGA" userId="3adef42418e36d17" providerId="LiveId" clId="{8DA7A7BF-1593-D343-8714-964B9C494197}" dt="2022-05-25T18:30:30.116" v="1091" actId="20577"/>
          <ac:spMkLst>
            <pc:docMk/>
            <pc:sldMk cId="62378205" sldId="264"/>
            <ac:spMk id="2" creationId="{3FC11E25-F629-E51D-B70B-0DAA2ABC3046}"/>
          </ac:spMkLst>
        </pc:spChg>
        <pc:spChg chg="mod">
          <ac:chgData name="LAURA HIGA" userId="3adef42418e36d17" providerId="LiveId" clId="{8DA7A7BF-1593-D343-8714-964B9C494197}" dt="2022-05-25T18:32:08.150" v="1171" actId="20577"/>
          <ac:spMkLst>
            <pc:docMk/>
            <pc:sldMk cId="62378205" sldId="264"/>
            <ac:spMk id="3" creationId="{67E99434-F2AD-8B66-E703-7A6A0D8BA082}"/>
          </ac:spMkLst>
        </pc:spChg>
      </pc:sldChg>
      <pc:sldChg chg="modSp new">
        <pc:chgData name="LAURA HIGA" userId="3adef42418e36d17" providerId="LiveId" clId="{8DA7A7BF-1593-D343-8714-964B9C494197}" dt="2022-05-25T18:33:16.933" v="1333" actId="20577"/>
        <pc:sldMkLst>
          <pc:docMk/>
          <pc:sldMk cId="1771312210" sldId="265"/>
        </pc:sldMkLst>
        <pc:spChg chg="mod">
          <ac:chgData name="LAURA HIGA" userId="3adef42418e36d17" providerId="LiveId" clId="{8DA7A7BF-1593-D343-8714-964B9C494197}" dt="2022-05-25T18:32:26.294" v="1195" actId="20577"/>
          <ac:spMkLst>
            <pc:docMk/>
            <pc:sldMk cId="1771312210" sldId="265"/>
            <ac:spMk id="2" creationId="{5702067C-BDCB-2895-8C34-FB91D0D02C7F}"/>
          </ac:spMkLst>
        </pc:spChg>
        <pc:spChg chg="mod">
          <ac:chgData name="LAURA HIGA" userId="3adef42418e36d17" providerId="LiveId" clId="{8DA7A7BF-1593-D343-8714-964B9C494197}" dt="2022-05-25T18:33:16.933" v="1333" actId="20577"/>
          <ac:spMkLst>
            <pc:docMk/>
            <pc:sldMk cId="1771312210" sldId="265"/>
            <ac:spMk id="3" creationId="{629383D6-A087-6B50-30A5-8572689C1B30}"/>
          </ac:spMkLst>
        </pc:spChg>
      </pc:sldChg>
      <pc:sldChg chg="modSp new">
        <pc:chgData name="LAURA HIGA" userId="3adef42418e36d17" providerId="LiveId" clId="{8DA7A7BF-1593-D343-8714-964B9C494197}" dt="2022-05-25T18:34:29.145" v="1462" actId="20577"/>
        <pc:sldMkLst>
          <pc:docMk/>
          <pc:sldMk cId="598044217" sldId="266"/>
        </pc:sldMkLst>
        <pc:spChg chg="mod">
          <ac:chgData name="LAURA HIGA" userId="3adef42418e36d17" providerId="LiveId" clId="{8DA7A7BF-1593-D343-8714-964B9C494197}" dt="2022-05-25T18:33:35.801" v="1347" actId="20577"/>
          <ac:spMkLst>
            <pc:docMk/>
            <pc:sldMk cId="598044217" sldId="266"/>
            <ac:spMk id="2" creationId="{22051B3C-F274-94A4-FBF0-0D13EDA55051}"/>
          </ac:spMkLst>
        </pc:spChg>
        <pc:spChg chg="mod">
          <ac:chgData name="LAURA HIGA" userId="3adef42418e36d17" providerId="LiveId" clId="{8DA7A7BF-1593-D343-8714-964B9C494197}" dt="2022-05-25T18:34:29.145" v="1462" actId="20577"/>
          <ac:spMkLst>
            <pc:docMk/>
            <pc:sldMk cId="598044217" sldId="266"/>
            <ac:spMk id="3" creationId="{069D9302-4EFF-39B8-F1A5-53B00E288A87}"/>
          </ac:spMkLst>
        </pc:spChg>
      </pc:sldChg>
    </pc:docChg>
  </pc:docChgLst>
  <pc:docChgLst>
    <pc:chgData name="LAURA HIGA" userId="3adef42418e36d17" providerId="LiveId" clId="{E728ED74-471F-43D3-A3C5-1DAC14B4CBD3}"/>
    <pc:docChg chg="undo custSel addSld modSld sldOrd">
      <pc:chgData name="LAURA HIGA" userId="3adef42418e36d17" providerId="LiveId" clId="{E728ED74-471F-43D3-A3C5-1DAC14B4CBD3}" dt="2022-05-26T00:16:35.055" v="3432" actId="478"/>
      <pc:docMkLst>
        <pc:docMk/>
      </pc:docMkLst>
      <pc:sldChg chg="addSp delSp modSp mod setBg setClrOvrMap">
        <pc:chgData name="LAURA HIGA" userId="3adef42418e36d17" providerId="LiveId" clId="{E728ED74-471F-43D3-A3C5-1DAC14B4CBD3}" dt="2022-05-25T22:31:30.941" v="745" actId="26606"/>
        <pc:sldMkLst>
          <pc:docMk/>
          <pc:sldMk cId="68543094" sldId="256"/>
        </pc:sldMkLst>
        <pc:spChg chg="mod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2" creationId="{0890A3A2-0ECD-C820-B7F0-3D21D0AE10BB}"/>
          </ac:spMkLst>
        </pc:spChg>
        <pc:spChg chg="mod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3" creationId="{29468AA2-C564-BCF7-87A4-B70EAAAE2190}"/>
          </ac:spMkLst>
        </pc:spChg>
        <pc:spChg chg="add mod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6" creationId="{71828ECC-F16F-378A-76F0-DF5D13A0D9FF}"/>
          </ac:spMkLst>
        </pc:spChg>
        <pc:spChg chg="add del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8" creationId="{7826DDCA-6D09-4690-86AE-A65700C436B8}"/>
          </ac:spMkLst>
        </pc:spChg>
        <pc:spChg chg="add del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10" creationId="{48D94113-B99D-4827-8468-42C0869DD60B}"/>
          </ac:spMkLst>
        </pc:spChg>
        <pc:spChg chg="add del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12" creationId="{0D97E19A-F48B-4D56-A949-3A826CF00A04}"/>
          </ac:spMkLst>
        </pc:spChg>
        <pc:spChg chg="add del">
          <ac:chgData name="LAURA HIGA" userId="3adef42418e36d17" providerId="LiveId" clId="{E728ED74-471F-43D3-A3C5-1DAC14B4CBD3}" dt="2022-05-25T22:31:30.900" v="744" actId="26606"/>
          <ac:spMkLst>
            <pc:docMk/>
            <pc:sldMk cId="68543094" sldId="256"/>
            <ac:spMk id="25" creationId="{4A391C69-E52F-4DC0-B51A-0DABC5484014}"/>
          </ac:spMkLst>
        </pc:spChg>
        <pc:spChg chg="add del">
          <ac:chgData name="LAURA HIGA" userId="3adef42418e36d17" providerId="LiveId" clId="{E728ED74-471F-43D3-A3C5-1DAC14B4CBD3}" dt="2022-05-25T22:31:30.900" v="744" actId="26606"/>
          <ac:spMkLst>
            <pc:docMk/>
            <pc:sldMk cId="68543094" sldId="256"/>
            <ac:spMk id="27" creationId="{048390FD-448E-4FF2-AEE8-C46960568E34}"/>
          </ac:spMkLst>
        </pc:spChg>
        <pc:spChg chg="add">
          <ac:chgData name="LAURA HIGA" userId="3adef42418e36d17" providerId="LiveId" clId="{E728ED74-471F-43D3-A3C5-1DAC14B4CBD3}" dt="2022-05-25T22:31:30.941" v="745" actId="26606"/>
          <ac:spMkLst>
            <pc:docMk/>
            <pc:sldMk cId="68543094" sldId="256"/>
            <ac:spMk id="31" creationId="{B40FCD49-2060-48B9-8212-8A5F1DF4726F}"/>
          </ac:spMkLst>
        </pc:spChg>
        <pc:picChg chg="add mod ord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5" creationId="{A642FCE0-A9C1-8E64-B1C1-1EC0D0AD3BE8}"/>
          </ac:picMkLst>
        </pc:picChg>
        <pc:picChg chg="add del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14" creationId="{E5B1C489-3520-454E-BCE4-DE06A472FFFA}"/>
          </ac:picMkLst>
        </pc:picChg>
        <pc:picChg chg="add del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16" creationId="{29CDFDB7-75F8-4CF5-A2D6-59A1D862328A}"/>
          </ac:picMkLst>
        </pc:picChg>
        <pc:picChg chg="add del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18" creationId="{A1EE895C-73D3-4A38-BD82-6A056D253165}"/>
          </ac:picMkLst>
        </pc:picChg>
        <pc:picChg chg="add del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20" creationId="{68FD3076-E852-4125-BBED-3FB31599F413}"/>
          </ac:picMkLst>
        </pc:picChg>
        <pc:picChg chg="add del">
          <ac:chgData name="LAURA HIGA" userId="3adef42418e36d17" providerId="LiveId" clId="{E728ED74-471F-43D3-A3C5-1DAC14B4CBD3}" dt="2022-05-25T22:31:30.900" v="744" actId="26606"/>
          <ac:picMkLst>
            <pc:docMk/>
            <pc:sldMk cId="68543094" sldId="256"/>
            <ac:picMk id="29" creationId="{0BD259F2-A289-4420-B3EB-BBC6A904FC0B}"/>
          </ac:picMkLst>
        </pc:picChg>
        <pc:picChg chg="add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32" creationId="{DA70F40A-D18F-4F05-A106-6D2CB24DC79A}"/>
          </ac:picMkLst>
        </pc:picChg>
        <pc:picChg chg="add">
          <ac:chgData name="LAURA HIGA" userId="3adef42418e36d17" providerId="LiveId" clId="{E728ED74-471F-43D3-A3C5-1DAC14B4CBD3}" dt="2022-05-25T22:31:30.941" v="745" actId="26606"/>
          <ac:picMkLst>
            <pc:docMk/>
            <pc:sldMk cId="68543094" sldId="256"/>
            <ac:picMk id="33" creationId="{83A45DCD-B5FB-4A86-88D2-91088C7FFC5F}"/>
          </ac:picMkLst>
        </pc:picChg>
      </pc:sldChg>
      <pc:sldChg chg="addSp modSp mod setBg">
        <pc:chgData name="LAURA HIGA" userId="3adef42418e36d17" providerId="LiveId" clId="{E728ED74-471F-43D3-A3C5-1DAC14B4CBD3}" dt="2022-05-25T22:32:41.231" v="749" actId="26606"/>
        <pc:sldMkLst>
          <pc:docMk/>
          <pc:sldMk cId="1439002750" sldId="257"/>
        </pc:sldMkLst>
        <pc:spChg chg="mod ord">
          <ac:chgData name="LAURA HIGA" userId="3adef42418e36d17" providerId="LiveId" clId="{E728ED74-471F-43D3-A3C5-1DAC14B4CBD3}" dt="2022-05-25T22:32:41.231" v="749" actId="26606"/>
          <ac:spMkLst>
            <pc:docMk/>
            <pc:sldMk cId="1439002750" sldId="257"/>
            <ac:spMk id="2" creationId="{1659BB6F-913B-C65A-512A-7D59A3718EBF}"/>
          </ac:spMkLst>
        </pc:spChg>
        <pc:spChg chg="mod ord">
          <ac:chgData name="LAURA HIGA" userId="3adef42418e36d17" providerId="LiveId" clId="{E728ED74-471F-43D3-A3C5-1DAC14B4CBD3}" dt="2022-05-25T22:32:41.231" v="749" actId="26606"/>
          <ac:spMkLst>
            <pc:docMk/>
            <pc:sldMk cId="1439002750" sldId="257"/>
            <ac:spMk id="3" creationId="{F98AFDB0-3997-FD19-0A8D-08F7E96A062E}"/>
          </ac:spMkLst>
        </pc:spChg>
        <pc:spChg chg="add mod">
          <ac:chgData name="LAURA HIGA" userId="3adef42418e36d17" providerId="LiveId" clId="{E728ED74-471F-43D3-A3C5-1DAC14B4CBD3}" dt="2022-05-25T22:32:41.231" v="749" actId="26606"/>
          <ac:spMkLst>
            <pc:docMk/>
            <pc:sldMk cId="1439002750" sldId="257"/>
            <ac:spMk id="6" creationId="{50DABECB-6CE3-2A27-5AAD-13243101C34F}"/>
          </ac:spMkLst>
        </pc:spChg>
        <pc:spChg chg="add">
          <ac:chgData name="LAURA HIGA" userId="3adef42418e36d17" providerId="LiveId" clId="{E728ED74-471F-43D3-A3C5-1DAC14B4CBD3}" dt="2022-05-25T22:32:41.231" v="749" actId="26606"/>
          <ac:spMkLst>
            <pc:docMk/>
            <pc:sldMk cId="1439002750" sldId="257"/>
            <ac:spMk id="11" creationId="{48FE65CB-EFD8-497D-A30A-093E20EACB05}"/>
          </ac:spMkLst>
        </pc:spChg>
        <pc:picChg chg="add mod">
          <ac:chgData name="LAURA HIGA" userId="3adef42418e36d17" providerId="LiveId" clId="{E728ED74-471F-43D3-A3C5-1DAC14B4CBD3}" dt="2022-05-25T22:32:41.231" v="749" actId="26606"/>
          <ac:picMkLst>
            <pc:docMk/>
            <pc:sldMk cId="1439002750" sldId="257"/>
            <ac:picMk id="5" creationId="{8BF5A973-E0A7-694F-F10A-B6FFAB90AF04}"/>
          </ac:picMkLst>
        </pc:picChg>
        <pc:picChg chg="add">
          <ac:chgData name="LAURA HIGA" userId="3adef42418e36d17" providerId="LiveId" clId="{E728ED74-471F-43D3-A3C5-1DAC14B4CBD3}" dt="2022-05-25T22:32:41.231" v="749" actId="26606"/>
          <ac:picMkLst>
            <pc:docMk/>
            <pc:sldMk cId="1439002750" sldId="257"/>
            <ac:picMk id="13" creationId="{00E374F5-52B2-4260-8B1C-54237931F069}"/>
          </ac:picMkLst>
        </pc:picChg>
      </pc:sldChg>
      <pc:sldChg chg="addSp modSp mod setBg">
        <pc:chgData name="LAURA HIGA" userId="3adef42418e36d17" providerId="LiveId" clId="{E728ED74-471F-43D3-A3C5-1DAC14B4CBD3}" dt="2022-05-25T22:32:53.475" v="750" actId="26606"/>
        <pc:sldMkLst>
          <pc:docMk/>
          <pc:sldMk cId="3975092448" sldId="258"/>
        </pc:sldMkLst>
        <pc:spChg chg="mod">
          <ac:chgData name="LAURA HIGA" userId="3adef42418e36d17" providerId="LiveId" clId="{E728ED74-471F-43D3-A3C5-1DAC14B4CBD3}" dt="2022-05-25T22:32:53.475" v="750" actId="26606"/>
          <ac:spMkLst>
            <pc:docMk/>
            <pc:sldMk cId="3975092448" sldId="258"/>
            <ac:spMk id="2" creationId="{6AFC8973-F6B6-191A-3822-55C4ADF64528}"/>
          </ac:spMkLst>
        </pc:spChg>
        <pc:spChg chg="mod">
          <ac:chgData name="LAURA HIGA" userId="3adef42418e36d17" providerId="LiveId" clId="{E728ED74-471F-43D3-A3C5-1DAC14B4CBD3}" dt="2022-05-25T22:32:53.475" v="750" actId="26606"/>
          <ac:spMkLst>
            <pc:docMk/>
            <pc:sldMk cId="3975092448" sldId="258"/>
            <ac:spMk id="3" creationId="{15FF8BF9-9648-D3EB-5408-42D2FB843D97}"/>
          </ac:spMkLst>
        </pc:spChg>
        <pc:spChg chg="add">
          <ac:chgData name="LAURA HIGA" userId="3adef42418e36d17" providerId="LiveId" clId="{E728ED74-471F-43D3-A3C5-1DAC14B4CBD3}" dt="2022-05-25T22:32:53.475" v="750" actId="26606"/>
          <ac:spMkLst>
            <pc:docMk/>
            <pc:sldMk cId="3975092448" sldId="258"/>
            <ac:spMk id="9" creationId="{4D4DD4CF-9732-4771-98FE-77886DC915F2}"/>
          </ac:spMkLst>
        </pc:spChg>
        <pc:spChg chg="add">
          <ac:chgData name="LAURA HIGA" userId="3adef42418e36d17" providerId="LiveId" clId="{E728ED74-471F-43D3-A3C5-1DAC14B4CBD3}" dt="2022-05-25T22:32:53.475" v="750" actId="26606"/>
          <ac:spMkLst>
            <pc:docMk/>
            <pc:sldMk cId="3975092448" sldId="258"/>
            <ac:spMk id="13" creationId="{A2861A9C-C970-4FFE-B67C-222B6F573287}"/>
          </ac:spMkLst>
        </pc:spChg>
        <pc:picChg chg="add">
          <ac:chgData name="LAURA HIGA" userId="3adef42418e36d17" providerId="LiveId" clId="{E728ED74-471F-43D3-A3C5-1DAC14B4CBD3}" dt="2022-05-25T22:32:53.475" v="750" actId="26606"/>
          <ac:picMkLst>
            <pc:docMk/>
            <pc:sldMk cId="3975092448" sldId="258"/>
            <ac:picMk id="5" creationId="{A14FA8CE-F830-2AC3-CA6C-E32BB9369585}"/>
          </ac:picMkLst>
        </pc:picChg>
        <pc:picChg chg="add">
          <ac:chgData name="LAURA HIGA" userId="3adef42418e36d17" providerId="LiveId" clId="{E728ED74-471F-43D3-A3C5-1DAC14B4CBD3}" dt="2022-05-25T22:32:53.475" v="750" actId="26606"/>
          <ac:picMkLst>
            <pc:docMk/>
            <pc:sldMk cId="3975092448" sldId="258"/>
            <ac:picMk id="11" creationId="{0917E639-5738-4605-929E-1222198314AD}"/>
          </ac:picMkLst>
        </pc:picChg>
        <pc:picChg chg="add">
          <ac:chgData name="LAURA HIGA" userId="3adef42418e36d17" providerId="LiveId" clId="{E728ED74-471F-43D3-A3C5-1DAC14B4CBD3}" dt="2022-05-25T22:32:53.475" v="750" actId="26606"/>
          <ac:picMkLst>
            <pc:docMk/>
            <pc:sldMk cId="3975092448" sldId="258"/>
            <ac:picMk id="15" creationId="{D2FDF82E-EBD8-4EC5-AD10-CD9E70EE85CF}"/>
          </ac:picMkLst>
        </pc:picChg>
      </pc:sldChg>
      <pc:sldChg chg="addSp delSp modSp mod setBg setClrOvrMap">
        <pc:chgData name="LAURA HIGA" userId="3adef42418e36d17" providerId="LiveId" clId="{E728ED74-471F-43D3-A3C5-1DAC14B4CBD3}" dt="2022-05-25T22:35:00.844" v="765" actId="26606"/>
        <pc:sldMkLst>
          <pc:docMk/>
          <pc:sldMk cId="3635464380" sldId="259"/>
        </pc:sldMkLst>
        <pc:spChg chg="mod ord">
          <ac:chgData name="LAURA HIGA" userId="3adef42418e36d17" providerId="LiveId" clId="{E728ED74-471F-43D3-A3C5-1DAC14B4CBD3}" dt="2022-05-25T22:35:00.844" v="765" actId="26606"/>
          <ac:spMkLst>
            <pc:docMk/>
            <pc:sldMk cId="3635464380" sldId="259"/>
            <ac:spMk id="2" creationId="{DDFD4AD2-C190-C12C-DAB6-49C01FB27BC1}"/>
          </ac:spMkLst>
        </pc:spChg>
        <pc:spChg chg="del">
          <ac:chgData name="LAURA HIGA" userId="3adef42418e36d17" providerId="LiveId" clId="{E728ED74-471F-43D3-A3C5-1DAC14B4CBD3}" dt="2022-05-25T22:33:06.414" v="751" actId="478"/>
          <ac:spMkLst>
            <pc:docMk/>
            <pc:sldMk cId="3635464380" sldId="259"/>
            <ac:spMk id="3" creationId="{98868C9D-35D6-4152-DA66-91C925F2C06C}"/>
          </ac:spMkLst>
        </pc:spChg>
        <pc:spChg chg="add del mod">
          <ac:chgData name="LAURA HIGA" userId="3adef42418e36d17" providerId="LiveId" clId="{E728ED74-471F-43D3-A3C5-1DAC14B4CBD3}" dt="2022-05-25T22:34:50.527" v="763" actId="478"/>
          <ac:spMkLst>
            <pc:docMk/>
            <pc:sldMk cId="3635464380" sldId="259"/>
            <ac:spMk id="6" creationId="{6D38193D-78F8-5962-AB58-4E508CB102BC}"/>
          </ac:spMkLst>
        </pc:spChg>
        <pc:spChg chg="add del mod">
          <ac:chgData name="LAURA HIGA" userId="3adef42418e36d17" providerId="LiveId" clId="{E728ED74-471F-43D3-A3C5-1DAC14B4CBD3}" dt="2022-05-25T22:34:47.432" v="762" actId="478"/>
          <ac:spMkLst>
            <pc:docMk/>
            <pc:sldMk cId="3635464380" sldId="259"/>
            <ac:spMk id="9" creationId="{E8E5A29F-88B0-24E6-71A1-B9AB6635220D}"/>
          </ac:spMkLst>
        </pc:spChg>
        <pc:spChg chg="add del mod">
          <ac:chgData name="LAURA HIGA" userId="3adef42418e36d17" providerId="LiveId" clId="{E728ED74-471F-43D3-A3C5-1DAC14B4CBD3}" dt="2022-05-25T22:34:54.446" v="764" actId="478"/>
          <ac:spMkLst>
            <pc:docMk/>
            <pc:sldMk cId="3635464380" sldId="259"/>
            <ac:spMk id="12" creationId="{073A6AE1-A02B-2494-EFD4-C5DEC31096A6}"/>
          </ac:spMkLst>
        </pc:spChg>
        <pc:spChg chg="add del">
          <ac:chgData name="LAURA HIGA" userId="3adef42418e36d17" providerId="LiveId" clId="{E728ED74-471F-43D3-A3C5-1DAC14B4CBD3}" dt="2022-05-25T22:34:41.750" v="760" actId="26606"/>
          <ac:spMkLst>
            <pc:docMk/>
            <pc:sldMk cId="3635464380" sldId="259"/>
            <ac:spMk id="21" creationId="{F26EBFDC-DD58-4694-AB0F-8400C9D614F6}"/>
          </ac:spMkLst>
        </pc:spChg>
        <pc:spChg chg="add del">
          <ac:chgData name="LAURA HIGA" userId="3adef42418e36d17" providerId="LiveId" clId="{E728ED74-471F-43D3-A3C5-1DAC14B4CBD3}" dt="2022-05-25T22:34:41.750" v="760" actId="26606"/>
          <ac:spMkLst>
            <pc:docMk/>
            <pc:sldMk cId="3635464380" sldId="259"/>
            <ac:spMk id="25" creationId="{B70AC046-E8E0-4073-A6A1-BD8F4217D462}"/>
          </ac:spMkLst>
        </pc:spChg>
        <pc:spChg chg="add del">
          <ac:chgData name="LAURA HIGA" userId="3adef42418e36d17" providerId="LiveId" clId="{E728ED74-471F-43D3-A3C5-1DAC14B4CBD3}" dt="2022-05-25T22:34:41.750" v="760" actId="26606"/>
          <ac:spMkLst>
            <pc:docMk/>
            <pc:sldMk cId="3635464380" sldId="259"/>
            <ac:spMk id="29" creationId="{7226184E-8231-4876-A0A9-4EF4613D31F5}"/>
          </ac:spMkLst>
        </pc:spChg>
        <pc:spChg chg="add del">
          <ac:chgData name="LAURA HIGA" userId="3adef42418e36d17" providerId="LiveId" clId="{E728ED74-471F-43D3-A3C5-1DAC14B4CBD3}" dt="2022-05-25T22:35:00.844" v="765" actId="26606"/>
          <ac:spMkLst>
            <pc:docMk/>
            <pc:sldMk cId="3635464380" sldId="259"/>
            <ac:spMk id="35" creationId="{5E32B983-1847-421B-8239-B749828CE3F7}"/>
          </ac:spMkLst>
        </pc:spChg>
        <pc:spChg chg="add del">
          <ac:chgData name="LAURA HIGA" userId="3adef42418e36d17" providerId="LiveId" clId="{E728ED74-471F-43D3-A3C5-1DAC14B4CBD3}" dt="2022-05-25T22:35:00.844" v="765" actId="26606"/>
          <ac:spMkLst>
            <pc:docMk/>
            <pc:sldMk cId="3635464380" sldId="259"/>
            <ac:spMk id="37" creationId="{F6981995-A76E-409B-81AC-9E97AF1F5DC2}"/>
          </ac:spMkLst>
        </pc:spChg>
        <pc:spChg chg="add del">
          <ac:chgData name="LAURA HIGA" userId="3adef42418e36d17" providerId="LiveId" clId="{E728ED74-471F-43D3-A3C5-1DAC14B4CBD3}" dt="2022-05-25T22:35:00.844" v="765" actId="26606"/>
          <ac:spMkLst>
            <pc:docMk/>
            <pc:sldMk cId="3635464380" sldId="259"/>
            <ac:spMk id="38" creationId="{7C18D3E6-011E-4826-A436-996F6EAA667B}"/>
          </ac:spMkLst>
        </pc:spChg>
        <pc:spChg chg="add">
          <ac:chgData name="LAURA HIGA" userId="3adef42418e36d17" providerId="LiveId" clId="{E728ED74-471F-43D3-A3C5-1DAC14B4CBD3}" dt="2022-05-25T22:35:00.844" v="765" actId="26606"/>
          <ac:spMkLst>
            <pc:docMk/>
            <pc:sldMk cId="3635464380" sldId="259"/>
            <ac:spMk id="49" creationId="{B40FCD49-2060-48B9-8212-8A5F1DF4726F}"/>
          </ac:spMkLst>
        </pc:spChg>
        <pc:picChg chg="add mod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5" creationId="{44335FEF-DDBB-9C4E-1786-5151297FB200}"/>
          </ac:picMkLst>
        </pc:picChg>
        <pc:picChg chg="add mod ord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8" creationId="{F2993691-2FCD-09D4-C3F3-44290C1DAD62}"/>
          </ac:picMkLst>
        </pc:picChg>
        <pc:picChg chg="add mod ord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11" creationId="{15BDDEDF-757D-4E7A-E4F0-3BE7AEE3A365}"/>
          </ac:picMkLst>
        </pc:picChg>
        <pc:picChg chg="add del">
          <ac:chgData name="LAURA HIGA" userId="3adef42418e36d17" providerId="LiveId" clId="{E728ED74-471F-43D3-A3C5-1DAC14B4CBD3}" dt="2022-05-25T22:34:41.750" v="760" actId="26606"/>
          <ac:picMkLst>
            <pc:docMk/>
            <pc:sldMk cId="3635464380" sldId="259"/>
            <ac:picMk id="17" creationId="{F1168660-E713-4688-8E63-A114BED4A26E}"/>
          </ac:picMkLst>
        </pc:picChg>
        <pc:picChg chg="add del">
          <ac:chgData name="LAURA HIGA" userId="3adef42418e36d17" providerId="LiveId" clId="{E728ED74-471F-43D3-A3C5-1DAC14B4CBD3}" dt="2022-05-25T22:34:41.750" v="760" actId="26606"/>
          <ac:picMkLst>
            <pc:docMk/>
            <pc:sldMk cId="3635464380" sldId="259"/>
            <ac:picMk id="19" creationId="{56847E33-9CB4-4B4F-92C5-07746313F4C6}"/>
          </ac:picMkLst>
        </pc:picChg>
        <pc:picChg chg="add del">
          <ac:chgData name="LAURA HIGA" userId="3adef42418e36d17" providerId="LiveId" clId="{E728ED74-471F-43D3-A3C5-1DAC14B4CBD3}" dt="2022-05-25T22:34:41.750" v="760" actId="26606"/>
          <ac:picMkLst>
            <pc:docMk/>
            <pc:sldMk cId="3635464380" sldId="259"/>
            <ac:picMk id="23" creationId="{598F892A-6AA7-4A67-9EAC-CC16808F763A}"/>
          </ac:picMkLst>
        </pc:picChg>
        <pc:picChg chg="add del">
          <ac:chgData name="LAURA HIGA" userId="3adef42418e36d17" providerId="LiveId" clId="{E728ED74-471F-43D3-A3C5-1DAC14B4CBD3}" dt="2022-05-25T22:34:41.750" v="760" actId="26606"/>
          <ac:picMkLst>
            <pc:docMk/>
            <pc:sldMk cId="3635464380" sldId="259"/>
            <ac:picMk id="31" creationId="{CBCDAD59-D10E-424A-81AC-D52D1C001935}"/>
          </ac:picMkLst>
        </pc:picChg>
        <pc:picChg chg="add del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33" creationId="{F1168660-E713-4688-8E63-A114BED4A26E}"/>
          </ac:picMkLst>
        </pc:picChg>
        <pc:picChg chg="add del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34" creationId="{56847E33-9CB4-4B4F-92C5-07746313F4C6}"/>
          </ac:picMkLst>
        </pc:picChg>
        <pc:picChg chg="add del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36" creationId="{10ADB8E4-0CB5-4A15-9830-06F6F503FCA3}"/>
          </ac:picMkLst>
        </pc:picChg>
        <pc:picChg chg="add del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40" creationId="{A75B67EE-94DE-4CC5-8484-13DB807EE846}"/>
          </ac:picMkLst>
        </pc:picChg>
        <pc:picChg chg="add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45" creationId="{F1168660-E713-4688-8E63-A114BED4A26E}"/>
          </ac:picMkLst>
        </pc:picChg>
        <pc:picChg chg="add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47" creationId="{56847E33-9CB4-4B4F-92C5-07746313F4C6}"/>
          </ac:picMkLst>
        </pc:picChg>
        <pc:picChg chg="add">
          <ac:chgData name="LAURA HIGA" userId="3adef42418e36d17" providerId="LiveId" clId="{E728ED74-471F-43D3-A3C5-1DAC14B4CBD3}" dt="2022-05-25T22:35:00.844" v="765" actId="26606"/>
          <ac:picMkLst>
            <pc:docMk/>
            <pc:sldMk cId="3635464380" sldId="259"/>
            <ac:picMk id="51" creationId="{83A45DCD-B5FB-4A86-88D2-91088C7FFC5F}"/>
          </ac:picMkLst>
        </pc:picChg>
        <pc:cxnChg chg="add del">
          <ac:chgData name="LAURA HIGA" userId="3adef42418e36d17" providerId="LiveId" clId="{E728ED74-471F-43D3-A3C5-1DAC14B4CBD3}" dt="2022-05-25T22:34:41.750" v="760" actId="26606"/>
          <ac:cxnSpMkLst>
            <pc:docMk/>
            <pc:sldMk cId="3635464380" sldId="259"/>
            <ac:cxnSpMk id="27" creationId="{E64FBD5C-A708-48A0-ABB1-7E7EBB8958C8}"/>
          </ac:cxnSpMkLst>
        </pc:cxnChg>
        <pc:cxnChg chg="add del">
          <ac:chgData name="LAURA HIGA" userId="3adef42418e36d17" providerId="LiveId" clId="{E728ED74-471F-43D3-A3C5-1DAC14B4CBD3}" dt="2022-05-25T22:35:00.844" v="765" actId="26606"/>
          <ac:cxnSpMkLst>
            <pc:docMk/>
            <pc:sldMk cId="3635464380" sldId="259"/>
            <ac:cxnSpMk id="39" creationId="{D75C13E6-4B79-4674-9E56-DCBC4C5FFD76}"/>
          </ac:cxnSpMkLst>
        </pc:cxnChg>
      </pc:sldChg>
      <pc:sldChg chg="addSp delSp modSp mod setBg">
        <pc:chgData name="LAURA HIGA" userId="3adef42418e36d17" providerId="LiveId" clId="{E728ED74-471F-43D3-A3C5-1DAC14B4CBD3}" dt="2022-05-25T22:35:16.811" v="766" actId="26606"/>
        <pc:sldMkLst>
          <pc:docMk/>
          <pc:sldMk cId="244808081" sldId="260"/>
        </pc:sldMkLst>
        <pc:spChg chg="mod">
          <ac:chgData name="LAURA HIGA" userId="3adef42418e36d17" providerId="LiveId" clId="{E728ED74-471F-43D3-A3C5-1DAC14B4CBD3}" dt="2022-05-25T22:35:16.811" v="766" actId="26606"/>
          <ac:spMkLst>
            <pc:docMk/>
            <pc:sldMk cId="244808081" sldId="260"/>
            <ac:spMk id="2" creationId="{B3C36720-8FBE-C57C-7C2B-BE09EB023BF6}"/>
          </ac:spMkLst>
        </pc:spChg>
        <pc:spChg chg="del">
          <ac:chgData name="LAURA HIGA" userId="3adef42418e36d17" providerId="LiveId" clId="{E728ED74-471F-43D3-A3C5-1DAC14B4CBD3}" dt="2022-05-25T22:35:16.811" v="766" actId="26606"/>
          <ac:spMkLst>
            <pc:docMk/>
            <pc:sldMk cId="244808081" sldId="260"/>
            <ac:spMk id="3" creationId="{B19A9A49-2D7A-B864-E3BD-E4E1ABB8E269}"/>
          </ac:spMkLst>
        </pc:spChg>
        <pc:graphicFrameChg chg="add">
          <ac:chgData name="LAURA HIGA" userId="3adef42418e36d17" providerId="LiveId" clId="{E728ED74-471F-43D3-A3C5-1DAC14B4CBD3}" dt="2022-05-25T22:35:16.811" v="766" actId="26606"/>
          <ac:graphicFrameMkLst>
            <pc:docMk/>
            <pc:sldMk cId="244808081" sldId="260"/>
            <ac:graphicFrameMk id="5" creationId="{324649E4-4ED8-BC77-1E6F-18A3C8BAFE08}"/>
          </ac:graphicFrameMkLst>
        </pc:graphicFrameChg>
      </pc:sldChg>
      <pc:sldChg chg="addSp delSp modSp mod setBg">
        <pc:chgData name="LAURA HIGA" userId="3adef42418e36d17" providerId="LiveId" clId="{E728ED74-471F-43D3-A3C5-1DAC14B4CBD3}" dt="2022-05-25T22:36:29.231" v="776" actId="478"/>
        <pc:sldMkLst>
          <pc:docMk/>
          <pc:sldMk cId="2400762034" sldId="261"/>
        </pc:sldMkLst>
        <pc:spChg chg="mod ord">
          <ac:chgData name="LAURA HIGA" userId="3adef42418e36d17" providerId="LiveId" clId="{E728ED74-471F-43D3-A3C5-1DAC14B4CBD3}" dt="2022-05-25T22:36:16.376" v="774" actId="26606"/>
          <ac:spMkLst>
            <pc:docMk/>
            <pc:sldMk cId="2400762034" sldId="261"/>
            <ac:spMk id="2" creationId="{B0E7FA75-2AC2-BA06-7961-FA4C23057BDD}"/>
          </ac:spMkLst>
        </pc:spChg>
        <pc:spChg chg="mod ord">
          <ac:chgData name="LAURA HIGA" userId="3adef42418e36d17" providerId="LiveId" clId="{E728ED74-471F-43D3-A3C5-1DAC14B4CBD3}" dt="2022-05-25T22:36:16.376" v="774" actId="26606"/>
          <ac:spMkLst>
            <pc:docMk/>
            <pc:sldMk cId="2400762034" sldId="261"/>
            <ac:spMk id="3" creationId="{CB789DB3-F044-5519-4752-92CFC8F11392}"/>
          </ac:spMkLst>
        </pc:spChg>
        <pc:spChg chg="add del mod">
          <ac:chgData name="LAURA HIGA" userId="3adef42418e36d17" providerId="LiveId" clId="{E728ED74-471F-43D3-A3C5-1DAC14B4CBD3}" dt="2022-05-25T22:36:23.167" v="775" actId="478"/>
          <ac:spMkLst>
            <pc:docMk/>
            <pc:sldMk cId="2400762034" sldId="261"/>
            <ac:spMk id="6" creationId="{69F5085C-A16F-EFB7-0BB4-369A0AF10B6D}"/>
          </ac:spMkLst>
        </pc:spChg>
        <pc:spChg chg="add del mod">
          <ac:chgData name="LAURA HIGA" userId="3adef42418e36d17" providerId="LiveId" clId="{E728ED74-471F-43D3-A3C5-1DAC14B4CBD3}" dt="2022-05-25T22:36:29.231" v="776" actId="478"/>
          <ac:spMkLst>
            <pc:docMk/>
            <pc:sldMk cId="2400762034" sldId="261"/>
            <ac:spMk id="9" creationId="{65784865-E103-AEA3-A78A-DB765B930F0E}"/>
          </ac:spMkLst>
        </pc:spChg>
        <pc:spChg chg="add del">
          <ac:chgData name="LAURA HIGA" userId="3adef42418e36d17" providerId="LiveId" clId="{E728ED74-471F-43D3-A3C5-1DAC14B4CBD3}" dt="2022-05-25T22:36:16.343" v="773" actId="26606"/>
          <ac:spMkLst>
            <pc:docMk/>
            <pc:sldMk cId="2400762034" sldId="261"/>
            <ac:spMk id="14" creationId="{5D2CA358-2EA6-49C2-AAEF-0C79C1F76265}"/>
          </ac:spMkLst>
        </pc:spChg>
        <pc:spChg chg="add">
          <ac:chgData name="LAURA HIGA" userId="3adef42418e36d17" providerId="LiveId" clId="{E728ED74-471F-43D3-A3C5-1DAC14B4CBD3}" dt="2022-05-25T22:36:16.376" v="774" actId="26606"/>
          <ac:spMkLst>
            <pc:docMk/>
            <pc:sldMk cId="2400762034" sldId="261"/>
            <ac:spMk id="20" creationId="{0F72099E-AFE3-450F-AC2A-7A52DE354684}"/>
          </ac:spMkLst>
        </pc:spChg>
        <pc:spChg chg="add">
          <ac:chgData name="LAURA HIGA" userId="3adef42418e36d17" providerId="LiveId" clId="{E728ED74-471F-43D3-A3C5-1DAC14B4CBD3}" dt="2022-05-25T22:36:16.376" v="774" actId="26606"/>
          <ac:spMkLst>
            <pc:docMk/>
            <pc:sldMk cId="2400762034" sldId="261"/>
            <ac:spMk id="21" creationId="{CE194D91-9FD4-4CB4-AD8E-C842798FF25D}"/>
          </ac:spMkLst>
        </pc:spChg>
        <pc:picChg chg="add mod ord">
          <ac:chgData name="LAURA HIGA" userId="3adef42418e36d17" providerId="LiveId" clId="{E728ED74-471F-43D3-A3C5-1DAC14B4CBD3}" dt="2022-05-25T22:36:16.376" v="774" actId="26606"/>
          <ac:picMkLst>
            <pc:docMk/>
            <pc:sldMk cId="2400762034" sldId="261"/>
            <ac:picMk id="5" creationId="{6C71D3F4-5E6D-54FA-8E11-FC9D7ACDDA2F}"/>
          </ac:picMkLst>
        </pc:picChg>
        <pc:picChg chg="add mod ord">
          <ac:chgData name="LAURA HIGA" userId="3adef42418e36d17" providerId="LiveId" clId="{E728ED74-471F-43D3-A3C5-1DAC14B4CBD3}" dt="2022-05-25T22:36:16.376" v="774" actId="26606"/>
          <ac:picMkLst>
            <pc:docMk/>
            <pc:sldMk cId="2400762034" sldId="261"/>
            <ac:picMk id="8" creationId="{D3CA006E-218F-2D44-DF69-812BF57A2AD8}"/>
          </ac:picMkLst>
        </pc:picChg>
        <pc:picChg chg="add del">
          <ac:chgData name="LAURA HIGA" userId="3adef42418e36d17" providerId="LiveId" clId="{E728ED74-471F-43D3-A3C5-1DAC14B4CBD3}" dt="2022-05-25T22:36:16.343" v="773" actId="26606"/>
          <ac:picMkLst>
            <pc:docMk/>
            <pc:sldMk cId="2400762034" sldId="261"/>
            <ac:picMk id="16" creationId="{AAD74829-8970-4A28-B5F6-387E0E31383F}"/>
          </ac:picMkLst>
        </pc:picChg>
        <pc:picChg chg="add del">
          <ac:chgData name="LAURA HIGA" userId="3adef42418e36d17" providerId="LiveId" clId="{E728ED74-471F-43D3-A3C5-1DAC14B4CBD3}" dt="2022-05-25T22:36:16.343" v="773" actId="26606"/>
          <ac:picMkLst>
            <pc:docMk/>
            <pc:sldMk cId="2400762034" sldId="261"/>
            <ac:picMk id="18" creationId="{D976ACB9-C2D4-45C2-924A-2CF7CFF5112B}"/>
          </ac:picMkLst>
        </pc:picChg>
        <pc:picChg chg="add">
          <ac:chgData name="LAURA HIGA" userId="3adef42418e36d17" providerId="LiveId" clId="{E728ED74-471F-43D3-A3C5-1DAC14B4CBD3}" dt="2022-05-25T22:36:16.376" v="774" actId="26606"/>
          <ac:picMkLst>
            <pc:docMk/>
            <pc:sldMk cId="2400762034" sldId="261"/>
            <ac:picMk id="22" creationId="{F2BC5777-6C9B-4A78-9BA6-92FA4E86BD87}"/>
          </ac:picMkLst>
        </pc:picChg>
        <pc:picChg chg="add">
          <ac:chgData name="LAURA HIGA" userId="3adef42418e36d17" providerId="LiveId" clId="{E728ED74-471F-43D3-A3C5-1DAC14B4CBD3}" dt="2022-05-25T22:36:16.376" v="774" actId="26606"/>
          <ac:picMkLst>
            <pc:docMk/>
            <pc:sldMk cId="2400762034" sldId="261"/>
            <ac:picMk id="23" creationId="{287B275B-62BF-40C0-95BA-606F0ACCA836}"/>
          </ac:picMkLst>
        </pc:picChg>
        <pc:cxnChg chg="add">
          <ac:chgData name="LAURA HIGA" userId="3adef42418e36d17" providerId="LiveId" clId="{E728ED74-471F-43D3-A3C5-1DAC14B4CBD3}" dt="2022-05-25T22:36:16.376" v="774" actId="26606"/>
          <ac:cxnSpMkLst>
            <pc:docMk/>
            <pc:sldMk cId="2400762034" sldId="261"/>
            <ac:cxnSpMk id="24" creationId="{2DDE8805-3EA4-4406-A843-10FB62D154C3}"/>
          </ac:cxnSpMkLst>
        </pc:cxnChg>
      </pc:sldChg>
      <pc:sldChg chg="addSp delSp modSp mod">
        <pc:chgData name="LAURA HIGA" userId="3adef42418e36d17" providerId="LiveId" clId="{E728ED74-471F-43D3-A3C5-1DAC14B4CBD3}" dt="2022-05-25T22:40:28.259" v="792" actId="478"/>
        <pc:sldMkLst>
          <pc:docMk/>
          <pc:sldMk cId="1930912102" sldId="262"/>
        </pc:sldMkLst>
        <pc:spChg chg="add del mod">
          <ac:chgData name="LAURA HIGA" userId="3adef42418e36d17" providerId="LiveId" clId="{E728ED74-471F-43D3-A3C5-1DAC14B4CBD3}" dt="2022-05-25T22:38:06.208" v="785" actId="478"/>
          <ac:spMkLst>
            <pc:docMk/>
            <pc:sldMk cId="1930912102" sldId="262"/>
            <ac:spMk id="6" creationId="{279B21D3-A976-A31A-14AA-D6F3746E1AF2}"/>
          </ac:spMkLst>
        </pc:spChg>
        <pc:spChg chg="add del mod">
          <ac:chgData name="LAURA HIGA" userId="3adef42418e36d17" providerId="LiveId" clId="{E728ED74-471F-43D3-A3C5-1DAC14B4CBD3}" dt="2022-05-25T22:38:02.182" v="784" actId="478"/>
          <ac:spMkLst>
            <pc:docMk/>
            <pc:sldMk cId="1930912102" sldId="262"/>
            <ac:spMk id="9" creationId="{1874E576-F1C5-92F1-7B88-84DBFB02A057}"/>
          </ac:spMkLst>
        </pc:spChg>
        <pc:spChg chg="add del mod">
          <ac:chgData name="LAURA HIGA" userId="3adef42418e36d17" providerId="LiveId" clId="{E728ED74-471F-43D3-A3C5-1DAC14B4CBD3}" dt="2022-05-25T22:40:28.259" v="792" actId="478"/>
          <ac:spMkLst>
            <pc:docMk/>
            <pc:sldMk cId="1930912102" sldId="262"/>
            <ac:spMk id="12" creationId="{59BCD465-C8E9-1FC3-1778-FEB79A283A9D}"/>
          </ac:spMkLst>
        </pc:spChg>
        <pc:picChg chg="add del mod">
          <ac:chgData name="LAURA HIGA" userId="3adef42418e36d17" providerId="LiveId" clId="{E728ED74-471F-43D3-A3C5-1DAC14B4CBD3}" dt="2022-05-25T22:38:15.290" v="787" actId="478"/>
          <ac:picMkLst>
            <pc:docMk/>
            <pc:sldMk cId="1930912102" sldId="262"/>
            <ac:picMk id="5" creationId="{B67C084D-37CF-C6EE-362B-E19294143A76}"/>
          </ac:picMkLst>
        </pc:picChg>
        <pc:picChg chg="add del mod">
          <ac:chgData name="LAURA HIGA" userId="3adef42418e36d17" providerId="LiveId" clId="{E728ED74-471F-43D3-A3C5-1DAC14B4CBD3}" dt="2022-05-25T22:38:13.539" v="786" actId="478"/>
          <ac:picMkLst>
            <pc:docMk/>
            <pc:sldMk cId="1930912102" sldId="262"/>
            <ac:picMk id="8" creationId="{B5928A98-79D9-5A3E-3B96-826EFE975B13}"/>
          </ac:picMkLst>
        </pc:picChg>
        <pc:picChg chg="add mod">
          <ac:chgData name="LAURA HIGA" userId="3adef42418e36d17" providerId="LiveId" clId="{E728ED74-471F-43D3-A3C5-1DAC14B4CBD3}" dt="2022-05-25T22:40:21.907" v="791" actId="1076"/>
          <ac:picMkLst>
            <pc:docMk/>
            <pc:sldMk cId="1930912102" sldId="262"/>
            <ac:picMk id="11" creationId="{2679063D-DF03-6226-5038-2149BD33CA69}"/>
          </ac:picMkLst>
        </pc:picChg>
      </pc:sldChg>
      <pc:sldChg chg="addSp delSp modSp mod setBg">
        <pc:chgData name="LAURA HIGA" userId="3adef42418e36d17" providerId="LiveId" clId="{E728ED74-471F-43D3-A3C5-1DAC14B4CBD3}" dt="2022-05-25T22:41:33.897" v="795" actId="26606"/>
        <pc:sldMkLst>
          <pc:docMk/>
          <pc:sldMk cId="3206164725" sldId="263"/>
        </pc:sldMkLst>
        <pc:spChg chg="mod">
          <ac:chgData name="LAURA HIGA" userId="3adef42418e36d17" providerId="LiveId" clId="{E728ED74-471F-43D3-A3C5-1DAC14B4CBD3}" dt="2022-05-25T22:41:33.897" v="795" actId="26606"/>
          <ac:spMkLst>
            <pc:docMk/>
            <pc:sldMk cId="3206164725" sldId="263"/>
            <ac:spMk id="2" creationId="{D5825149-94E7-0FB8-7689-28DAE1C349F3}"/>
          </ac:spMkLst>
        </pc:spChg>
        <pc:spChg chg="add del">
          <ac:chgData name="LAURA HIGA" userId="3adef42418e36d17" providerId="LiveId" clId="{E728ED74-471F-43D3-A3C5-1DAC14B4CBD3}" dt="2022-05-25T22:41:33.897" v="795" actId="26606"/>
          <ac:spMkLst>
            <pc:docMk/>
            <pc:sldMk cId="3206164725" sldId="263"/>
            <ac:spMk id="3" creationId="{5ACD39E1-9578-3775-7BC2-47B32E2471DF}"/>
          </ac:spMkLst>
        </pc:spChg>
        <pc:spChg chg="add del">
          <ac:chgData name="LAURA HIGA" userId="3adef42418e36d17" providerId="LiveId" clId="{E728ED74-471F-43D3-A3C5-1DAC14B4CBD3}" dt="2022-05-25T22:41:33.880" v="794" actId="26606"/>
          <ac:spMkLst>
            <pc:docMk/>
            <pc:sldMk cId="3206164725" sldId="263"/>
            <ac:spMk id="9" creationId="{3A9C15D4-2EE7-4D05-B87C-91D1F3B9604B}"/>
          </ac:spMkLst>
        </pc:spChg>
        <pc:spChg chg="add del">
          <ac:chgData name="LAURA HIGA" userId="3adef42418e36d17" providerId="LiveId" clId="{E728ED74-471F-43D3-A3C5-1DAC14B4CBD3}" dt="2022-05-25T22:41:33.880" v="794" actId="26606"/>
          <ac:spMkLst>
            <pc:docMk/>
            <pc:sldMk cId="3206164725" sldId="263"/>
            <ac:spMk id="11" creationId="{4ED7B0FB-9654-4441-9545-02D458B68620}"/>
          </ac:spMkLst>
        </pc:spChg>
        <pc:graphicFrameChg chg="add del">
          <ac:chgData name="LAURA HIGA" userId="3adef42418e36d17" providerId="LiveId" clId="{E728ED74-471F-43D3-A3C5-1DAC14B4CBD3}" dt="2022-05-25T22:41:33.880" v="794" actId="26606"/>
          <ac:graphicFrameMkLst>
            <pc:docMk/>
            <pc:sldMk cId="3206164725" sldId="263"/>
            <ac:graphicFrameMk id="5" creationId="{A493D5F5-CA3A-D2C8-2D37-4CFBE63BDBA3}"/>
          </ac:graphicFrameMkLst>
        </pc:graphicFrameChg>
        <pc:graphicFrameChg chg="add">
          <ac:chgData name="LAURA HIGA" userId="3adef42418e36d17" providerId="LiveId" clId="{E728ED74-471F-43D3-A3C5-1DAC14B4CBD3}" dt="2022-05-25T22:41:33.897" v="795" actId="26606"/>
          <ac:graphicFrameMkLst>
            <pc:docMk/>
            <pc:sldMk cId="3206164725" sldId="263"/>
            <ac:graphicFrameMk id="17" creationId="{3EECB6F0-61BE-E815-81B3-024D7361748E}"/>
          </ac:graphicFrameMkLst>
        </pc:graphicFrameChg>
        <pc:picChg chg="add del">
          <ac:chgData name="LAURA HIGA" userId="3adef42418e36d17" providerId="LiveId" clId="{E728ED74-471F-43D3-A3C5-1DAC14B4CBD3}" dt="2022-05-25T22:41:33.880" v="794" actId="26606"/>
          <ac:picMkLst>
            <pc:docMk/>
            <pc:sldMk cId="3206164725" sldId="263"/>
            <ac:picMk id="13" creationId="{7BB94C57-FDF3-45A3-9D1F-904523D795D4}"/>
          </ac:picMkLst>
        </pc:picChg>
        <pc:picChg chg="add del">
          <ac:chgData name="LAURA HIGA" userId="3adef42418e36d17" providerId="LiveId" clId="{E728ED74-471F-43D3-A3C5-1DAC14B4CBD3}" dt="2022-05-25T22:41:33.880" v="794" actId="26606"/>
          <ac:picMkLst>
            <pc:docMk/>
            <pc:sldMk cId="3206164725" sldId="263"/>
            <ac:picMk id="15" creationId="{6AEBDF1A-221A-4497-BBA9-57A70D161510}"/>
          </ac:picMkLst>
        </pc:picChg>
      </pc:sldChg>
      <pc:sldChg chg="addSp delSp modSp mod setBg">
        <pc:chgData name="LAURA HIGA" userId="3adef42418e36d17" providerId="LiveId" clId="{E728ED74-471F-43D3-A3C5-1DAC14B4CBD3}" dt="2022-05-25T22:46:30.562" v="817" actId="26606"/>
        <pc:sldMkLst>
          <pc:docMk/>
          <pc:sldMk cId="62378205" sldId="264"/>
        </pc:sldMkLst>
        <pc:spChg chg="mod ord">
          <ac:chgData name="LAURA HIGA" userId="3adef42418e36d17" providerId="LiveId" clId="{E728ED74-471F-43D3-A3C5-1DAC14B4CBD3}" dt="2022-05-25T22:46:30.527" v="816" actId="26606"/>
          <ac:spMkLst>
            <pc:docMk/>
            <pc:sldMk cId="62378205" sldId="264"/>
            <ac:spMk id="2" creationId="{3FC11E25-F629-E51D-B70B-0DAA2ABC3046}"/>
          </ac:spMkLst>
        </pc:spChg>
        <pc:spChg chg="del mod ord">
          <ac:chgData name="LAURA HIGA" userId="3adef42418e36d17" providerId="LiveId" clId="{E728ED74-471F-43D3-A3C5-1DAC14B4CBD3}" dt="2022-05-25T22:46:30.562" v="817" actId="26606"/>
          <ac:spMkLst>
            <pc:docMk/>
            <pc:sldMk cId="62378205" sldId="264"/>
            <ac:spMk id="3" creationId="{67E99434-F2AD-8B66-E703-7A6A0D8BA082}"/>
          </ac:spMkLst>
        </pc:spChg>
        <pc:spChg chg="add del mod ord">
          <ac:chgData name="LAURA HIGA" userId="3adef42418e36d17" providerId="LiveId" clId="{E728ED74-471F-43D3-A3C5-1DAC14B4CBD3}" dt="2022-05-25T22:46:09.382" v="810" actId="478"/>
          <ac:spMkLst>
            <pc:docMk/>
            <pc:sldMk cId="62378205" sldId="264"/>
            <ac:spMk id="6" creationId="{30587E41-47D7-B41B-D771-50A0B6EB262A}"/>
          </ac:spMkLst>
        </pc:spChg>
        <pc:spChg chg="add del mod">
          <ac:chgData name="LAURA HIGA" userId="3adef42418e36d17" providerId="LiveId" clId="{E728ED74-471F-43D3-A3C5-1DAC14B4CBD3}" dt="2022-05-25T22:45:53.535" v="805" actId="478"/>
          <ac:spMkLst>
            <pc:docMk/>
            <pc:sldMk cId="62378205" sldId="264"/>
            <ac:spMk id="9" creationId="{A9556657-DA49-8D51-8D05-43A7E3754940}"/>
          </ac:spMkLst>
        </pc:spChg>
        <pc:spChg chg="add del">
          <ac:chgData name="LAURA HIGA" userId="3adef42418e36d17" providerId="LiveId" clId="{E728ED74-471F-43D3-A3C5-1DAC14B4CBD3}" dt="2022-05-25T22:46:04.706" v="808" actId="26606"/>
          <ac:spMkLst>
            <pc:docMk/>
            <pc:sldMk cId="62378205" sldId="264"/>
            <ac:spMk id="13" creationId="{CE194D91-9FD4-4CB4-AD8E-C842798FF25D}"/>
          </ac:spMkLst>
        </pc:spChg>
        <pc:spChg chg="add del">
          <ac:chgData name="LAURA HIGA" userId="3adef42418e36d17" providerId="LiveId" clId="{E728ED74-471F-43D3-A3C5-1DAC14B4CBD3}" dt="2022-05-25T22:46:04.706" v="808" actId="26606"/>
          <ac:spMkLst>
            <pc:docMk/>
            <pc:sldMk cId="62378205" sldId="264"/>
            <ac:spMk id="19" creationId="{0F72099E-AFE3-450F-AC2A-7A52DE354684}"/>
          </ac:spMkLst>
        </pc:spChg>
        <pc:spChg chg="add del">
          <ac:chgData name="LAURA HIGA" userId="3adef42418e36d17" providerId="LiveId" clId="{E728ED74-471F-43D3-A3C5-1DAC14B4CBD3}" dt="2022-05-25T22:46:30.562" v="817" actId="26606"/>
          <ac:spMkLst>
            <pc:docMk/>
            <pc:sldMk cId="62378205" sldId="264"/>
            <ac:spMk id="23" creationId="{5D2CA358-2EA6-49C2-AAEF-0C79C1F76265}"/>
          </ac:spMkLst>
        </pc:spChg>
        <pc:spChg chg="add del">
          <ac:chgData name="LAURA HIGA" userId="3adef42418e36d17" providerId="LiveId" clId="{E728ED74-471F-43D3-A3C5-1DAC14B4CBD3}" dt="2022-05-25T22:46:18.402" v="812" actId="26606"/>
          <ac:spMkLst>
            <pc:docMk/>
            <pc:sldMk cId="62378205" sldId="264"/>
            <ac:spMk id="30" creationId="{CE194D91-9FD4-4CB4-AD8E-C842798FF25D}"/>
          </ac:spMkLst>
        </pc:spChg>
        <pc:spChg chg="add del">
          <ac:chgData name="LAURA HIGA" userId="3adef42418e36d17" providerId="LiveId" clId="{E728ED74-471F-43D3-A3C5-1DAC14B4CBD3}" dt="2022-05-25T22:46:18.402" v="812" actId="26606"/>
          <ac:spMkLst>
            <pc:docMk/>
            <pc:sldMk cId="62378205" sldId="264"/>
            <ac:spMk id="36" creationId="{0F72099E-AFE3-450F-AC2A-7A52DE354684}"/>
          </ac:spMkLst>
        </pc:spChg>
        <pc:spChg chg="add del">
          <ac:chgData name="LAURA HIGA" userId="3adef42418e36d17" providerId="LiveId" clId="{E728ED74-471F-43D3-A3C5-1DAC14B4CBD3}" dt="2022-05-25T22:46:24.021" v="814" actId="26606"/>
          <ac:spMkLst>
            <pc:docMk/>
            <pc:sldMk cId="62378205" sldId="264"/>
            <ac:spMk id="40" creationId="{5D2CA358-2EA6-49C2-AAEF-0C79C1F76265}"/>
          </ac:spMkLst>
        </pc:spChg>
        <pc:spChg chg="add del">
          <ac:chgData name="LAURA HIGA" userId="3adef42418e36d17" providerId="LiveId" clId="{E728ED74-471F-43D3-A3C5-1DAC14B4CBD3}" dt="2022-05-25T22:46:30.527" v="816" actId="26606"/>
          <ac:spMkLst>
            <pc:docMk/>
            <pc:sldMk cId="62378205" sldId="264"/>
            <ac:spMk id="44" creationId="{4B0BCC06-49B5-41A2-BE06-72CD501627E8}"/>
          </ac:spMkLst>
        </pc:spChg>
        <pc:spChg chg="add">
          <ac:chgData name="LAURA HIGA" userId="3adef42418e36d17" providerId="LiveId" clId="{E728ED74-471F-43D3-A3C5-1DAC14B4CBD3}" dt="2022-05-25T22:46:30.562" v="817" actId="26606"/>
          <ac:spMkLst>
            <pc:docMk/>
            <pc:sldMk cId="62378205" sldId="264"/>
            <ac:spMk id="48" creationId="{5D2CA358-2EA6-49C2-AAEF-0C79C1F76265}"/>
          </ac:spMkLst>
        </pc:spChg>
        <pc:graphicFrameChg chg="add">
          <ac:chgData name="LAURA HIGA" userId="3adef42418e36d17" providerId="LiveId" clId="{E728ED74-471F-43D3-A3C5-1DAC14B4CBD3}" dt="2022-05-25T22:46:30.562" v="817" actId="26606"/>
          <ac:graphicFrameMkLst>
            <pc:docMk/>
            <pc:sldMk cId="62378205" sldId="264"/>
            <ac:graphicFrameMk id="27" creationId="{4DF887A1-2018-7D00-D37A-CDD8610F1FCC}"/>
          </ac:graphicFrameMkLst>
        </pc:graphicFrameChg>
        <pc:picChg chg="add mod ord modCrop">
          <ac:chgData name="LAURA HIGA" userId="3adef42418e36d17" providerId="LiveId" clId="{E728ED74-471F-43D3-A3C5-1DAC14B4CBD3}" dt="2022-05-25T22:46:30.527" v="816" actId="26606"/>
          <ac:picMkLst>
            <pc:docMk/>
            <pc:sldMk cId="62378205" sldId="264"/>
            <ac:picMk id="5" creationId="{0710C925-6DE3-CE33-EB4C-87F973CE8AF8}"/>
          </ac:picMkLst>
        </pc:picChg>
        <pc:picChg chg="add mod ord">
          <ac:chgData name="LAURA HIGA" userId="3adef42418e36d17" providerId="LiveId" clId="{E728ED74-471F-43D3-A3C5-1DAC14B4CBD3}" dt="2022-05-25T22:46:30.527" v="816" actId="26606"/>
          <ac:picMkLst>
            <pc:docMk/>
            <pc:sldMk cId="62378205" sldId="264"/>
            <ac:picMk id="8" creationId="{952308FA-3B09-622D-282B-F904358B515A}"/>
          </ac:picMkLst>
        </pc:picChg>
        <pc:picChg chg="add del">
          <ac:chgData name="LAURA HIGA" userId="3adef42418e36d17" providerId="LiveId" clId="{E728ED74-471F-43D3-A3C5-1DAC14B4CBD3}" dt="2022-05-25T22:46:04.706" v="808" actId="26606"/>
          <ac:picMkLst>
            <pc:docMk/>
            <pc:sldMk cId="62378205" sldId="264"/>
            <ac:picMk id="15" creationId="{287B275B-62BF-40C0-95BA-606F0ACCA836}"/>
          </ac:picMkLst>
        </pc:picChg>
        <pc:picChg chg="add del">
          <ac:chgData name="LAURA HIGA" userId="3adef42418e36d17" providerId="LiveId" clId="{E728ED74-471F-43D3-A3C5-1DAC14B4CBD3}" dt="2022-05-25T22:46:04.706" v="808" actId="26606"/>
          <ac:picMkLst>
            <pc:docMk/>
            <pc:sldMk cId="62378205" sldId="264"/>
            <ac:picMk id="21" creationId="{F2BC5777-6C9B-4A78-9BA6-92FA4E86BD87}"/>
          </ac:picMkLst>
        </pc:picChg>
        <pc:picChg chg="add del">
          <ac:chgData name="LAURA HIGA" userId="3adef42418e36d17" providerId="LiveId" clId="{E728ED74-471F-43D3-A3C5-1DAC14B4CBD3}" dt="2022-05-25T22:46:30.562" v="817" actId="26606"/>
          <ac:picMkLst>
            <pc:docMk/>
            <pc:sldMk cId="62378205" sldId="264"/>
            <ac:picMk id="24" creationId="{AAD74829-8970-4A28-B5F6-387E0E31383F}"/>
          </ac:picMkLst>
        </pc:picChg>
        <pc:picChg chg="add del">
          <ac:chgData name="LAURA HIGA" userId="3adef42418e36d17" providerId="LiveId" clId="{E728ED74-471F-43D3-A3C5-1DAC14B4CBD3}" dt="2022-05-25T22:46:30.562" v="817" actId="26606"/>
          <ac:picMkLst>
            <pc:docMk/>
            <pc:sldMk cId="62378205" sldId="264"/>
            <ac:picMk id="25" creationId="{D976ACB9-C2D4-45C2-924A-2CF7CFF5112B}"/>
          </ac:picMkLst>
        </pc:picChg>
        <pc:picChg chg="add del">
          <ac:chgData name="LAURA HIGA" userId="3adef42418e36d17" providerId="LiveId" clId="{E728ED74-471F-43D3-A3C5-1DAC14B4CBD3}" dt="2022-05-25T22:46:18.402" v="812" actId="26606"/>
          <ac:picMkLst>
            <pc:docMk/>
            <pc:sldMk cId="62378205" sldId="264"/>
            <ac:picMk id="32" creationId="{287B275B-62BF-40C0-95BA-606F0ACCA836}"/>
          </ac:picMkLst>
        </pc:picChg>
        <pc:picChg chg="add del">
          <ac:chgData name="LAURA HIGA" userId="3adef42418e36d17" providerId="LiveId" clId="{E728ED74-471F-43D3-A3C5-1DAC14B4CBD3}" dt="2022-05-25T22:46:18.402" v="812" actId="26606"/>
          <ac:picMkLst>
            <pc:docMk/>
            <pc:sldMk cId="62378205" sldId="264"/>
            <ac:picMk id="38" creationId="{F2BC5777-6C9B-4A78-9BA6-92FA4E86BD87}"/>
          </ac:picMkLst>
        </pc:picChg>
        <pc:picChg chg="add del">
          <ac:chgData name="LAURA HIGA" userId="3adef42418e36d17" providerId="LiveId" clId="{E728ED74-471F-43D3-A3C5-1DAC14B4CBD3}" dt="2022-05-25T22:46:24.021" v="814" actId="26606"/>
          <ac:picMkLst>
            <pc:docMk/>
            <pc:sldMk cId="62378205" sldId="264"/>
            <ac:picMk id="41" creationId="{AAD74829-8970-4A28-B5F6-387E0E31383F}"/>
          </ac:picMkLst>
        </pc:picChg>
        <pc:picChg chg="add del">
          <ac:chgData name="LAURA HIGA" userId="3adef42418e36d17" providerId="LiveId" clId="{E728ED74-471F-43D3-A3C5-1DAC14B4CBD3}" dt="2022-05-25T22:46:24.021" v="814" actId="26606"/>
          <ac:picMkLst>
            <pc:docMk/>
            <pc:sldMk cId="62378205" sldId="264"/>
            <ac:picMk id="42" creationId="{D976ACB9-C2D4-45C2-924A-2CF7CFF5112B}"/>
          </ac:picMkLst>
        </pc:picChg>
        <pc:picChg chg="add del">
          <ac:chgData name="LAURA HIGA" userId="3adef42418e36d17" providerId="LiveId" clId="{E728ED74-471F-43D3-A3C5-1DAC14B4CBD3}" dt="2022-05-25T22:46:30.527" v="816" actId="26606"/>
          <ac:picMkLst>
            <pc:docMk/>
            <pc:sldMk cId="62378205" sldId="264"/>
            <ac:picMk id="45" creationId="{DA5EE1A8-1853-47FD-B2AF-F9B30F64373A}"/>
          </ac:picMkLst>
        </pc:picChg>
        <pc:picChg chg="add del">
          <ac:chgData name="LAURA HIGA" userId="3adef42418e36d17" providerId="LiveId" clId="{E728ED74-471F-43D3-A3C5-1DAC14B4CBD3}" dt="2022-05-25T22:46:30.527" v="816" actId="26606"/>
          <ac:picMkLst>
            <pc:docMk/>
            <pc:sldMk cId="62378205" sldId="264"/>
            <ac:picMk id="46" creationId="{6B08740F-F74B-4D7C-A4BC-B980C99F7DFE}"/>
          </ac:picMkLst>
        </pc:picChg>
        <pc:picChg chg="add">
          <ac:chgData name="LAURA HIGA" userId="3adef42418e36d17" providerId="LiveId" clId="{E728ED74-471F-43D3-A3C5-1DAC14B4CBD3}" dt="2022-05-25T22:46:30.562" v="817" actId="26606"/>
          <ac:picMkLst>
            <pc:docMk/>
            <pc:sldMk cId="62378205" sldId="264"/>
            <ac:picMk id="49" creationId="{AAD74829-8970-4A28-B5F6-387E0E31383F}"/>
          </ac:picMkLst>
        </pc:picChg>
        <pc:picChg chg="add">
          <ac:chgData name="LAURA HIGA" userId="3adef42418e36d17" providerId="LiveId" clId="{E728ED74-471F-43D3-A3C5-1DAC14B4CBD3}" dt="2022-05-25T22:46:30.562" v="817" actId="26606"/>
          <ac:picMkLst>
            <pc:docMk/>
            <pc:sldMk cId="62378205" sldId="264"/>
            <ac:picMk id="50" creationId="{D976ACB9-C2D4-45C2-924A-2CF7CFF5112B}"/>
          </ac:picMkLst>
        </pc:picChg>
        <pc:cxnChg chg="add del">
          <ac:chgData name="LAURA HIGA" userId="3adef42418e36d17" providerId="LiveId" clId="{E728ED74-471F-43D3-A3C5-1DAC14B4CBD3}" dt="2022-05-25T22:46:04.706" v="808" actId="26606"/>
          <ac:cxnSpMkLst>
            <pc:docMk/>
            <pc:sldMk cId="62378205" sldId="264"/>
            <ac:cxnSpMk id="17" creationId="{2DDE8805-3EA4-4406-A843-10FB62D154C3}"/>
          </ac:cxnSpMkLst>
        </pc:cxnChg>
        <pc:cxnChg chg="add del">
          <ac:chgData name="LAURA HIGA" userId="3adef42418e36d17" providerId="LiveId" clId="{E728ED74-471F-43D3-A3C5-1DAC14B4CBD3}" dt="2022-05-25T22:46:18.402" v="812" actId="26606"/>
          <ac:cxnSpMkLst>
            <pc:docMk/>
            <pc:sldMk cId="62378205" sldId="264"/>
            <ac:cxnSpMk id="34" creationId="{2DDE8805-3EA4-4406-A843-10FB62D154C3}"/>
          </ac:cxnSpMkLst>
        </pc:cxnChg>
      </pc:sldChg>
      <pc:sldChg chg="addSp delSp modSp mod setBg">
        <pc:chgData name="LAURA HIGA" userId="3adef42418e36d17" providerId="LiveId" clId="{E728ED74-471F-43D3-A3C5-1DAC14B4CBD3}" dt="2022-05-25T22:55:47.241" v="868" actId="1076"/>
        <pc:sldMkLst>
          <pc:docMk/>
          <pc:sldMk cId="598044217" sldId="266"/>
        </pc:sldMkLst>
        <pc:spChg chg="mod ord">
          <ac:chgData name="LAURA HIGA" userId="3adef42418e36d17" providerId="LiveId" clId="{E728ED74-471F-43D3-A3C5-1DAC14B4CBD3}" dt="2022-05-25T22:55:07.089" v="861" actId="26606"/>
          <ac:spMkLst>
            <pc:docMk/>
            <pc:sldMk cId="598044217" sldId="266"/>
            <ac:spMk id="2" creationId="{22051B3C-F274-94A4-FBF0-0D13EDA55051}"/>
          </ac:spMkLst>
        </pc:spChg>
        <pc:spChg chg="mod ord">
          <ac:chgData name="LAURA HIGA" userId="3adef42418e36d17" providerId="LiveId" clId="{E728ED74-471F-43D3-A3C5-1DAC14B4CBD3}" dt="2022-05-25T22:55:07.089" v="861" actId="26606"/>
          <ac:spMkLst>
            <pc:docMk/>
            <pc:sldMk cId="598044217" sldId="266"/>
            <ac:spMk id="3" creationId="{069D9302-4EFF-39B8-F1A5-53B00E288A87}"/>
          </ac:spMkLst>
        </pc:spChg>
        <pc:spChg chg="add del mod">
          <ac:chgData name="LAURA HIGA" userId="3adef42418e36d17" providerId="LiveId" clId="{E728ED74-471F-43D3-A3C5-1DAC14B4CBD3}" dt="2022-05-25T22:54:56.951" v="858" actId="478"/>
          <ac:spMkLst>
            <pc:docMk/>
            <pc:sldMk cId="598044217" sldId="266"/>
            <ac:spMk id="6" creationId="{02AF6AFE-DB75-C08D-E4FD-892F78EBDEC2}"/>
          </ac:spMkLst>
        </pc:spChg>
        <pc:spChg chg="add del mod">
          <ac:chgData name="LAURA HIGA" userId="3adef42418e36d17" providerId="LiveId" clId="{E728ED74-471F-43D3-A3C5-1DAC14B4CBD3}" dt="2022-05-25T22:55:11.751" v="862" actId="478"/>
          <ac:spMkLst>
            <pc:docMk/>
            <pc:sldMk cId="598044217" sldId="266"/>
            <ac:spMk id="9" creationId="{7B23B61E-638A-5DE6-2D68-E8AA8FFBAE61}"/>
          </ac:spMkLst>
        </pc:spChg>
        <pc:spChg chg="add del">
          <ac:chgData name="LAURA HIGA" userId="3adef42418e36d17" providerId="LiveId" clId="{E728ED74-471F-43D3-A3C5-1DAC14B4CBD3}" dt="2022-05-25T22:55:07.062" v="860" actId="26606"/>
          <ac:spMkLst>
            <pc:docMk/>
            <pc:sldMk cId="598044217" sldId="266"/>
            <ac:spMk id="14" creationId="{191CD16F-36EF-41FE-BDEB-2FB5BAD93A5E}"/>
          </ac:spMkLst>
        </pc:spChg>
        <pc:spChg chg="add del">
          <ac:chgData name="LAURA HIGA" userId="3adef42418e36d17" providerId="LiveId" clId="{E728ED74-471F-43D3-A3C5-1DAC14B4CBD3}" dt="2022-05-25T22:55:07.062" v="860" actId="26606"/>
          <ac:spMkLst>
            <pc:docMk/>
            <pc:sldMk cId="598044217" sldId="266"/>
            <ac:spMk id="18" creationId="{C12C4EE8-79A9-4EFE-B7CB-E7A4218B830B}"/>
          </ac:spMkLst>
        </pc:spChg>
        <pc:spChg chg="add">
          <ac:chgData name="LAURA HIGA" userId="3adef42418e36d17" providerId="LiveId" clId="{E728ED74-471F-43D3-A3C5-1DAC14B4CBD3}" dt="2022-05-25T22:55:07.089" v="861" actId="26606"/>
          <ac:spMkLst>
            <pc:docMk/>
            <pc:sldMk cId="598044217" sldId="266"/>
            <ac:spMk id="22" creationId="{4B0BCC06-49B5-41A2-BE06-72CD501627E8}"/>
          </ac:spMkLst>
        </pc:spChg>
        <pc:picChg chg="add mod modCrop">
          <ac:chgData name="LAURA HIGA" userId="3adef42418e36d17" providerId="LiveId" clId="{E728ED74-471F-43D3-A3C5-1DAC14B4CBD3}" dt="2022-05-25T22:55:47.241" v="868" actId="1076"/>
          <ac:picMkLst>
            <pc:docMk/>
            <pc:sldMk cId="598044217" sldId="266"/>
            <ac:picMk id="5" creationId="{35A8F020-0103-03EA-E998-87C8AB001108}"/>
          </ac:picMkLst>
        </pc:picChg>
        <pc:picChg chg="add mod">
          <ac:chgData name="LAURA HIGA" userId="3adef42418e36d17" providerId="LiveId" clId="{E728ED74-471F-43D3-A3C5-1DAC14B4CBD3}" dt="2022-05-25T22:55:38.583" v="866" actId="1076"/>
          <ac:picMkLst>
            <pc:docMk/>
            <pc:sldMk cId="598044217" sldId="266"/>
            <ac:picMk id="8" creationId="{E9283317-0575-CE9F-D5DF-F81E0B82FF02}"/>
          </ac:picMkLst>
        </pc:picChg>
        <pc:picChg chg="add del">
          <ac:chgData name="LAURA HIGA" userId="3adef42418e36d17" providerId="LiveId" clId="{E728ED74-471F-43D3-A3C5-1DAC14B4CBD3}" dt="2022-05-25T22:55:07.062" v="860" actId="26606"/>
          <ac:picMkLst>
            <pc:docMk/>
            <pc:sldMk cId="598044217" sldId="266"/>
            <ac:picMk id="16" creationId="{C8161FEA-8452-41A0-BE22-787D363C41E2}"/>
          </ac:picMkLst>
        </pc:picChg>
        <pc:picChg chg="add del">
          <ac:chgData name="LAURA HIGA" userId="3adef42418e36d17" providerId="LiveId" clId="{E728ED74-471F-43D3-A3C5-1DAC14B4CBD3}" dt="2022-05-25T22:55:07.062" v="860" actId="26606"/>
          <ac:picMkLst>
            <pc:docMk/>
            <pc:sldMk cId="598044217" sldId="266"/>
            <ac:picMk id="20" creationId="{35570FA6-0574-4A3B-B2D9-34B893ADC888}"/>
          </ac:picMkLst>
        </pc:picChg>
        <pc:picChg chg="add">
          <ac:chgData name="LAURA HIGA" userId="3adef42418e36d17" providerId="LiveId" clId="{E728ED74-471F-43D3-A3C5-1DAC14B4CBD3}" dt="2022-05-25T22:55:07.089" v="861" actId="26606"/>
          <ac:picMkLst>
            <pc:docMk/>
            <pc:sldMk cId="598044217" sldId="266"/>
            <ac:picMk id="23" creationId="{DA5EE1A8-1853-47FD-B2AF-F9B30F64373A}"/>
          </ac:picMkLst>
        </pc:picChg>
        <pc:picChg chg="add">
          <ac:chgData name="LAURA HIGA" userId="3adef42418e36d17" providerId="LiveId" clId="{E728ED74-471F-43D3-A3C5-1DAC14B4CBD3}" dt="2022-05-25T22:55:07.089" v="861" actId="26606"/>
          <ac:picMkLst>
            <pc:docMk/>
            <pc:sldMk cId="598044217" sldId="266"/>
            <ac:picMk id="24" creationId="{6B08740F-F74B-4D7C-A4BC-B980C99F7DFE}"/>
          </ac:picMkLst>
        </pc:picChg>
      </pc:sldChg>
      <pc:sldChg chg="addSp delSp modSp new mod setBg setClrOvrMap">
        <pc:chgData name="LAURA HIGA" userId="3adef42418e36d17" providerId="LiveId" clId="{E728ED74-471F-43D3-A3C5-1DAC14B4CBD3}" dt="2022-05-25T22:56:26.359" v="874" actId="26606"/>
        <pc:sldMkLst>
          <pc:docMk/>
          <pc:sldMk cId="106719563" sldId="267"/>
        </pc:sldMkLst>
        <pc:spChg chg="mod ord">
          <ac:chgData name="LAURA HIGA" userId="3adef42418e36d17" providerId="LiveId" clId="{E728ED74-471F-43D3-A3C5-1DAC14B4CBD3}" dt="2022-05-25T22:56:26.359" v="874" actId="26606"/>
          <ac:spMkLst>
            <pc:docMk/>
            <pc:sldMk cId="106719563" sldId="267"/>
            <ac:spMk id="2" creationId="{522561DD-8D3C-291D-B4D7-B6B156EFE583}"/>
          </ac:spMkLst>
        </pc:spChg>
        <pc:spChg chg="del">
          <ac:chgData name="LAURA HIGA" userId="3adef42418e36d17" providerId="LiveId" clId="{E728ED74-471F-43D3-A3C5-1DAC14B4CBD3}" dt="2022-05-25T22:56:20.582" v="872" actId="478"/>
          <ac:spMkLst>
            <pc:docMk/>
            <pc:sldMk cId="106719563" sldId="267"/>
            <ac:spMk id="3" creationId="{7FC82789-86F5-B64F-E74B-F1799A25E3BC}"/>
          </ac:spMkLst>
        </pc:spChg>
        <pc:spChg chg="add del mod">
          <ac:chgData name="LAURA HIGA" userId="3adef42418e36d17" providerId="LiveId" clId="{E728ED74-471F-43D3-A3C5-1DAC14B4CBD3}" dt="2022-05-25T22:56:24.663" v="873" actId="478"/>
          <ac:spMkLst>
            <pc:docMk/>
            <pc:sldMk cId="106719563" sldId="267"/>
            <ac:spMk id="6" creationId="{93F9A5F8-AD49-6E5F-3F94-33F013B0A1DC}"/>
          </ac:spMkLst>
        </pc:spChg>
        <pc:spChg chg="add">
          <ac:chgData name="LAURA HIGA" userId="3adef42418e36d17" providerId="LiveId" clId="{E728ED74-471F-43D3-A3C5-1DAC14B4CBD3}" dt="2022-05-25T22:56:26.359" v="874" actId="26606"/>
          <ac:spMkLst>
            <pc:docMk/>
            <pc:sldMk cId="106719563" sldId="267"/>
            <ac:spMk id="14" creationId="{B40FCD49-2060-48B9-8212-8A5F1DF4726F}"/>
          </ac:spMkLst>
        </pc:spChg>
        <pc:picChg chg="add mod">
          <ac:chgData name="LAURA HIGA" userId="3adef42418e36d17" providerId="LiveId" clId="{E728ED74-471F-43D3-A3C5-1DAC14B4CBD3}" dt="2022-05-25T22:56:26.359" v="874" actId="26606"/>
          <ac:picMkLst>
            <pc:docMk/>
            <pc:sldMk cId="106719563" sldId="267"/>
            <ac:picMk id="5" creationId="{735720D6-46B3-126E-7B32-AA7284113A53}"/>
          </ac:picMkLst>
        </pc:picChg>
        <pc:picChg chg="add">
          <ac:chgData name="LAURA HIGA" userId="3adef42418e36d17" providerId="LiveId" clId="{E728ED74-471F-43D3-A3C5-1DAC14B4CBD3}" dt="2022-05-25T22:56:26.359" v="874" actId="26606"/>
          <ac:picMkLst>
            <pc:docMk/>
            <pc:sldMk cId="106719563" sldId="267"/>
            <ac:picMk id="10" creationId="{22790EC5-ACA7-4536-8066-B60199F3C6DF}"/>
          </ac:picMkLst>
        </pc:picChg>
        <pc:picChg chg="add">
          <ac:chgData name="LAURA HIGA" userId="3adef42418e36d17" providerId="LiveId" clId="{E728ED74-471F-43D3-A3C5-1DAC14B4CBD3}" dt="2022-05-25T22:56:26.359" v="874" actId="26606"/>
          <ac:picMkLst>
            <pc:docMk/>
            <pc:sldMk cId="106719563" sldId="267"/>
            <ac:picMk id="12" creationId="{CAD20AEA-7CAF-4A83-BE2E-EAF010B8B7FC}"/>
          </ac:picMkLst>
        </pc:picChg>
        <pc:picChg chg="add">
          <ac:chgData name="LAURA HIGA" userId="3adef42418e36d17" providerId="LiveId" clId="{E728ED74-471F-43D3-A3C5-1DAC14B4CBD3}" dt="2022-05-25T22:56:26.359" v="874" actId="26606"/>
          <ac:picMkLst>
            <pc:docMk/>
            <pc:sldMk cId="106719563" sldId="267"/>
            <ac:picMk id="16" creationId="{83A45DCD-B5FB-4A86-88D2-91088C7FFC5F}"/>
          </ac:picMkLst>
        </pc:picChg>
      </pc:sldChg>
      <pc:sldChg chg="addSp modSp new mod setBg">
        <pc:chgData name="LAURA HIGA" userId="3adef42418e36d17" providerId="LiveId" clId="{E728ED74-471F-43D3-A3C5-1DAC14B4CBD3}" dt="2022-05-25T22:56:50.913" v="876" actId="26606"/>
        <pc:sldMkLst>
          <pc:docMk/>
          <pc:sldMk cId="4083347036" sldId="268"/>
        </pc:sldMkLst>
        <pc:spChg chg="mod">
          <ac:chgData name="LAURA HIGA" userId="3adef42418e36d17" providerId="LiveId" clId="{E728ED74-471F-43D3-A3C5-1DAC14B4CBD3}" dt="2022-05-25T22:56:50.913" v="876" actId="26606"/>
          <ac:spMkLst>
            <pc:docMk/>
            <pc:sldMk cId="4083347036" sldId="268"/>
            <ac:spMk id="2" creationId="{0719025E-3B62-987C-A9C4-3FAF5A7BC04A}"/>
          </ac:spMkLst>
        </pc:spChg>
        <pc:spChg chg="mod">
          <ac:chgData name="LAURA HIGA" userId="3adef42418e36d17" providerId="LiveId" clId="{E728ED74-471F-43D3-A3C5-1DAC14B4CBD3}" dt="2022-05-25T22:56:50.913" v="876" actId="26606"/>
          <ac:spMkLst>
            <pc:docMk/>
            <pc:sldMk cId="4083347036" sldId="268"/>
            <ac:spMk id="3" creationId="{9F84D75F-16A9-D9C9-D53D-84D3FAF4AF1E}"/>
          </ac:spMkLst>
        </pc:spChg>
        <pc:spChg chg="add">
          <ac:chgData name="LAURA HIGA" userId="3adef42418e36d17" providerId="LiveId" clId="{E728ED74-471F-43D3-A3C5-1DAC14B4CBD3}" dt="2022-05-25T22:56:50.913" v="876" actId="26606"/>
          <ac:spMkLst>
            <pc:docMk/>
            <pc:sldMk cId="4083347036" sldId="268"/>
            <ac:spMk id="9" creationId="{4D4DD4CF-9732-4771-98FE-77886DC915F2}"/>
          </ac:spMkLst>
        </pc:spChg>
        <pc:spChg chg="add">
          <ac:chgData name="LAURA HIGA" userId="3adef42418e36d17" providerId="LiveId" clId="{E728ED74-471F-43D3-A3C5-1DAC14B4CBD3}" dt="2022-05-25T22:56:50.913" v="876" actId="26606"/>
          <ac:spMkLst>
            <pc:docMk/>
            <pc:sldMk cId="4083347036" sldId="268"/>
            <ac:spMk id="11" creationId="{A2861A9C-C970-4FFE-B67C-222B6F573287}"/>
          </ac:spMkLst>
        </pc:spChg>
        <pc:picChg chg="add">
          <ac:chgData name="LAURA HIGA" userId="3adef42418e36d17" providerId="LiveId" clId="{E728ED74-471F-43D3-A3C5-1DAC14B4CBD3}" dt="2022-05-25T22:56:50.913" v="876" actId="26606"/>
          <ac:picMkLst>
            <pc:docMk/>
            <pc:sldMk cId="4083347036" sldId="268"/>
            <ac:picMk id="5" creationId="{CDAA0EAB-B8BA-47B4-4AB5-AF858C568B84}"/>
          </ac:picMkLst>
        </pc:picChg>
        <pc:picChg chg="add">
          <ac:chgData name="LAURA HIGA" userId="3adef42418e36d17" providerId="LiveId" clId="{E728ED74-471F-43D3-A3C5-1DAC14B4CBD3}" dt="2022-05-25T22:56:50.913" v="876" actId="26606"/>
          <ac:picMkLst>
            <pc:docMk/>
            <pc:sldMk cId="4083347036" sldId="268"/>
            <ac:picMk id="13" creationId="{D2FDF82E-EBD8-4EC5-AD10-CD9E70EE85CF}"/>
          </ac:picMkLst>
        </pc:picChg>
      </pc:sldChg>
      <pc:sldChg chg="modSp new mod">
        <pc:chgData name="LAURA HIGA" userId="3adef42418e36d17" providerId="LiveId" clId="{E728ED74-471F-43D3-A3C5-1DAC14B4CBD3}" dt="2022-05-25T22:29:06.399" v="527" actId="20577"/>
        <pc:sldMkLst>
          <pc:docMk/>
          <pc:sldMk cId="2325252051" sldId="269"/>
        </pc:sldMkLst>
        <pc:spChg chg="mod">
          <ac:chgData name="LAURA HIGA" userId="3adef42418e36d17" providerId="LiveId" clId="{E728ED74-471F-43D3-A3C5-1DAC14B4CBD3}" dt="2022-05-25T22:27:49.269" v="225" actId="20577"/>
          <ac:spMkLst>
            <pc:docMk/>
            <pc:sldMk cId="2325252051" sldId="269"/>
            <ac:spMk id="2" creationId="{E98E4067-43AC-755E-3A27-0E661FA6D880}"/>
          </ac:spMkLst>
        </pc:spChg>
        <pc:spChg chg="mod">
          <ac:chgData name="LAURA HIGA" userId="3adef42418e36d17" providerId="LiveId" clId="{E728ED74-471F-43D3-A3C5-1DAC14B4CBD3}" dt="2022-05-25T22:29:06.399" v="527" actId="20577"/>
          <ac:spMkLst>
            <pc:docMk/>
            <pc:sldMk cId="2325252051" sldId="269"/>
            <ac:spMk id="3" creationId="{78A60B1B-76AB-65AC-A88E-BEC84C58C713}"/>
          </ac:spMkLst>
        </pc:spChg>
      </pc:sldChg>
      <pc:sldChg chg="addSp delSp modSp new mod setBg">
        <pc:chgData name="LAURA HIGA" userId="3adef42418e36d17" providerId="LiveId" clId="{E728ED74-471F-43D3-A3C5-1DAC14B4CBD3}" dt="2022-05-25T23:13:37.340" v="922" actId="26606"/>
        <pc:sldMkLst>
          <pc:docMk/>
          <pc:sldMk cId="2806504735" sldId="270"/>
        </pc:sldMkLst>
        <pc:spChg chg="mod">
          <ac:chgData name="LAURA HIGA" userId="3adef42418e36d17" providerId="LiveId" clId="{E728ED74-471F-43D3-A3C5-1DAC14B4CBD3}" dt="2022-05-25T23:13:37.340" v="922" actId="26606"/>
          <ac:spMkLst>
            <pc:docMk/>
            <pc:sldMk cId="2806504735" sldId="270"/>
            <ac:spMk id="2" creationId="{4F32FE54-B40E-4B33-C271-A908F6DA2673}"/>
          </ac:spMkLst>
        </pc:spChg>
        <pc:spChg chg="del mod">
          <ac:chgData name="LAURA HIGA" userId="3adef42418e36d17" providerId="LiveId" clId="{E728ED74-471F-43D3-A3C5-1DAC14B4CBD3}" dt="2022-05-25T23:13:37.340" v="922" actId="26606"/>
          <ac:spMkLst>
            <pc:docMk/>
            <pc:sldMk cId="2806504735" sldId="270"/>
            <ac:spMk id="3" creationId="{ECC8F04B-2EFF-9BCB-D836-A4EC03EC70F1}"/>
          </ac:spMkLst>
        </pc:spChg>
        <pc:graphicFrameChg chg="add">
          <ac:chgData name="LAURA HIGA" userId="3adef42418e36d17" providerId="LiveId" clId="{E728ED74-471F-43D3-A3C5-1DAC14B4CBD3}" dt="2022-05-25T23:13:37.340" v="922" actId="26606"/>
          <ac:graphicFrameMkLst>
            <pc:docMk/>
            <pc:sldMk cId="2806504735" sldId="270"/>
            <ac:graphicFrameMk id="5" creationId="{73B80778-8187-0250-F7EA-53C4F0D6A02E}"/>
          </ac:graphicFrameMkLst>
        </pc:graphicFrameChg>
      </pc:sldChg>
      <pc:sldChg chg="addSp delSp modSp new mod setBg">
        <pc:chgData name="LAURA HIGA" userId="3adef42418e36d17" providerId="LiveId" clId="{E728ED74-471F-43D3-A3C5-1DAC14B4CBD3}" dt="2022-05-25T22:53:29.635" v="846" actId="1076"/>
        <pc:sldMkLst>
          <pc:docMk/>
          <pc:sldMk cId="3296674034" sldId="271"/>
        </pc:sldMkLst>
        <pc:spChg chg="mod ord">
          <ac:chgData name="LAURA HIGA" userId="3adef42418e36d17" providerId="LiveId" clId="{E728ED74-471F-43D3-A3C5-1DAC14B4CBD3}" dt="2022-05-25T22:52:33.009" v="837" actId="26606"/>
          <ac:spMkLst>
            <pc:docMk/>
            <pc:sldMk cId="3296674034" sldId="271"/>
            <ac:spMk id="2" creationId="{8E67C625-2081-4759-CC58-9B17740BE08B}"/>
          </ac:spMkLst>
        </pc:spChg>
        <pc:spChg chg="del">
          <ac:chgData name="LAURA HIGA" userId="3adef42418e36d17" providerId="LiveId" clId="{E728ED74-471F-43D3-A3C5-1DAC14B4CBD3}" dt="2022-05-25T22:51:02.250" v="830" actId="931"/>
          <ac:spMkLst>
            <pc:docMk/>
            <pc:sldMk cId="3296674034" sldId="271"/>
            <ac:spMk id="3" creationId="{DDDD46EB-33DC-C315-5DAB-FAB4D4179764}"/>
          </ac:spMkLst>
        </pc:spChg>
        <pc:spChg chg="add del mod ord">
          <ac:chgData name="LAURA HIGA" userId="3adef42418e36d17" providerId="LiveId" clId="{E728ED74-471F-43D3-A3C5-1DAC14B4CBD3}" dt="2022-05-25T22:52:43.126" v="840" actId="478"/>
          <ac:spMkLst>
            <pc:docMk/>
            <pc:sldMk cId="3296674034" sldId="271"/>
            <ac:spMk id="6" creationId="{156D1BC0-B2DB-FB10-713F-D33FD1374B8A}"/>
          </ac:spMkLst>
        </pc:spChg>
        <pc:spChg chg="add del mod">
          <ac:chgData name="LAURA HIGA" userId="3adef42418e36d17" providerId="LiveId" clId="{E728ED74-471F-43D3-A3C5-1DAC14B4CBD3}" dt="2022-05-25T22:52:46.046" v="841" actId="478"/>
          <ac:spMkLst>
            <pc:docMk/>
            <pc:sldMk cId="3296674034" sldId="271"/>
            <ac:spMk id="9" creationId="{BC78DCFE-7125-3736-EDCC-93651EFA9CBF}"/>
          </ac:spMkLst>
        </pc:spChg>
        <pc:spChg chg="add del">
          <ac:chgData name="LAURA HIGA" userId="3adef42418e36d17" providerId="LiveId" clId="{E728ED74-471F-43D3-A3C5-1DAC14B4CBD3}" dt="2022-05-25T22:52:32.935" v="836" actId="26606"/>
          <ac:spMkLst>
            <pc:docMk/>
            <pc:sldMk cId="3296674034" sldId="271"/>
            <ac:spMk id="18" creationId="{4EA8B61A-2886-413E-9007-E458CA20B065}"/>
          </ac:spMkLst>
        </pc:spChg>
        <pc:spChg chg="add del">
          <ac:chgData name="LAURA HIGA" userId="3adef42418e36d17" providerId="LiveId" clId="{E728ED74-471F-43D3-A3C5-1DAC14B4CBD3}" dt="2022-05-25T22:52:32.935" v="836" actId="26606"/>
          <ac:spMkLst>
            <pc:docMk/>
            <pc:sldMk cId="3296674034" sldId="271"/>
            <ac:spMk id="24" creationId="{5655637A-121A-4284-80AA-048EE374EBCC}"/>
          </ac:spMkLst>
        </pc:spChg>
        <pc:spChg chg="add">
          <ac:chgData name="LAURA HIGA" userId="3adef42418e36d17" providerId="LiveId" clId="{E728ED74-471F-43D3-A3C5-1DAC14B4CBD3}" dt="2022-05-25T22:52:33.009" v="837" actId="26606"/>
          <ac:spMkLst>
            <pc:docMk/>
            <pc:sldMk cId="3296674034" sldId="271"/>
            <ac:spMk id="30" creationId="{AE94ADDC-FBCA-4838-8D97-4B0770AFC1FC}"/>
          </ac:spMkLst>
        </pc:spChg>
        <pc:picChg chg="add mod modCrop">
          <ac:chgData name="LAURA HIGA" userId="3adef42418e36d17" providerId="LiveId" clId="{E728ED74-471F-43D3-A3C5-1DAC14B4CBD3}" dt="2022-05-25T22:53:25.618" v="845" actId="1076"/>
          <ac:picMkLst>
            <pc:docMk/>
            <pc:sldMk cId="3296674034" sldId="271"/>
            <ac:picMk id="5" creationId="{0499C301-F106-8C2B-D5CA-B3A8B9BBD854}"/>
          </ac:picMkLst>
        </pc:picChg>
        <pc:picChg chg="add mod ord">
          <ac:chgData name="LAURA HIGA" userId="3adef42418e36d17" providerId="LiveId" clId="{E728ED74-471F-43D3-A3C5-1DAC14B4CBD3}" dt="2022-05-25T22:53:29.635" v="846" actId="1076"/>
          <ac:picMkLst>
            <pc:docMk/>
            <pc:sldMk cId="3296674034" sldId="271"/>
            <ac:picMk id="8" creationId="{31004373-F547-CEAA-1B7E-31F594F96897}"/>
          </ac:picMkLst>
        </pc:picChg>
        <pc:picChg chg="add del">
          <ac:chgData name="LAURA HIGA" userId="3adef42418e36d17" providerId="LiveId" clId="{E728ED74-471F-43D3-A3C5-1DAC14B4CBD3}" dt="2022-05-25T22:52:32.935" v="836" actId="26606"/>
          <ac:picMkLst>
            <pc:docMk/>
            <pc:sldMk cId="3296674034" sldId="271"/>
            <ac:picMk id="14" creationId="{55185833-50A1-4075-9C90-F6E7B153AEE3}"/>
          </ac:picMkLst>
        </pc:picChg>
        <pc:picChg chg="add del">
          <ac:chgData name="LAURA HIGA" userId="3adef42418e36d17" providerId="LiveId" clId="{E728ED74-471F-43D3-A3C5-1DAC14B4CBD3}" dt="2022-05-25T22:52:32.935" v="836" actId="26606"/>
          <ac:picMkLst>
            <pc:docMk/>
            <pc:sldMk cId="3296674034" sldId="271"/>
            <ac:picMk id="16" creationId="{D48F57D9-4797-4D7F-B4C3-17628994F26F}"/>
          </ac:picMkLst>
        </pc:picChg>
        <pc:picChg chg="add del">
          <ac:chgData name="LAURA HIGA" userId="3adef42418e36d17" providerId="LiveId" clId="{E728ED74-471F-43D3-A3C5-1DAC14B4CBD3}" dt="2022-05-25T22:52:32.935" v="836" actId="26606"/>
          <ac:picMkLst>
            <pc:docMk/>
            <pc:sldMk cId="3296674034" sldId="271"/>
            <ac:picMk id="20" creationId="{EB577446-7045-4DE1-81C6-12CB1613B624}"/>
          </ac:picMkLst>
        </pc:picChg>
        <pc:picChg chg="add del">
          <ac:chgData name="LAURA HIGA" userId="3adef42418e36d17" providerId="LiveId" clId="{E728ED74-471F-43D3-A3C5-1DAC14B4CBD3}" dt="2022-05-25T22:52:32.935" v="836" actId="26606"/>
          <ac:picMkLst>
            <pc:docMk/>
            <pc:sldMk cId="3296674034" sldId="271"/>
            <ac:picMk id="26" creationId="{781F856E-AF2A-4099-A8E0-432745BEC991}"/>
          </ac:picMkLst>
        </pc:picChg>
        <pc:picChg chg="add">
          <ac:chgData name="LAURA HIGA" userId="3adef42418e36d17" providerId="LiveId" clId="{E728ED74-471F-43D3-A3C5-1DAC14B4CBD3}" dt="2022-05-25T22:52:33.009" v="837" actId="26606"/>
          <ac:picMkLst>
            <pc:docMk/>
            <pc:sldMk cId="3296674034" sldId="271"/>
            <ac:picMk id="28" creationId="{E1408BAF-1350-4BC5-9C72-82A08BB07B46}"/>
          </ac:picMkLst>
        </pc:picChg>
        <pc:picChg chg="add">
          <ac:chgData name="LAURA HIGA" userId="3adef42418e36d17" providerId="LiveId" clId="{E728ED74-471F-43D3-A3C5-1DAC14B4CBD3}" dt="2022-05-25T22:52:33.009" v="837" actId="26606"/>
          <ac:picMkLst>
            <pc:docMk/>
            <pc:sldMk cId="3296674034" sldId="271"/>
            <ac:picMk id="29" creationId="{60E67B53-E530-4CC6-B1E7-4CCC1FD6323F}"/>
          </ac:picMkLst>
        </pc:picChg>
        <pc:picChg chg="add">
          <ac:chgData name="LAURA HIGA" userId="3adef42418e36d17" providerId="LiveId" clId="{E728ED74-471F-43D3-A3C5-1DAC14B4CBD3}" dt="2022-05-25T22:52:33.009" v="837" actId="26606"/>
          <ac:picMkLst>
            <pc:docMk/>
            <pc:sldMk cId="3296674034" sldId="271"/>
            <ac:picMk id="31" creationId="{EDB06F6B-6027-4B19-829E-EEDE917268FE}"/>
          </ac:picMkLst>
        </pc:picChg>
        <pc:picChg chg="add">
          <ac:chgData name="LAURA HIGA" userId="3adef42418e36d17" providerId="LiveId" clId="{E728ED74-471F-43D3-A3C5-1DAC14B4CBD3}" dt="2022-05-25T22:52:33.009" v="837" actId="26606"/>
          <ac:picMkLst>
            <pc:docMk/>
            <pc:sldMk cId="3296674034" sldId="271"/>
            <ac:picMk id="32" creationId="{F0CA11D6-C4F1-476E-8455-2C26DEDE94AB}"/>
          </ac:picMkLst>
        </pc:picChg>
        <pc:picChg chg="add">
          <ac:chgData name="LAURA HIGA" userId="3adef42418e36d17" providerId="LiveId" clId="{E728ED74-471F-43D3-A3C5-1DAC14B4CBD3}" dt="2022-05-25T22:52:33.009" v="837" actId="26606"/>
          <ac:picMkLst>
            <pc:docMk/>
            <pc:sldMk cId="3296674034" sldId="271"/>
            <ac:picMk id="33" creationId="{90717727-6E80-4D56-AF23-9E0AE1D5ADC1}"/>
          </ac:picMkLst>
        </pc:picChg>
        <pc:cxnChg chg="add del">
          <ac:chgData name="LAURA HIGA" userId="3adef42418e36d17" providerId="LiveId" clId="{E728ED74-471F-43D3-A3C5-1DAC14B4CBD3}" dt="2022-05-25T22:52:32.935" v="836" actId="26606"/>
          <ac:cxnSpMkLst>
            <pc:docMk/>
            <pc:sldMk cId="3296674034" sldId="271"/>
            <ac:cxnSpMk id="22" creationId="{D2385C2C-5D27-43F7-841B-394D345A7CB3}"/>
          </ac:cxnSpMkLst>
        </pc:cxnChg>
      </pc:sldChg>
      <pc:sldChg chg="addSp delSp modSp new mod setBg addAnim">
        <pc:chgData name="LAURA HIGA" userId="3adef42418e36d17" providerId="LiveId" clId="{E728ED74-471F-43D3-A3C5-1DAC14B4CBD3}" dt="2022-05-25T23:11:18.254" v="897" actId="478"/>
        <pc:sldMkLst>
          <pc:docMk/>
          <pc:sldMk cId="3733898147" sldId="272"/>
        </pc:sldMkLst>
        <pc:spChg chg="mod ord">
          <ac:chgData name="LAURA HIGA" userId="3adef42418e36d17" providerId="LiveId" clId="{E728ED74-471F-43D3-A3C5-1DAC14B4CBD3}" dt="2022-05-25T23:11:10.128" v="895" actId="26606"/>
          <ac:spMkLst>
            <pc:docMk/>
            <pc:sldMk cId="3733898147" sldId="272"/>
            <ac:spMk id="2" creationId="{CECDA987-3356-50B3-3ABC-54F06E8B3E90}"/>
          </ac:spMkLst>
        </pc:spChg>
        <pc:spChg chg="add del mod ord">
          <ac:chgData name="LAURA HIGA" userId="3adef42418e36d17" providerId="LiveId" clId="{E728ED74-471F-43D3-A3C5-1DAC14B4CBD3}" dt="2022-05-25T23:11:18.254" v="897" actId="478"/>
          <ac:spMkLst>
            <pc:docMk/>
            <pc:sldMk cId="3733898147" sldId="272"/>
            <ac:spMk id="5" creationId="{448B2284-7536-8FDA-B5BF-F9056BB40A03}"/>
          </ac:spMkLst>
        </pc:spChg>
        <pc:spChg chg="add del mod">
          <ac:chgData name="LAURA HIGA" userId="3adef42418e36d17" providerId="LiveId" clId="{E728ED74-471F-43D3-A3C5-1DAC14B4CBD3}" dt="2022-05-25T23:10:59.206" v="893" actId="478"/>
          <ac:spMkLst>
            <pc:docMk/>
            <pc:sldMk cId="3733898147" sldId="272"/>
            <ac:spMk id="8" creationId="{8F03D8A8-E314-2C46-25CB-C377DDD96198}"/>
          </ac:spMkLst>
        </pc:spChg>
        <pc:spChg chg="add">
          <ac:chgData name="LAURA HIGA" userId="3adef42418e36d17" providerId="LiveId" clId="{E728ED74-471F-43D3-A3C5-1DAC14B4CBD3}" dt="2022-05-25T23:11:10.128" v="895" actId="26606"/>
          <ac:spMkLst>
            <pc:docMk/>
            <pc:sldMk cId="3733898147" sldId="272"/>
            <ac:spMk id="16" creationId="{4EA8B61A-2886-413E-9007-E458CA20B065}"/>
          </ac:spMkLst>
        </pc:spChg>
        <pc:spChg chg="add">
          <ac:chgData name="LAURA HIGA" userId="3adef42418e36d17" providerId="LiveId" clId="{E728ED74-471F-43D3-A3C5-1DAC14B4CBD3}" dt="2022-05-25T23:11:10.128" v="895" actId="26606"/>
          <ac:spMkLst>
            <pc:docMk/>
            <pc:sldMk cId="3733898147" sldId="272"/>
            <ac:spMk id="22" creationId="{5655637A-121A-4284-80AA-048EE374EBCC}"/>
          </ac:spMkLst>
        </pc:spChg>
        <pc:picChg chg="add mod">
          <ac:chgData name="LAURA HIGA" userId="3adef42418e36d17" providerId="LiveId" clId="{E728ED74-471F-43D3-A3C5-1DAC14B4CBD3}" dt="2022-05-25T23:11:10.128" v="895" actId="26606"/>
          <ac:picMkLst>
            <pc:docMk/>
            <pc:sldMk cId="3733898147" sldId="272"/>
            <ac:picMk id="4" creationId="{D5118B12-A330-337F-268D-979D1558948C}"/>
          </ac:picMkLst>
        </pc:picChg>
        <pc:picChg chg="add mod modCrop">
          <ac:chgData name="LAURA HIGA" userId="3adef42418e36d17" providerId="LiveId" clId="{E728ED74-471F-43D3-A3C5-1DAC14B4CBD3}" dt="2022-05-25T23:11:10.128" v="895" actId="26606"/>
          <ac:picMkLst>
            <pc:docMk/>
            <pc:sldMk cId="3733898147" sldId="272"/>
            <ac:picMk id="7" creationId="{D6ADC7C7-97FD-51EC-0DA7-F015620B9B2A}"/>
          </ac:picMkLst>
        </pc:picChg>
        <pc:picChg chg="add">
          <ac:chgData name="LAURA HIGA" userId="3adef42418e36d17" providerId="LiveId" clId="{E728ED74-471F-43D3-A3C5-1DAC14B4CBD3}" dt="2022-05-25T23:11:10.128" v="895" actId="26606"/>
          <ac:picMkLst>
            <pc:docMk/>
            <pc:sldMk cId="3733898147" sldId="272"/>
            <ac:picMk id="12" creationId="{55185833-50A1-4075-9C90-F6E7B153AEE3}"/>
          </ac:picMkLst>
        </pc:picChg>
        <pc:picChg chg="add">
          <ac:chgData name="LAURA HIGA" userId="3adef42418e36d17" providerId="LiveId" clId="{E728ED74-471F-43D3-A3C5-1DAC14B4CBD3}" dt="2022-05-25T23:11:10.128" v="895" actId="26606"/>
          <ac:picMkLst>
            <pc:docMk/>
            <pc:sldMk cId="3733898147" sldId="272"/>
            <ac:picMk id="14" creationId="{D48F57D9-4797-4D7F-B4C3-17628994F26F}"/>
          </ac:picMkLst>
        </pc:picChg>
        <pc:picChg chg="add">
          <ac:chgData name="LAURA HIGA" userId="3adef42418e36d17" providerId="LiveId" clId="{E728ED74-471F-43D3-A3C5-1DAC14B4CBD3}" dt="2022-05-25T23:11:10.128" v="895" actId="26606"/>
          <ac:picMkLst>
            <pc:docMk/>
            <pc:sldMk cId="3733898147" sldId="272"/>
            <ac:picMk id="18" creationId="{EB577446-7045-4DE1-81C6-12CB1613B624}"/>
          </ac:picMkLst>
        </pc:picChg>
        <pc:picChg chg="add">
          <ac:chgData name="LAURA HIGA" userId="3adef42418e36d17" providerId="LiveId" clId="{E728ED74-471F-43D3-A3C5-1DAC14B4CBD3}" dt="2022-05-25T23:11:10.128" v="895" actId="26606"/>
          <ac:picMkLst>
            <pc:docMk/>
            <pc:sldMk cId="3733898147" sldId="272"/>
            <ac:picMk id="24" creationId="{781F856E-AF2A-4099-A8E0-432745BEC991}"/>
          </ac:picMkLst>
        </pc:picChg>
        <pc:cxnChg chg="add">
          <ac:chgData name="LAURA HIGA" userId="3adef42418e36d17" providerId="LiveId" clId="{E728ED74-471F-43D3-A3C5-1DAC14B4CBD3}" dt="2022-05-25T23:11:10.128" v="895" actId="26606"/>
          <ac:cxnSpMkLst>
            <pc:docMk/>
            <pc:sldMk cId="3733898147" sldId="272"/>
            <ac:cxnSpMk id="20" creationId="{D2385C2C-5D27-43F7-841B-394D345A7CB3}"/>
          </ac:cxnSpMkLst>
        </pc:cxnChg>
      </pc:sldChg>
      <pc:sldChg chg="addSp delSp modSp new mod setBg setClrOvrMap">
        <pc:chgData name="LAURA HIGA" userId="3adef42418e36d17" providerId="LiveId" clId="{E728ED74-471F-43D3-A3C5-1DAC14B4CBD3}" dt="2022-05-25T23:13:22.113" v="921" actId="26606"/>
        <pc:sldMkLst>
          <pc:docMk/>
          <pc:sldMk cId="3204797974" sldId="273"/>
        </pc:sldMkLst>
        <pc:spChg chg="mod ord">
          <ac:chgData name="LAURA HIGA" userId="3adef42418e36d17" providerId="LiveId" clId="{E728ED74-471F-43D3-A3C5-1DAC14B4CBD3}" dt="2022-05-25T23:13:22.113" v="921" actId="26606"/>
          <ac:spMkLst>
            <pc:docMk/>
            <pc:sldMk cId="3204797974" sldId="273"/>
            <ac:spMk id="2" creationId="{F41FDA42-A3FE-0F19-4B2F-91004C550EB3}"/>
          </ac:spMkLst>
        </pc:spChg>
        <pc:spChg chg="del">
          <ac:chgData name="LAURA HIGA" userId="3adef42418e36d17" providerId="LiveId" clId="{E728ED74-471F-43D3-A3C5-1DAC14B4CBD3}" dt="2022-05-25T23:11:45.998" v="906" actId="478"/>
          <ac:spMkLst>
            <pc:docMk/>
            <pc:sldMk cId="3204797974" sldId="273"/>
            <ac:spMk id="3" creationId="{511D1A3F-147D-3C78-8FAC-C2FA75B5B6AF}"/>
          </ac:spMkLst>
        </pc:spChg>
        <pc:spChg chg="add del mod">
          <ac:chgData name="LAURA HIGA" userId="3adef42418e36d17" providerId="LiveId" clId="{E728ED74-471F-43D3-A3C5-1DAC14B4CBD3}" dt="2022-05-25T23:12:53.299" v="917" actId="931"/>
          <ac:spMkLst>
            <pc:docMk/>
            <pc:sldMk cId="3204797974" sldId="273"/>
            <ac:spMk id="6" creationId="{C8C61B0E-04C2-8A62-883D-441CD0C98014}"/>
          </ac:spMkLst>
        </pc:spChg>
        <pc:spChg chg="add del mod">
          <ac:chgData name="LAURA HIGA" userId="3adef42418e36d17" providerId="LiveId" clId="{E728ED74-471F-43D3-A3C5-1DAC14B4CBD3}" dt="2022-05-25T23:12:53.299" v="917" actId="931"/>
          <ac:spMkLst>
            <pc:docMk/>
            <pc:sldMk cId="3204797974" sldId="273"/>
            <ac:spMk id="9" creationId="{663A22D5-E8C8-037F-7858-15C31DB270BE}"/>
          </ac:spMkLst>
        </pc:spChg>
        <pc:spChg chg="add mod">
          <ac:chgData name="LAURA HIGA" userId="3adef42418e36d17" providerId="LiveId" clId="{E728ED74-471F-43D3-A3C5-1DAC14B4CBD3}" dt="2022-05-25T23:13:22.113" v="921" actId="26606"/>
          <ac:spMkLst>
            <pc:docMk/>
            <pc:sldMk cId="3204797974" sldId="273"/>
            <ac:spMk id="12" creationId="{6A15018F-3484-BB66-45C0-D83F2297CEAA}"/>
          </ac:spMkLst>
        </pc:spChg>
        <pc:spChg chg="add del">
          <ac:chgData name="LAURA HIGA" userId="3adef42418e36d17" providerId="LiveId" clId="{E728ED74-471F-43D3-A3C5-1DAC14B4CBD3}" dt="2022-05-25T23:12:51.303" v="914" actId="26606"/>
          <ac:spMkLst>
            <pc:docMk/>
            <pc:sldMk cId="3204797974" sldId="273"/>
            <ac:spMk id="17" creationId="{AE1E30F6-6AE7-4446-BEE0-9C043F3E8164}"/>
          </ac:spMkLst>
        </pc:spChg>
        <pc:spChg chg="add">
          <ac:chgData name="LAURA HIGA" userId="3adef42418e36d17" providerId="LiveId" clId="{E728ED74-471F-43D3-A3C5-1DAC14B4CBD3}" dt="2022-05-25T23:13:22.113" v="921" actId="26606"/>
          <ac:spMkLst>
            <pc:docMk/>
            <pc:sldMk cId="3204797974" sldId="273"/>
            <ac:spMk id="18" creationId="{B40FCD49-2060-48B9-8212-8A5F1DF4726F}"/>
          </ac:spMkLst>
        </pc:spChg>
        <pc:spChg chg="add del">
          <ac:chgData name="LAURA HIGA" userId="3adef42418e36d17" providerId="LiveId" clId="{E728ED74-471F-43D3-A3C5-1DAC14B4CBD3}" dt="2022-05-25T23:12:51.303" v="914" actId="26606"/>
          <ac:spMkLst>
            <pc:docMk/>
            <pc:sldMk cId="3204797974" sldId="273"/>
            <ac:spMk id="23" creationId="{B817FF20-BB02-4829-AEDE-9BC028BCA251}"/>
          </ac:spMkLst>
        </pc:spChg>
        <pc:picChg chg="add del mod">
          <ac:chgData name="LAURA HIGA" userId="3adef42418e36d17" providerId="LiveId" clId="{E728ED74-471F-43D3-A3C5-1DAC14B4CBD3}" dt="2022-05-25T23:12:53.299" v="917" actId="931"/>
          <ac:picMkLst>
            <pc:docMk/>
            <pc:sldMk cId="3204797974" sldId="273"/>
            <ac:picMk id="5" creationId="{9CEB0D4B-5D47-AEEA-A609-8F7B8294785B}"/>
          </ac:picMkLst>
        </pc:picChg>
        <pc:picChg chg="add del mod ord">
          <ac:chgData name="LAURA HIGA" userId="3adef42418e36d17" providerId="LiveId" clId="{E728ED74-471F-43D3-A3C5-1DAC14B4CBD3}" dt="2022-05-25T23:12:53.299" v="917" actId="931"/>
          <ac:picMkLst>
            <pc:docMk/>
            <pc:sldMk cId="3204797974" sldId="273"/>
            <ac:picMk id="8" creationId="{988FADF2-1F1C-0492-9083-E0B9B80B1047}"/>
          </ac:picMkLst>
        </pc:picChg>
        <pc:picChg chg="add mod">
          <ac:chgData name="LAURA HIGA" userId="3adef42418e36d17" providerId="LiveId" clId="{E728ED74-471F-43D3-A3C5-1DAC14B4CBD3}" dt="2022-05-25T23:13:22.113" v="921" actId="26606"/>
          <ac:picMkLst>
            <pc:docMk/>
            <pc:sldMk cId="3204797974" sldId="273"/>
            <ac:picMk id="11" creationId="{FA852058-9B6D-E11B-F4E1-B4A0508749AE}"/>
          </ac:picMkLst>
        </pc:picChg>
        <pc:picChg chg="add del">
          <ac:chgData name="LAURA HIGA" userId="3adef42418e36d17" providerId="LiveId" clId="{E728ED74-471F-43D3-A3C5-1DAC14B4CBD3}" dt="2022-05-25T23:12:51.303" v="914" actId="26606"/>
          <ac:picMkLst>
            <pc:docMk/>
            <pc:sldMk cId="3204797974" sldId="273"/>
            <ac:picMk id="13" creationId="{55185833-50A1-4075-9C90-F6E7B153AEE3}"/>
          </ac:picMkLst>
        </pc:picChg>
        <pc:picChg chg="add">
          <ac:chgData name="LAURA HIGA" userId="3adef42418e36d17" providerId="LiveId" clId="{E728ED74-471F-43D3-A3C5-1DAC14B4CBD3}" dt="2022-05-25T23:13:22.113" v="921" actId="26606"/>
          <ac:picMkLst>
            <pc:docMk/>
            <pc:sldMk cId="3204797974" sldId="273"/>
            <ac:picMk id="14" creationId="{22790EC5-ACA7-4536-8066-B60199F3C6DF}"/>
          </ac:picMkLst>
        </pc:picChg>
        <pc:picChg chg="add del">
          <ac:chgData name="LAURA HIGA" userId="3adef42418e36d17" providerId="LiveId" clId="{E728ED74-471F-43D3-A3C5-1DAC14B4CBD3}" dt="2022-05-25T23:12:51.303" v="914" actId="26606"/>
          <ac:picMkLst>
            <pc:docMk/>
            <pc:sldMk cId="3204797974" sldId="273"/>
            <ac:picMk id="15" creationId="{D48F57D9-4797-4D7F-B4C3-17628994F26F}"/>
          </ac:picMkLst>
        </pc:picChg>
        <pc:picChg chg="add">
          <ac:chgData name="LAURA HIGA" userId="3adef42418e36d17" providerId="LiveId" clId="{E728ED74-471F-43D3-A3C5-1DAC14B4CBD3}" dt="2022-05-25T23:13:22.113" v="921" actId="26606"/>
          <ac:picMkLst>
            <pc:docMk/>
            <pc:sldMk cId="3204797974" sldId="273"/>
            <ac:picMk id="16" creationId="{CAD20AEA-7CAF-4A83-BE2E-EAF010B8B7FC}"/>
          </ac:picMkLst>
        </pc:picChg>
        <pc:picChg chg="add del">
          <ac:chgData name="LAURA HIGA" userId="3adef42418e36d17" providerId="LiveId" clId="{E728ED74-471F-43D3-A3C5-1DAC14B4CBD3}" dt="2022-05-25T23:12:51.303" v="914" actId="26606"/>
          <ac:picMkLst>
            <pc:docMk/>
            <pc:sldMk cId="3204797974" sldId="273"/>
            <ac:picMk id="19" creationId="{0F3DD082-FB03-4B74-A3BC-640E042E951D}"/>
          </ac:picMkLst>
        </pc:picChg>
        <pc:picChg chg="add">
          <ac:chgData name="LAURA HIGA" userId="3adef42418e36d17" providerId="LiveId" clId="{E728ED74-471F-43D3-A3C5-1DAC14B4CBD3}" dt="2022-05-25T23:13:22.113" v="921" actId="26606"/>
          <ac:picMkLst>
            <pc:docMk/>
            <pc:sldMk cId="3204797974" sldId="273"/>
            <ac:picMk id="20" creationId="{83A45DCD-B5FB-4A86-88D2-91088C7FFC5F}"/>
          </ac:picMkLst>
        </pc:picChg>
        <pc:picChg chg="add del">
          <ac:chgData name="LAURA HIGA" userId="3adef42418e36d17" providerId="LiveId" clId="{E728ED74-471F-43D3-A3C5-1DAC14B4CBD3}" dt="2022-05-25T23:12:51.303" v="914" actId="26606"/>
          <ac:picMkLst>
            <pc:docMk/>
            <pc:sldMk cId="3204797974" sldId="273"/>
            <ac:picMk id="25" creationId="{FA61E02E-DFEB-4F7B-9F98-6154C738F9FC}"/>
          </ac:picMkLst>
        </pc:picChg>
        <pc:cxnChg chg="add del mod">
          <ac:chgData name="LAURA HIGA" userId="3adef42418e36d17" providerId="LiveId" clId="{E728ED74-471F-43D3-A3C5-1DAC14B4CBD3}" dt="2022-05-25T23:12:51.303" v="914" actId="26606"/>
          <ac:cxnSpMkLst>
            <pc:docMk/>
            <pc:sldMk cId="3204797974" sldId="273"/>
            <ac:cxnSpMk id="21" creationId="{41B910EF-CAAD-4AB5-BF50-FE7BE2F7580C}"/>
          </ac:cxnSpMkLst>
        </pc:cxnChg>
      </pc:sldChg>
      <pc:sldChg chg="addSp delSp modSp new mod setBg">
        <pc:chgData name="LAURA HIGA" userId="3adef42418e36d17" providerId="LiveId" clId="{E728ED74-471F-43D3-A3C5-1DAC14B4CBD3}" dt="2022-05-25T23:16:20.439" v="938" actId="26606"/>
        <pc:sldMkLst>
          <pc:docMk/>
          <pc:sldMk cId="4278337578" sldId="274"/>
        </pc:sldMkLst>
        <pc:spChg chg="mod ord">
          <ac:chgData name="LAURA HIGA" userId="3adef42418e36d17" providerId="LiveId" clId="{E728ED74-471F-43D3-A3C5-1DAC14B4CBD3}" dt="2022-05-25T23:16:20.439" v="938" actId="26606"/>
          <ac:spMkLst>
            <pc:docMk/>
            <pc:sldMk cId="4278337578" sldId="274"/>
            <ac:spMk id="2" creationId="{094A16B8-EADD-A06D-7079-875797FA9314}"/>
          </ac:spMkLst>
        </pc:spChg>
        <pc:spChg chg="add del mod">
          <ac:chgData name="LAURA HIGA" userId="3adef42418e36d17" providerId="LiveId" clId="{E728ED74-471F-43D3-A3C5-1DAC14B4CBD3}" dt="2022-05-25T23:16:02.111" v="936" actId="478"/>
          <ac:spMkLst>
            <pc:docMk/>
            <pc:sldMk cId="4278337578" sldId="274"/>
            <ac:spMk id="5" creationId="{A6AC90D7-9563-5D76-C7E2-FBD9BDAE9109}"/>
          </ac:spMkLst>
        </pc:spChg>
        <pc:spChg chg="add del mod">
          <ac:chgData name="LAURA HIGA" userId="3adef42418e36d17" providerId="LiveId" clId="{E728ED74-471F-43D3-A3C5-1DAC14B4CBD3}" dt="2022-05-25T23:16:05.108" v="937" actId="478"/>
          <ac:spMkLst>
            <pc:docMk/>
            <pc:sldMk cId="4278337578" sldId="274"/>
            <ac:spMk id="8" creationId="{D0203FE9-205E-62D1-7388-319FC01DC3B2}"/>
          </ac:spMkLst>
        </pc:spChg>
        <pc:spChg chg="add">
          <ac:chgData name="LAURA HIGA" userId="3adef42418e36d17" providerId="LiveId" clId="{E728ED74-471F-43D3-A3C5-1DAC14B4CBD3}" dt="2022-05-25T23:16:20.439" v="938" actId="26606"/>
          <ac:spMkLst>
            <pc:docMk/>
            <pc:sldMk cId="4278337578" sldId="274"/>
            <ac:spMk id="16" creationId="{E0CE3B82-2663-428D-B8FC-6D7F0F807897}"/>
          </ac:spMkLst>
        </pc:spChg>
        <pc:spChg chg="add">
          <ac:chgData name="LAURA HIGA" userId="3adef42418e36d17" providerId="LiveId" clId="{E728ED74-471F-43D3-A3C5-1DAC14B4CBD3}" dt="2022-05-25T23:16:20.439" v="938" actId="26606"/>
          <ac:spMkLst>
            <pc:docMk/>
            <pc:sldMk cId="4278337578" sldId="274"/>
            <ac:spMk id="20" creationId="{98C3B650-744C-4B8E-B324-CCA30E5EAD94}"/>
          </ac:spMkLst>
        </pc:spChg>
        <pc:picChg chg="add mo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4" creationId="{31EFCCF8-6A45-1768-4C39-515FAFB94488}"/>
          </ac:picMkLst>
        </pc:picChg>
        <pc:picChg chg="add mo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7" creationId="{A2530508-5B81-F5F6-E16A-C3C605142F32}"/>
          </ac:picMkLst>
        </pc:picChg>
        <pc:picChg chg="ad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12" creationId="{E1408BAF-1350-4BC5-9C72-82A08BB07B46}"/>
          </ac:picMkLst>
        </pc:picChg>
        <pc:picChg chg="ad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14" creationId="{60E67B53-E530-4CC6-B1E7-4CCC1FD6323F}"/>
          </ac:picMkLst>
        </pc:picChg>
        <pc:picChg chg="ad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18" creationId="{9964AE96-0DA1-4E62-9E86-854C3A049EF5}"/>
          </ac:picMkLst>
        </pc:picChg>
        <pc:picChg chg="ad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22" creationId="{69FA16B7-51FC-4F20-9D0C-6627A789193A}"/>
          </ac:picMkLst>
        </pc:picChg>
        <pc:picChg chg="add">
          <ac:chgData name="LAURA HIGA" userId="3adef42418e36d17" providerId="LiveId" clId="{E728ED74-471F-43D3-A3C5-1DAC14B4CBD3}" dt="2022-05-25T23:16:20.439" v="938" actId="26606"/>
          <ac:picMkLst>
            <pc:docMk/>
            <pc:sldMk cId="4278337578" sldId="274"/>
            <ac:picMk id="24" creationId="{C7F0028E-50BA-4248-806E-A0C83A0E9902}"/>
          </ac:picMkLst>
        </pc:picChg>
      </pc:sldChg>
      <pc:sldChg chg="addSp delSp modSp new mod modClrScheme chgLayout">
        <pc:chgData name="LAURA HIGA" userId="3adef42418e36d17" providerId="LiveId" clId="{E728ED74-471F-43D3-A3C5-1DAC14B4CBD3}" dt="2022-05-25T23:49:31.451" v="3338" actId="14100"/>
        <pc:sldMkLst>
          <pc:docMk/>
          <pc:sldMk cId="524572409" sldId="275"/>
        </pc:sldMkLst>
        <pc:spChg chg="add mod">
          <ac:chgData name="LAURA HIGA" userId="3adef42418e36d17" providerId="LiveId" clId="{E728ED74-471F-43D3-A3C5-1DAC14B4CBD3}" dt="2022-05-25T23:20:18.214" v="967" actId="20577"/>
          <ac:spMkLst>
            <pc:docMk/>
            <pc:sldMk cId="524572409" sldId="275"/>
            <ac:spMk id="2" creationId="{969085B1-15A1-A74A-61FA-82F134359D97}"/>
          </ac:spMkLst>
        </pc:spChg>
        <pc:spChg chg="add mod">
          <ac:chgData name="LAURA HIGA" userId="3adef42418e36d17" providerId="LiveId" clId="{E728ED74-471F-43D3-A3C5-1DAC14B4CBD3}" dt="2022-05-25T23:20:23.531" v="982" actId="20577"/>
          <ac:spMkLst>
            <pc:docMk/>
            <pc:sldMk cId="524572409" sldId="275"/>
            <ac:spMk id="3" creationId="{55B9A0CA-0221-EBF4-462D-BBC73B2DF73B}"/>
          </ac:spMkLst>
        </pc:spChg>
        <pc:spChg chg="add mod">
          <ac:chgData name="LAURA HIGA" userId="3adef42418e36d17" providerId="LiveId" clId="{E728ED74-471F-43D3-A3C5-1DAC14B4CBD3}" dt="2022-05-25T23:20:27.718" v="994" actId="20577"/>
          <ac:spMkLst>
            <pc:docMk/>
            <pc:sldMk cId="524572409" sldId="275"/>
            <ac:spMk id="4" creationId="{BBADD620-74B6-F3CB-9510-8092C434766F}"/>
          </ac:spMkLst>
        </pc:spChg>
        <pc:spChg chg="add mod">
          <ac:chgData name="LAURA HIGA" userId="3adef42418e36d17" providerId="LiveId" clId="{E728ED74-471F-43D3-A3C5-1DAC14B4CBD3}" dt="2022-05-25T23:22:23.048" v="1271" actId="20577"/>
          <ac:spMkLst>
            <pc:docMk/>
            <pc:sldMk cId="524572409" sldId="275"/>
            <ac:spMk id="5" creationId="{864AE014-C2EA-FF55-54B3-0CF05D71C52C}"/>
          </ac:spMkLst>
        </pc:spChg>
        <pc:spChg chg="add mod">
          <ac:chgData name="LAURA HIGA" userId="3adef42418e36d17" providerId="LiveId" clId="{E728ED74-471F-43D3-A3C5-1DAC14B4CBD3}" dt="2022-05-25T23:22:34.840" v="1281" actId="20577"/>
          <ac:spMkLst>
            <pc:docMk/>
            <pc:sldMk cId="524572409" sldId="275"/>
            <ac:spMk id="6" creationId="{A16FB5B1-AF06-8C68-5F20-099F97E18F7C}"/>
          </ac:spMkLst>
        </pc:spChg>
        <pc:spChg chg="add del mod">
          <ac:chgData name="LAURA HIGA" userId="3adef42418e36d17" providerId="LiveId" clId="{E728ED74-471F-43D3-A3C5-1DAC14B4CBD3}" dt="2022-05-25T23:49:05.487" v="3332" actId="478"/>
          <ac:spMkLst>
            <pc:docMk/>
            <pc:sldMk cId="524572409" sldId="275"/>
            <ac:spMk id="9" creationId="{247DE7F7-D2D8-406C-7AE2-96BE6BC277A1}"/>
          </ac:spMkLst>
        </pc:spChg>
        <pc:picChg chg="add mod ord">
          <ac:chgData name="LAURA HIGA" userId="3adef42418e36d17" providerId="LiveId" clId="{E728ED74-471F-43D3-A3C5-1DAC14B4CBD3}" dt="2022-05-25T23:49:31.451" v="3338" actId="14100"/>
          <ac:picMkLst>
            <pc:docMk/>
            <pc:sldMk cId="524572409" sldId="275"/>
            <ac:picMk id="8" creationId="{1A205BD8-8167-C558-1E11-D73777B63D1E}"/>
          </ac:picMkLst>
        </pc:picChg>
      </pc:sldChg>
      <pc:sldChg chg="addSp delSp modSp new mod ord setBg setClrOvrMap">
        <pc:chgData name="LAURA HIGA" userId="3adef42418e36d17" providerId="LiveId" clId="{E728ED74-471F-43D3-A3C5-1DAC14B4CBD3}" dt="2022-05-25T23:19:58.639" v="957"/>
        <pc:sldMkLst>
          <pc:docMk/>
          <pc:sldMk cId="1130675493" sldId="276"/>
        </pc:sldMkLst>
        <pc:spChg chg="mod ord">
          <ac:chgData name="LAURA HIGA" userId="3adef42418e36d17" providerId="LiveId" clId="{E728ED74-471F-43D3-A3C5-1DAC14B4CBD3}" dt="2022-05-25T23:19:50.468" v="954" actId="26606"/>
          <ac:spMkLst>
            <pc:docMk/>
            <pc:sldMk cId="1130675493" sldId="276"/>
            <ac:spMk id="2" creationId="{EAF01B74-F32F-08C4-10AB-E6BD06765F20}"/>
          </ac:spMkLst>
        </pc:spChg>
        <pc:spChg chg="del">
          <ac:chgData name="LAURA HIGA" userId="3adef42418e36d17" providerId="LiveId" clId="{E728ED74-471F-43D3-A3C5-1DAC14B4CBD3}" dt="2022-05-25T23:19:15.885" v="950" actId="478"/>
          <ac:spMkLst>
            <pc:docMk/>
            <pc:sldMk cId="1130675493" sldId="276"/>
            <ac:spMk id="3" creationId="{1881656C-AFCC-1EB0-8535-22E87FB31D98}"/>
          </ac:spMkLst>
        </pc:spChg>
        <pc:spChg chg="add del mod">
          <ac:chgData name="LAURA HIGA" userId="3adef42418e36d17" providerId="LiveId" clId="{E728ED74-471F-43D3-A3C5-1DAC14B4CBD3}" dt="2022-05-25T23:19:55.413" v="955" actId="478"/>
          <ac:spMkLst>
            <pc:docMk/>
            <pc:sldMk cId="1130675493" sldId="276"/>
            <ac:spMk id="6" creationId="{FAC5EC04-C2F8-C405-FD7F-A54C34B24E30}"/>
          </ac:spMkLst>
        </pc:spChg>
        <pc:spChg chg="add">
          <ac:chgData name="LAURA HIGA" userId="3adef42418e36d17" providerId="LiveId" clId="{E728ED74-471F-43D3-A3C5-1DAC14B4CBD3}" dt="2022-05-25T23:19:50.468" v="954" actId="26606"/>
          <ac:spMkLst>
            <pc:docMk/>
            <pc:sldMk cId="1130675493" sldId="276"/>
            <ac:spMk id="15" creationId="{B40FCD49-2060-48B9-8212-8A5F1DF4726F}"/>
          </ac:spMkLst>
        </pc:spChg>
        <pc:picChg chg="add mod">
          <ac:chgData name="LAURA HIGA" userId="3adef42418e36d17" providerId="LiveId" clId="{E728ED74-471F-43D3-A3C5-1DAC14B4CBD3}" dt="2022-05-25T23:19:50.468" v="954" actId="26606"/>
          <ac:picMkLst>
            <pc:docMk/>
            <pc:sldMk cId="1130675493" sldId="276"/>
            <ac:picMk id="5" creationId="{35779563-9608-4A95-AD3F-BAD065912C04}"/>
          </ac:picMkLst>
        </pc:picChg>
        <pc:picChg chg="add">
          <ac:chgData name="LAURA HIGA" userId="3adef42418e36d17" providerId="LiveId" clId="{E728ED74-471F-43D3-A3C5-1DAC14B4CBD3}" dt="2022-05-25T23:19:50.468" v="954" actId="26606"/>
          <ac:picMkLst>
            <pc:docMk/>
            <pc:sldMk cId="1130675493" sldId="276"/>
            <ac:picMk id="11" creationId="{22790EC5-ACA7-4536-8066-B60199F3C6DF}"/>
          </ac:picMkLst>
        </pc:picChg>
        <pc:picChg chg="add">
          <ac:chgData name="LAURA HIGA" userId="3adef42418e36d17" providerId="LiveId" clId="{E728ED74-471F-43D3-A3C5-1DAC14B4CBD3}" dt="2022-05-25T23:19:50.468" v="954" actId="26606"/>
          <ac:picMkLst>
            <pc:docMk/>
            <pc:sldMk cId="1130675493" sldId="276"/>
            <ac:picMk id="13" creationId="{CAD20AEA-7CAF-4A83-BE2E-EAF010B8B7FC}"/>
          </ac:picMkLst>
        </pc:picChg>
        <pc:picChg chg="add">
          <ac:chgData name="LAURA HIGA" userId="3adef42418e36d17" providerId="LiveId" clId="{E728ED74-471F-43D3-A3C5-1DAC14B4CBD3}" dt="2022-05-25T23:19:50.468" v="954" actId="26606"/>
          <ac:picMkLst>
            <pc:docMk/>
            <pc:sldMk cId="1130675493" sldId="276"/>
            <ac:picMk id="17" creationId="{83A45DCD-B5FB-4A86-88D2-91088C7FFC5F}"/>
          </ac:picMkLst>
        </pc:picChg>
      </pc:sldChg>
      <pc:sldChg chg="addSp delSp modSp new mod ord setBg">
        <pc:chgData name="LAURA HIGA" userId="3adef42418e36d17" providerId="LiveId" clId="{E728ED74-471F-43D3-A3C5-1DAC14B4CBD3}" dt="2022-05-25T23:47:15.935" v="3328" actId="26606"/>
        <pc:sldMkLst>
          <pc:docMk/>
          <pc:sldMk cId="779717219" sldId="277"/>
        </pc:sldMkLst>
        <pc:spChg chg="mod">
          <ac:chgData name="LAURA HIGA" userId="3adef42418e36d17" providerId="LiveId" clId="{E728ED74-471F-43D3-A3C5-1DAC14B4CBD3}" dt="2022-05-25T23:47:15.935" v="3328" actId="26606"/>
          <ac:spMkLst>
            <pc:docMk/>
            <pc:sldMk cId="779717219" sldId="277"/>
            <ac:spMk id="2" creationId="{504C9CC8-65A1-4E51-378C-4F145CBF865F}"/>
          </ac:spMkLst>
        </pc:spChg>
        <pc:spChg chg="mod">
          <ac:chgData name="LAURA HIGA" userId="3adef42418e36d17" providerId="LiveId" clId="{E728ED74-471F-43D3-A3C5-1DAC14B4CBD3}" dt="2022-05-25T23:47:15.935" v="3328" actId="26606"/>
          <ac:spMkLst>
            <pc:docMk/>
            <pc:sldMk cId="779717219" sldId="277"/>
            <ac:spMk id="3" creationId="{5C167B4F-EA04-07AA-5771-16FFE208105B}"/>
          </ac:spMkLst>
        </pc:spChg>
        <pc:spChg chg="add del mod">
          <ac:chgData name="LAURA HIGA" userId="3adef42418e36d17" providerId="LiveId" clId="{E728ED74-471F-43D3-A3C5-1DAC14B4CBD3}" dt="2022-05-25T23:47:08.980" v="3327" actId="478"/>
          <ac:spMkLst>
            <pc:docMk/>
            <pc:sldMk cId="779717219" sldId="277"/>
            <ac:spMk id="6" creationId="{A4A943E1-A553-BC11-A4EB-78CD7555BB09}"/>
          </ac:spMkLst>
        </pc:spChg>
        <pc:spChg chg="add">
          <ac:chgData name="LAURA HIGA" userId="3adef42418e36d17" providerId="LiveId" clId="{E728ED74-471F-43D3-A3C5-1DAC14B4CBD3}" dt="2022-05-25T23:47:15.935" v="3328" actId="26606"/>
          <ac:spMkLst>
            <pc:docMk/>
            <pc:sldMk cId="779717219" sldId="277"/>
            <ac:spMk id="10" creationId="{4D4DD4CF-9732-4771-98FE-77886DC915F2}"/>
          </ac:spMkLst>
        </pc:spChg>
        <pc:spChg chg="add">
          <ac:chgData name="LAURA HIGA" userId="3adef42418e36d17" providerId="LiveId" clId="{E728ED74-471F-43D3-A3C5-1DAC14B4CBD3}" dt="2022-05-25T23:47:15.935" v="3328" actId="26606"/>
          <ac:spMkLst>
            <pc:docMk/>
            <pc:sldMk cId="779717219" sldId="277"/>
            <ac:spMk id="12" creationId="{A2861A9C-C970-4FFE-B67C-222B6F573287}"/>
          </ac:spMkLst>
        </pc:spChg>
        <pc:picChg chg="add mod ord">
          <ac:chgData name="LAURA HIGA" userId="3adef42418e36d17" providerId="LiveId" clId="{E728ED74-471F-43D3-A3C5-1DAC14B4CBD3}" dt="2022-05-25T23:47:15.935" v="3328" actId="26606"/>
          <ac:picMkLst>
            <pc:docMk/>
            <pc:sldMk cId="779717219" sldId="277"/>
            <ac:picMk id="5" creationId="{4BAF6E39-BF24-DE19-941A-8F740D3DD283}"/>
          </ac:picMkLst>
        </pc:picChg>
        <pc:picChg chg="add">
          <ac:chgData name="LAURA HIGA" userId="3adef42418e36d17" providerId="LiveId" clId="{E728ED74-471F-43D3-A3C5-1DAC14B4CBD3}" dt="2022-05-25T23:47:15.935" v="3328" actId="26606"/>
          <ac:picMkLst>
            <pc:docMk/>
            <pc:sldMk cId="779717219" sldId="277"/>
            <ac:picMk id="14" creationId="{D2FDF82E-EBD8-4EC5-AD10-CD9E70EE85CF}"/>
          </ac:picMkLst>
        </pc:picChg>
      </pc:sldChg>
      <pc:sldChg chg="addSp delSp modSp new mod setBg">
        <pc:chgData name="LAURA HIGA" userId="3adef42418e36d17" providerId="LiveId" clId="{E728ED74-471F-43D3-A3C5-1DAC14B4CBD3}" dt="2022-05-25T23:49:50.150" v="3340" actId="26606"/>
        <pc:sldMkLst>
          <pc:docMk/>
          <pc:sldMk cId="645991324" sldId="278"/>
        </pc:sldMkLst>
        <pc:spChg chg="mod">
          <ac:chgData name="LAURA HIGA" userId="3adef42418e36d17" providerId="LiveId" clId="{E728ED74-471F-43D3-A3C5-1DAC14B4CBD3}" dt="2022-05-25T23:49:50.150" v="3340" actId="26606"/>
          <ac:spMkLst>
            <pc:docMk/>
            <pc:sldMk cId="645991324" sldId="278"/>
            <ac:spMk id="2" creationId="{219F0AFA-CB2F-F20B-97B5-D37B44E1BFD3}"/>
          </ac:spMkLst>
        </pc:spChg>
        <pc:spChg chg="del mod">
          <ac:chgData name="LAURA HIGA" userId="3adef42418e36d17" providerId="LiveId" clId="{E728ED74-471F-43D3-A3C5-1DAC14B4CBD3}" dt="2022-05-25T23:49:50.150" v="3340" actId="26606"/>
          <ac:spMkLst>
            <pc:docMk/>
            <pc:sldMk cId="645991324" sldId="278"/>
            <ac:spMk id="3" creationId="{A8016199-380F-F9F8-78C5-35CF0E9A04D6}"/>
          </ac:spMkLst>
        </pc:spChg>
        <pc:spChg chg="add">
          <ac:chgData name="LAURA HIGA" userId="3adef42418e36d17" providerId="LiveId" clId="{E728ED74-471F-43D3-A3C5-1DAC14B4CBD3}" dt="2022-05-25T23:49:50.150" v="3340" actId="26606"/>
          <ac:spMkLst>
            <pc:docMk/>
            <pc:sldMk cId="645991324" sldId="278"/>
            <ac:spMk id="9" creationId="{3A9C15D4-2EE7-4D05-B87C-91D1F3B9604B}"/>
          </ac:spMkLst>
        </pc:spChg>
        <pc:spChg chg="add">
          <ac:chgData name="LAURA HIGA" userId="3adef42418e36d17" providerId="LiveId" clId="{E728ED74-471F-43D3-A3C5-1DAC14B4CBD3}" dt="2022-05-25T23:49:50.150" v="3340" actId="26606"/>
          <ac:spMkLst>
            <pc:docMk/>
            <pc:sldMk cId="645991324" sldId="278"/>
            <ac:spMk id="11" creationId="{4ED7B0FB-9654-4441-9545-02D458B68620}"/>
          </ac:spMkLst>
        </pc:spChg>
        <pc:graphicFrameChg chg="add">
          <ac:chgData name="LAURA HIGA" userId="3adef42418e36d17" providerId="LiveId" clId="{E728ED74-471F-43D3-A3C5-1DAC14B4CBD3}" dt="2022-05-25T23:49:50.150" v="3340" actId="26606"/>
          <ac:graphicFrameMkLst>
            <pc:docMk/>
            <pc:sldMk cId="645991324" sldId="278"/>
            <ac:graphicFrameMk id="5" creationId="{5BDABD7F-787B-D7E7-1297-0EC08144CD42}"/>
          </ac:graphicFrameMkLst>
        </pc:graphicFrameChg>
        <pc:picChg chg="add">
          <ac:chgData name="LAURA HIGA" userId="3adef42418e36d17" providerId="LiveId" clId="{E728ED74-471F-43D3-A3C5-1DAC14B4CBD3}" dt="2022-05-25T23:49:50.150" v="3340" actId="26606"/>
          <ac:picMkLst>
            <pc:docMk/>
            <pc:sldMk cId="645991324" sldId="278"/>
            <ac:picMk id="13" creationId="{7BB94C57-FDF3-45A3-9D1F-904523D795D4}"/>
          </ac:picMkLst>
        </pc:picChg>
        <pc:picChg chg="add">
          <ac:chgData name="LAURA HIGA" userId="3adef42418e36d17" providerId="LiveId" clId="{E728ED74-471F-43D3-A3C5-1DAC14B4CBD3}" dt="2022-05-25T23:49:50.150" v="3340" actId="26606"/>
          <ac:picMkLst>
            <pc:docMk/>
            <pc:sldMk cId="645991324" sldId="278"/>
            <ac:picMk id="15" creationId="{6AEBDF1A-221A-4497-BBA9-57A70D161510}"/>
          </ac:picMkLst>
        </pc:picChg>
      </pc:sldChg>
      <pc:sldChg chg="addSp delSp modSp new mod setBg">
        <pc:chgData name="LAURA HIGA" userId="3adef42418e36d17" providerId="LiveId" clId="{E728ED74-471F-43D3-A3C5-1DAC14B4CBD3}" dt="2022-05-25T23:53:59.823" v="3357" actId="14100"/>
        <pc:sldMkLst>
          <pc:docMk/>
          <pc:sldMk cId="3426223676" sldId="279"/>
        </pc:sldMkLst>
        <pc:spChg chg="mod">
          <ac:chgData name="LAURA HIGA" userId="3adef42418e36d17" providerId="LiveId" clId="{E728ED74-471F-43D3-A3C5-1DAC14B4CBD3}" dt="2022-05-25T23:53:45.050" v="3354" actId="26606"/>
          <ac:spMkLst>
            <pc:docMk/>
            <pc:sldMk cId="3426223676" sldId="279"/>
            <ac:spMk id="2" creationId="{DBE37F02-605D-58F3-2750-FF29AA467455}"/>
          </ac:spMkLst>
        </pc:spChg>
        <pc:spChg chg="mod">
          <ac:chgData name="LAURA HIGA" userId="3adef42418e36d17" providerId="LiveId" clId="{E728ED74-471F-43D3-A3C5-1DAC14B4CBD3}" dt="2022-05-25T23:53:45.050" v="3354" actId="26606"/>
          <ac:spMkLst>
            <pc:docMk/>
            <pc:sldMk cId="3426223676" sldId="279"/>
            <ac:spMk id="3" creationId="{D56881FC-C556-52A5-A0F4-0FA15102F8E4}"/>
          </ac:spMkLst>
        </pc:spChg>
        <pc:spChg chg="add del mod">
          <ac:chgData name="LAURA HIGA" userId="3adef42418e36d17" providerId="LiveId" clId="{E728ED74-471F-43D3-A3C5-1DAC14B4CBD3}" dt="2022-05-25T23:53:38.552" v="3351" actId="478"/>
          <ac:spMkLst>
            <pc:docMk/>
            <pc:sldMk cId="3426223676" sldId="279"/>
            <ac:spMk id="6" creationId="{42602654-E9D9-5C46-87EA-AC71F1F76489}"/>
          </ac:spMkLst>
        </pc:spChg>
        <pc:spChg chg="add del">
          <ac:chgData name="LAURA HIGA" userId="3adef42418e36d17" providerId="LiveId" clId="{E728ED74-471F-43D3-A3C5-1DAC14B4CBD3}" dt="2022-05-25T23:51:39.871" v="3345" actId="26606"/>
          <ac:spMkLst>
            <pc:docMk/>
            <pc:sldMk cId="3426223676" sldId="279"/>
            <ac:spMk id="11" creationId="{5F3F9620-B492-499F-B279-C43A5FC223A5}"/>
          </ac:spMkLst>
        </pc:spChg>
        <pc:spChg chg="add del">
          <ac:chgData name="LAURA HIGA" userId="3adef42418e36d17" providerId="LiveId" clId="{E728ED74-471F-43D3-A3C5-1DAC14B4CBD3}" dt="2022-05-25T23:51:41.633" v="3347" actId="26606"/>
          <ac:spMkLst>
            <pc:docMk/>
            <pc:sldMk cId="3426223676" sldId="279"/>
            <ac:spMk id="17" creationId="{6E3254AE-C4CD-426D-A6E8-7FA13B0F889C}"/>
          </ac:spMkLst>
        </pc:spChg>
        <pc:spChg chg="add del">
          <ac:chgData name="LAURA HIGA" userId="3adef42418e36d17" providerId="LiveId" clId="{E728ED74-471F-43D3-A3C5-1DAC14B4CBD3}" dt="2022-05-25T23:51:53.476" v="3349" actId="26606"/>
          <ac:spMkLst>
            <pc:docMk/>
            <pc:sldMk cId="3426223676" sldId="279"/>
            <ac:spMk id="20" creationId="{5F3F9620-B492-499F-B279-C43A5FC223A5}"/>
          </ac:spMkLst>
        </pc:spChg>
        <pc:spChg chg="add del">
          <ac:chgData name="LAURA HIGA" userId="3adef42418e36d17" providerId="LiveId" clId="{E728ED74-471F-43D3-A3C5-1DAC14B4CBD3}" dt="2022-05-25T23:53:45.050" v="3354" actId="26606"/>
          <ac:spMkLst>
            <pc:docMk/>
            <pc:sldMk cId="3426223676" sldId="279"/>
            <ac:spMk id="24" creationId="{6E3254AE-C4CD-426D-A6E8-7FA13B0F889C}"/>
          </ac:spMkLst>
        </pc:spChg>
        <pc:spChg chg="add del">
          <ac:chgData name="LAURA HIGA" userId="3adef42418e36d17" providerId="LiveId" clId="{E728ED74-471F-43D3-A3C5-1DAC14B4CBD3}" dt="2022-05-25T23:53:45.025" v="3353" actId="26606"/>
          <ac:spMkLst>
            <pc:docMk/>
            <pc:sldMk cId="3426223676" sldId="279"/>
            <ac:spMk id="30" creationId="{2C8B6C12-BE49-45C7-8E88-D16FE2E6283B}"/>
          </ac:spMkLst>
        </pc:spChg>
        <pc:spChg chg="add">
          <ac:chgData name="LAURA HIGA" userId="3adef42418e36d17" providerId="LiveId" clId="{E728ED74-471F-43D3-A3C5-1DAC14B4CBD3}" dt="2022-05-25T23:53:45.050" v="3354" actId="26606"/>
          <ac:spMkLst>
            <pc:docMk/>
            <pc:sldMk cId="3426223676" sldId="279"/>
            <ac:spMk id="35" creationId="{5F3F9620-B492-499F-B279-C43A5FC223A5}"/>
          </ac:spMkLst>
        </pc:spChg>
        <pc:picChg chg="add mod ord">
          <ac:chgData name="LAURA HIGA" userId="3adef42418e36d17" providerId="LiveId" clId="{E728ED74-471F-43D3-A3C5-1DAC14B4CBD3}" dt="2022-05-25T23:53:59.823" v="3357" actId="14100"/>
          <ac:picMkLst>
            <pc:docMk/>
            <pc:sldMk cId="3426223676" sldId="279"/>
            <ac:picMk id="5" creationId="{54B9D172-F01F-B1DC-90F7-FD5DCB24C521}"/>
          </ac:picMkLst>
        </pc:picChg>
        <pc:picChg chg="add del">
          <ac:chgData name="LAURA HIGA" userId="3adef42418e36d17" providerId="LiveId" clId="{E728ED74-471F-43D3-A3C5-1DAC14B4CBD3}" dt="2022-05-25T23:51:39.871" v="3345" actId="26606"/>
          <ac:picMkLst>
            <pc:docMk/>
            <pc:sldMk cId="3426223676" sldId="279"/>
            <ac:picMk id="13" creationId="{C19C663E-9BA6-4496-BC9B-93FF2283E899}"/>
          </ac:picMkLst>
        </pc:picChg>
        <pc:picChg chg="add del">
          <ac:chgData name="LAURA HIGA" userId="3adef42418e36d17" providerId="LiveId" clId="{E728ED74-471F-43D3-A3C5-1DAC14B4CBD3}" dt="2022-05-25T23:51:39.871" v="3345" actId="26606"/>
          <ac:picMkLst>
            <pc:docMk/>
            <pc:sldMk cId="3426223676" sldId="279"/>
            <ac:picMk id="15" creationId="{B0F28EC2-7576-4063-8685-C3F01C33ECAD}"/>
          </ac:picMkLst>
        </pc:picChg>
        <pc:picChg chg="add del">
          <ac:chgData name="LAURA HIGA" userId="3adef42418e36d17" providerId="LiveId" clId="{E728ED74-471F-43D3-A3C5-1DAC14B4CBD3}" dt="2022-05-25T23:51:41.633" v="3347" actId="26606"/>
          <ac:picMkLst>
            <pc:docMk/>
            <pc:sldMk cId="3426223676" sldId="279"/>
            <ac:picMk id="18" creationId="{F5C53434-A0C7-4A81-8EB0-D460DAD9BB65}"/>
          </ac:picMkLst>
        </pc:picChg>
        <pc:picChg chg="add del">
          <ac:chgData name="LAURA HIGA" userId="3adef42418e36d17" providerId="LiveId" clId="{E728ED74-471F-43D3-A3C5-1DAC14B4CBD3}" dt="2022-05-25T23:51:53.476" v="3349" actId="26606"/>
          <ac:picMkLst>
            <pc:docMk/>
            <pc:sldMk cId="3426223676" sldId="279"/>
            <ac:picMk id="21" creationId="{C19C663E-9BA6-4496-BC9B-93FF2283E899}"/>
          </ac:picMkLst>
        </pc:picChg>
        <pc:picChg chg="add del">
          <ac:chgData name="LAURA HIGA" userId="3adef42418e36d17" providerId="LiveId" clId="{E728ED74-471F-43D3-A3C5-1DAC14B4CBD3}" dt="2022-05-25T23:51:53.476" v="3349" actId="26606"/>
          <ac:picMkLst>
            <pc:docMk/>
            <pc:sldMk cId="3426223676" sldId="279"/>
            <ac:picMk id="22" creationId="{B0F28EC2-7576-4063-8685-C3F01C33ECAD}"/>
          </ac:picMkLst>
        </pc:picChg>
        <pc:picChg chg="add del">
          <ac:chgData name="LAURA HIGA" userId="3adef42418e36d17" providerId="LiveId" clId="{E728ED74-471F-43D3-A3C5-1DAC14B4CBD3}" dt="2022-05-25T23:53:45.050" v="3354" actId="26606"/>
          <ac:picMkLst>
            <pc:docMk/>
            <pc:sldMk cId="3426223676" sldId="279"/>
            <ac:picMk id="25" creationId="{F5C53434-A0C7-4A81-8EB0-D460DAD9BB65}"/>
          </ac:picMkLst>
        </pc:picChg>
        <pc:picChg chg="add del">
          <ac:chgData name="LAURA HIGA" userId="3adef42418e36d17" providerId="LiveId" clId="{E728ED74-471F-43D3-A3C5-1DAC14B4CBD3}" dt="2022-05-25T23:53:45.025" v="3353" actId="26606"/>
          <ac:picMkLst>
            <pc:docMk/>
            <pc:sldMk cId="3426223676" sldId="279"/>
            <ac:picMk id="32" creationId="{9D3FC01C-4EFD-4868-8317-4C9F86931895}"/>
          </ac:picMkLst>
        </pc:picChg>
        <pc:picChg chg="add">
          <ac:chgData name="LAURA HIGA" userId="3adef42418e36d17" providerId="LiveId" clId="{E728ED74-471F-43D3-A3C5-1DAC14B4CBD3}" dt="2022-05-25T23:53:45.050" v="3354" actId="26606"/>
          <ac:picMkLst>
            <pc:docMk/>
            <pc:sldMk cId="3426223676" sldId="279"/>
            <ac:picMk id="34" creationId="{B0F28EC2-7576-4063-8685-C3F01C33ECAD}"/>
          </ac:picMkLst>
        </pc:picChg>
        <pc:picChg chg="add">
          <ac:chgData name="LAURA HIGA" userId="3adef42418e36d17" providerId="LiveId" clId="{E728ED74-471F-43D3-A3C5-1DAC14B4CBD3}" dt="2022-05-25T23:53:45.050" v="3354" actId="26606"/>
          <ac:picMkLst>
            <pc:docMk/>
            <pc:sldMk cId="3426223676" sldId="279"/>
            <ac:picMk id="36" creationId="{C19C663E-9BA6-4496-BC9B-93FF2283E899}"/>
          </ac:picMkLst>
        </pc:picChg>
      </pc:sldChg>
      <pc:sldChg chg="addSp delSp modSp new mod setBg">
        <pc:chgData name="LAURA HIGA" userId="3adef42418e36d17" providerId="LiveId" clId="{E728ED74-471F-43D3-A3C5-1DAC14B4CBD3}" dt="2022-05-25T23:57:20.223" v="3364" actId="478"/>
        <pc:sldMkLst>
          <pc:docMk/>
          <pc:sldMk cId="276765438" sldId="280"/>
        </pc:sldMkLst>
        <pc:spChg chg="mod ord">
          <ac:chgData name="LAURA HIGA" userId="3adef42418e36d17" providerId="LiveId" clId="{E728ED74-471F-43D3-A3C5-1DAC14B4CBD3}" dt="2022-05-25T23:57:14.424" v="3363" actId="26606"/>
          <ac:spMkLst>
            <pc:docMk/>
            <pc:sldMk cId="276765438" sldId="280"/>
            <ac:spMk id="2" creationId="{4112DA92-AE63-7615-4927-8B3F39E0F8FC}"/>
          </ac:spMkLst>
        </pc:spChg>
        <pc:spChg chg="mod ord">
          <ac:chgData name="LAURA HIGA" userId="3adef42418e36d17" providerId="LiveId" clId="{E728ED74-471F-43D3-A3C5-1DAC14B4CBD3}" dt="2022-05-25T23:57:14.424" v="3363" actId="26606"/>
          <ac:spMkLst>
            <pc:docMk/>
            <pc:sldMk cId="276765438" sldId="280"/>
            <ac:spMk id="3" creationId="{E9B5B539-9BFC-9FD4-9F46-BDBE6B6190E0}"/>
          </ac:spMkLst>
        </pc:spChg>
        <pc:spChg chg="add del mod">
          <ac:chgData name="LAURA HIGA" userId="3adef42418e36d17" providerId="LiveId" clId="{E728ED74-471F-43D3-A3C5-1DAC14B4CBD3}" dt="2022-05-25T23:57:20.223" v="3364" actId="478"/>
          <ac:spMkLst>
            <pc:docMk/>
            <pc:sldMk cId="276765438" sldId="280"/>
            <ac:spMk id="6" creationId="{21AC5A34-EEEE-201C-4763-9061943406A9}"/>
          </ac:spMkLst>
        </pc:spChg>
        <pc:spChg chg="add del">
          <ac:chgData name="LAURA HIGA" userId="3adef42418e36d17" providerId="LiveId" clId="{E728ED74-471F-43D3-A3C5-1DAC14B4CBD3}" dt="2022-05-25T23:57:14.405" v="3362" actId="26606"/>
          <ac:spMkLst>
            <pc:docMk/>
            <pc:sldMk cId="276765438" sldId="280"/>
            <ac:spMk id="11" creationId="{48FE65CB-EFD8-497D-A30A-093E20EACB05}"/>
          </ac:spMkLst>
        </pc:spChg>
        <pc:spChg chg="add">
          <ac:chgData name="LAURA HIGA" userId="3adef42418e36d17" providerId="LiveId" clId="{E728ED74-471F-43D3-A3C5-1DAC14B4CBD3}" dt="2022-05-25T23:57:14.424" v="3363" actId="26606"/>
          <ac:spMkLst>
            <pc:docMk/>
            <pc:sldMk cId="276765438" sldId="280"/>
            <ac:spMk id="15" creationId="{48FE65CB-EFD8-497D-A30A-093E20EACB05}"/>
          </ac:spMkLst>
        </pc:spChg>
        <pc:picChg chg="add mod ord">
          <ac:chgData name="LAURA HIGA" userId="3adef42418e36d17" providerId="LiveId" clId="{E728ED74-471F-43D3-A3C5-1DAC14B4CBD3}" dt="2022-05-25T23:57:14.424" v="3363" actId="26606"/>
          <ac:picMkLst>
            <pc:docMk/>
            <pc:sldMk cId="276765438" sldId="280"/>
            <ac:picMk id="5" creationId="{2EAE09A1-ED59-5A57-128B-1419A37F2D7B}"/>
          </ac:picMkLst>
        </pc:picChg>
        <pc:picChg chg="add del">
          <ac:chgData name="LAURA HIGA" userId="3adef42418e36d17" providerId="LiveId" clId="{E728ED74-471F-43D3-A3C5-1DAC14B4CBD3}" dt="2022-05-25T23:57:14.405" v="3362" actId="26606"/>
          <ac:picMkLst>
            <pc:docMk/>
            <pc:sldMk cId="276765438" sldId="280"/>
            <ac:picMk id="13" creationId="{00E374F5-52B2-4260-8B1C-54237931F069}"/>
          </ac:picMkLst>
        </pc:picChg>
        <pc:picChg chg="add">
          <ac:chgData name="LAURA HIGA" userId="3adef42418e36d17" providerId="LiveId" clId="{E728ED74-471F-43D3-A3C5-1DAC14B4CBD3}" dt="2022-05-25T23:57:14.424" v="3363" actId="26606"/>
          <ac:picMkLst>
            <pc:docMk/>
            <pc:sldMk cId="276765438" sldId="280"/>
            <ac:picMk id="16" creationId="{E3265C2A-0A58-43AD-A406-8F4478E28758}"/>
          </ac:picMkLst>
        </pc:picChg>
      </pc:sldChg>
      <pc:sldChg chg="addSp delSp modSp new mod setBg">
        <pc:chgData name="LAURA HIGA" userId="3adef42418e36d17" providerId="LiveId" clId="{E728ED74-471F-43D3-A3C5-1DAC14B4CBD3}" dt="2022-05-25T23:58:04.823" v="3369" actId="478"/>
        <pc:sldMkLst>
          <pc:docMk/>
          <pc:sldMk cId="2903332081" sldId="281"/>
        </pc:sldMkLst>
        <pc:spChg chg="mod">
          <ac:chgData name="LAURA HIGA" userId="3adef42418e36d17" providerId="LiveId" clId="{E728ED74-471F-43D3-A3C5-1DAC14B4CBD3}" dt="2022-05-25T23:57:54.928" v="3368" actId="26606"/>
          <ac:spMkLst>
            <pc:docMk/>
            <pc:sldMk cId="2903332081" sldId="281"/>
            <ac:spMk id="2" creationId="{70D9C8AD-EE41-F31D-F3B4-6C11035C4B63}"/>
          </ac:spMkLst>
        </pc:spChg>
        <pc:spChg chg="mod">
          <ac:chgData name="LAURA HIGA" userId="3adef42418e36d17" providerId="LiveId" clId="{E728ED74-471F-43D3-A3C5-1DAC14B4CBD3}" dt="2022-05-25T23:57:54.928" v="3368" actId="26606"/>
          <ac:spMkLst>
            <pc:docMk/>
            <pc:sldMk cId="2903332081" sldId="281"/>
            <ac:spMk id="3" creationId="{719A08EE-E1D9-B0C0-E358-B4E9399A0D8A}"/>
          </ac:spMkLst>
        </pc:spChg>
        <pc:spChg chg="add del mod">
          <ac:chgData name="LAURA HIGA" userId="3adef42418e36d17" providerId="LiveId" clId="{E728ED74-471F-43D3-A3C5-1DAC14B4CBD3}" dt="2022-05-25T23:58:04.823" v="3369" actId="478"/>
          <ac:spMkLst>
            <pc:docMk/>
            <pc:sldMk cId="2903332081" sldId="281"/>
            <ac:spMk id="6" creationId="{467300DD-0DEF-372E-6C8C-955C910D5604}"/>
          </ac:spMkLst>
        </pc:spChg>
        <pc:spChg chg="add">
          <ac:chgData name="LAURA HIGA" userId="3adef42418e36d17" providerId="LiveId" clId="{E728ED74-471F-43D3-A3C5-1DAC14B4CBD3}" dt="2022-05-25T23:57:54.928" v="3368" actId="26606"/>
          <ac:spMkLst>
            <pc:docMk/>
            <pc:sldMk cId="2903332081" sldId="281"/>
            <ac:spMk id="11" creationId="{4D4DD4CF-9732-4771-98FE-77886DC915F2}"/>
          </ac:spMkLst>
        </pc:spChg>
        <pc:spChg chg="add">
          <ac:chgData name="LAURA HIGA" userId="3adef42418e36d17" providerId="LiveId" clId="{E728ED74-471F-43D3-A3C5-1DAC14B4CBD3}" dt="2022-05-25T23:57:54.928" v="3368" actId="26606"/>
          <ac:spMkLst>
            <pc:docMk/>
            <pc:sldMk cId="2903332081" sldId="281"/>
            <ac:spMk id="13" creationId="{A2861A9C-C970-4FFE-B67C-222B6F573287}"/>
          </ac:spMkLst>
        </pc:spChg>
        <pc:picChg chg="add mod ord">
          <ac:chgData name="LAURA HIGA" userId="3adef42418e36d17" providerId="LiveId" clId="{E728ED74-471F-43D3-A3C5-1DAC14B4CBD3}" dt="2022-05-25T23:57:54.928" v="3368" actId="26606"/>
          <ac:picMkLst>
            <pc:docMk/>
            <pc:sldMk cId="2903332081" sldId="281"/>
            <ac:picMk id="5" creationId="{1285131D-4DDA-776D-D1D0-83A455A3C10F}"/>
          </ac:picMkLst>
        </pc:picChg>
        <pc:picChg chg="add">
          <ac:chgData name="LAURA HIGA" userId="3adef42418e36d17" providerId="LiveId" clId="{E728ED74-471F-43D3-A3C5-1DAC14B4CBD3}" dt="2022-05-25T23:57:54.928" v="3368" actId="26606"/>
          <ac:picMkLst>
            <pc:docMk/>
            <pc:sldMk cId="2903332081" sldId="281"/>
            <ac:picMk id="15" creationId="{D2FDF82E-EBD8-4EC5-AD10-CD9E70EE85CF}"/>
          </ac:picMkLst>
        </pc:picChg>
      </pc:sldChg>
      <pc:sldChg chg="addSp delSp modSp new mod setBg">
        <pc:chgData name="LAURA HIGA" userId="3adef42418e36d17" providerId="LiveId" clId="{E728ED74-471F-43D3-A3C5-1DAC14B4CBD3}" dt="2022-05-25T23:59:07.279" v="3376" actId="478"/>
        <pc:sldMkLst>
          <pc:docMk/>
          <pc:sldMk cId="362737978" sldId="282"/>
        </pc:sldMkLst>
        <pc:spChg chg="mod ord">
          <ac:chgData name="LAURA HIGA" userId="3adef42418e36d17" providerId="LiveId" clId="{E728ED74-471F-43D3-A3C5-1DAC14B4CBD3}" dt="2022-05-25T23:59:03.093" v="3375" actId="26606"/>
          <ac:spMkLst>
            <pc:docMk/>
            <pc:sldMk cId="362737978" sldId="282"/>
            <ac:spMk id="2" creationId="{F8D29ABF-0970-D351-5BE4-5C23BD160EC0}"/>
          </ac:spMkLst>
        </pc:spChg>
        <pc:spChg chg="mod ord">
          <ac:chgData name="LAURA HIGA" userId="3adef42418e36d17" providerId="LiveId" clId="{E728ED74-471F-43D3-A3C5-1DAC14B4CBD3}" dt="2022-05-25T23:59:03.093" v="3375" actId="26606"/>
          <ac:spMkLst>
            <pc:docMk/>
            <pc:sldMk cId="362737978" sldId="282"/>
            <ac:spMk id="3" creationId="{3E7F0FFE-1232-890C-5039-BE93354C66E9}"/>
          </ac:spMkLst>
        </pc:spChg>
        <pc:spChg chg="add del mod">
          <ac:chgData name="LAURA HIGA" userId="3adef42418e36d17" providerId="LiveId" clId="{E728ED74-471F-43D3-A3C5-1DAC14B4CBD3}" dt="2022-05-25T23:59:07.279" v="3376" actId="478"/>
          <ac:spMkLst>
            <pc:docMk/>
            <pc:sldMk cId="362737978" sldId="282"/>
            <ac:spMk id="6" creationId="{72C3000E-5743-AD6C-363C-F11380ACB1CB}"/>
          </ac:spMkLst>
        </pc:spChg>
        <pc:spChg chg="add del">
          <ac:chgData name="LAURA HIGA" userId="3adef42418e36d17" providerId="LiveId" clId="{E728ED74-471F-43D3-A3C5-1DAC14B4CBD3}" dt="2022-05-25T23:59:03.074" v="3374" actId="26606"/>
          <ac:spMkLst>
            <pc:docMk/>
            <pc:sldMk cId="362737978" sldId="282"/>
            <ac:spMk id="11" creationId="{48FE65CB-EFD8-497D-A30A-093E20EACB05}"/>
          </ac:spMkLst>
        </pc:spChg>
        <pc:spChg chg="add">
          <ac:chgData name="LAURA HIGA" userId="3adef42418e36d17" providerId="LiveId" clId="{E728ED74-471F-43D3-A3C5-1DAC14B4CBD3}" dt="2022-05-25T23:59:03.093" v="3375" actId="26606"/>
          <ac:spMkLst>
            <pc:docMk/>
            <pc:sldMk cId="362737978" sldId="282"/>
            <ac:spMk id="15" creationId="{48FE65CB-EFD8-497D-A30A-093E20EACB05}"/>
          </ac:spMkLst>
        </pc:spChg>
        <pc:picChg chg="add mod ord">
          <ac:chgData name="LAURA HIGA" userId="3adef42418e36d17" providerId="LiveId" clId="{E728ED74-471F-43D3-A3C5-1DAC14B4CBD3}" dt="2022-05-25T23:59:03.093" v="3375" actId="26606"/>
          <ac:picMkLst>
            <pc:docMk/>
            <pc:sldMk cId="362737978" sldId="282"/>
            <ac:picMk id="5" creationId="{77A82FB5-A6C6-7E80-04B8-C0EF6779AEDD}"/>
          </ac:picMkLst>
        </pc:picChg>
        <pc:picChg chg="add del">
          <ac:chgData name="LAURA HIGA" userId="3adef42418e36d17" providerId="LiveId" clId="{E728ED74-471F-43D3-A3C5-1DAC14B4CBD3}" dt="2022-05-25T23:59:03.074" v="3374" actId="26606"/>
          <ac:picMkLst>
            <pc:docMk/>
            <pc:sldMk cId="362737978" sldId="282"/>
            <ac:picMk id="13" creationId="{00E374F5-52B2-4260-8B1C-54237931F069}"/>
          </ac:picMkLst>
        </pc:picChg>
        <pc:picChg chg="add">
          <ac:chgData name="LAURA HIGA" userId="3adef42418e36d17" providerId="LiveId" clId="{E728ED74-471F-43D3-A3C5-1DAC14B4CBD3}" dt="2022-05-25T23:59:03.093" v="3375" actId="26606"/>
          <ac:picMkLst>
            <pc:docMk/>
            <pc:sldMk cId="362737978" sldId="282"/>
            <ac:picMk id="16" creationId="{E3265C2A-0A58-43AD-A406-8F4478E28758}"/>
          </ac:picMkLst>
        </pc:picChg>
      </pc:sldChg>
      <pc:sldChg chg="addSp delSp modSp new mod setBg">
        <pc:chgData name="LAURA HIGA" userId="3adef42418e36d17" providerId="LiveId" clId="{E728ED74-471F-43D3-A3C5-1DAC14B4CBD3}" dt="2022-05-26T00:00:36.528" v="3381" actId="26606"/>
        <pc:sldMkLst>
          <pc:docMk/>
          <pc:sldMk cId="264449714" sldId="283"/>
        </pc:sldMkLst>
        <pc:spChg chg="mod">
          <ac:chgData name="LAURA HIGA" userId="3adef42418e36d17" providerId="LiveId" clId="{E728ED74-471F-43D3-A3C5-1DAC14B4CBD3}" dt="2022-05-26T00:00:36.528" v="3381" actId="26606"/>
          <ac:spMkLst>
            <pc:docMk/>
            <pc:sldMk cId="264449714" sldId="283"/>
            <ac:spMk id="2" creationId="{D2E16E02-1B5F-1DDC-AF37-4B2422041013}"/>
          </ac:spMkLst>
        </pc:spChg>
        <pc:spChg chg="mod">
          <ac:chgData name="LAURA HIGA" userId="3adef42418e36d17" providerId="LiveId" clId="{E728ED74-471F-43D3-A3C5-1DAC14B4CBD3}" dt="2022-05-26T00:00:36.528" v="3381" actId="26606"/>
          <ac:spMkLst>
            <pc:docMk/>
            <pc:sldMk cId="264449714" sldId="283"/>
            <ac:spMk id="3" creationId="{BA7EA370-7A49-5BA7-4519-35C596DE1D72}"/>
          </ac:spMkLst>
        </pc:spChg>
        <pc:spChg chg="add del mod">
          <ac:chgData name="LAURA HIGA" userId="3adef42418e36d17" providerId="LiveId" clId="{E728ED74-471F-43D3-A3C5-1DAC14B4CBD3}" dt="2022-05-26T00:00:34.687" v="3380" actId="478"/>
          <ac:spMkLst>
            <pc:docMk/>
            <pc:sldMk cId="264449714" sldId="283"/>
            <ac:spMk id="6" creationId="{B7A2FCAA-B375-3456-4BDF-FD583F73870C}"/>
          </ac:spMkLst>
        </pc:spChg>
        <pc:spChg chg="add">
          <ac:chgData name="LAURA HIGA" userId="3adef42418e36d17" providerId="LiveId" clId="{E728ED74-471F-43D3-A3C5-1DAC14B4CBD3}" dt="2022-05-26T00:00:36.528" v="3381" actId="26606"/>
          <ac:spMkLst>
            <pc:docMk/>
            <pc:sldMk cId="264449714" sldId="283"/>
            <ac:spMk id="10" creationId="{4D4DD4CF-9732-4771-98FE-77886DC915F2}"/>
          </ac:spMkLst>
        </pc:spChg>
        <pc:spChg chg="add">
          <ac:chgData name="LAURA HIGA" userId="3adef42418e36d17" providerId="LiveId" clId="{E728ED74-471F-43D3-A3C5-1DAC14B4CBD3}" dt="2022-05-26T00:00:36.528" v="3381" actId="26606"/>
          <ac:spMkLst>
            <pc:docMk/>
            <pc:sldMk cId="264449714" sldId="283"/>
            <ac:spMk id="12" creationId="{A2861A9C-C970-4FFE-B67C-222B6F573287}"/>
          </ac:spMkLst>
        </pc:spChg>
        <pc:picChg chg="add mod ord">
          <ac:chgData name="LAURA HIGA" userId="3adef42418e36d17" providerId="LiveId" clId="{E728ED74-471F-43D3-A3C5-1DAC14B4CBD3}" dt="2022-05-26T00:00:36.528" v="3381" actId="26606"/>
          <ac:picMkLst>
            <pc:docMk/>
            <pc:sldMk cId="264449714" sldId="283"/>
            <ac:picMk id="5" creationId="{A6CD7154-764B-5369-62CD-CE126B261B50}"/>
          </ac:picMkLst>
        </pc:picChg>
        <pc:picChg chg="add">
          <ac:chgData name="LAURA HIGA" userId="3adef42418e36d17" providerId="LiveId" clId="{E728ED74-471F-43D3-A3C5-1DAC14B4CBD3}" dt="2022-05-26T00:00:36.528" v="3381" actId="26606"/>
          <ac:picMkLst>
            <pc:docMk/>
            <pc:sldMk cId="264449714" sldId="283"/>
            <ac:picMk id="14" creationId="{D2FDF82E-EBD8-4EC5-AD10-CD9E70EE85CF}"/>
          </ac:picMkLst>
        </pc:picChg>
      </pc:sldChg>
      <pc:sldChg chg="addSp modSp new mod setBg">
        <pc:chgData name="LAURA HIGA" userId="3adef42418e36d17" providerId="LiveId" clId="{E728ED74-471F-43D3-A3C5-1DAC14B4CBD3}" dt="2022-05-26T00:00:48.669" v="3382" actId="26606"/>
        <pc:sldMkLst>
          <pc:docMk/>
          <pc:sldMk cId="1300594200" sldId="284"/>
        </pc:sldMkLst>
        <pc:spChg chg="mod">
          <ac:chgData name="LAURA HIGA" userId="3adef42418e36d17" providerId="LiveId" clId="{E728ED74-471F-43D3-A3C5-1DAC14B4CBD3}" dt="2022-05-26T00:00:48.669" v="3382" actId="26606"/>
          <ac:spMkLst>
            <pc:docMk/>
            <pc:sldMk cId="1300594200" sldId="284"/>
            <ac:spMk id="2" creationId="{D1B9B5A3-46F7-8854-FAB9-304E2C4D9900}"/>
          </ac:spMkLst>
        </pc:spChg>
        <pc:spChg chg="mod">
          <ac:chgData name="LAURA HIGA" userId="3adef42418e36d17" providerId="LiveId" clId="{E728ED74-471F-43D3-A3C5-1DAC14B4CBD3}" dt="2022-05-26T00:00:48.669" v="3382" actId="26606"/>
          <ac:spMkLst>
            <pc:docMk/>
            <pc:sldMk cId="1300594200" sldId="284"/>
            <ac:spMk id="3" creationId="{94FC3992-78FA-48AB-263D-A32C649EB05D}"/>
          </ac:spMkLst>
        </pc:spChg>
        <pc:spChg chg="add">
          <ac:chgData name="LAURA HIGA" userId="3adef42418e36d17" providerId="LiveId" clId="{E728ED74-471F-43D3-A3C5-1DAC14B4CBD3}" dt="2022-05-26T00:00:48.669" v="3382" actId="26606"/>
          <ac:spMkLst>
            <pc:docMk/>
            <pc:sldMk cId="1300594200" sldId="284"/>
            <ac:spMk id="9" creationId="{4D4DD4CF-9732-4771-98FE-77886DC915F2}"/>
          </ac:spMkLst>
        </pc:spChg>
        <pc:spChg chg="add">
          <ac:chgData name="LAURA HIGA" userId="3adef42418e36d17" providerId="LiveId" clId="{E728ED74-471F-43D3-A3C5-1DAC14B4CBD3}" dt="2022-05-26T00:00:48.669" v="3382" actId="26606"/>
          <ac:spMkLst>
            <pc:docMk/>
            <pc:sldMk cId="1300594200" sldId="284"/>
            <ac:spMk id="11" creationId="{A2861A9C-C970-4FFE-B67C-222B6F573287}"/>
          </ac:spMkLst>
        </pc:spChg>
        <pc:picChg chg="add">
          <ac:chgData name="LAURA HIGA" userId="3adef42418e36d17" providerId="LiveId" clId="{E728ED74-471F-43D3-A3C5-1DAC14B4CBD3}" dt="2022-05-26T00:00:48.669" v="3382" actId="26606"/>
          <ac:picMkLst>
            <pc:docMk/>
            <pc:sldMk cId="1300594200" sldId="284"/>
            <ac:picMk id="5" creationId="{608542D8-3309-1417-45BF-0FA2E3FD68F8}"/>
          </ac:picMkLst>
        </pc:picChg>
        <pc:picChg chg="add">
          <ac:chgData name="LAURA HIGA" userId="3adef42418e36d17" providerId="LiveId" clId="{E728ED74-471F-43D3-A3C5-1DAC14B4CBD3}" dt="2022-05-26T00:00:48.669" v="3382" actId="26606"/>
          <ac:picMkLst>
            <pc:docMk/>
            <pc:sldMk cId="1300594200" sldId="284"/>
            <ac:picMk id="13" creationId="{D2FDF82E-EBD8-4EC5-AD10-CD9E70EE85CF}"/>
          </ac:picMkLst>
        </pc:picChg>
      </pc:sldChg>
      <pc:sldChg chg="addSp delSp modSp new mod setBg">
        <pc:chgData name="LAURA HIGA" userId="3adef42418e36d17" providerId="LiveId" clId="{E728ED74-471F-43D3-A3C5-1DAC14B4CBD3}" dt="2022-05-26T00:08:46.766" v="3399" actId="478"/>
        <pc:sldMkLst>
          <pc:docMk/>
          <pc:sldMk cId="1179781606" sldId="285"/>
        </pc:sldMkLst>
        <pc:spChg chg="mod">
          <ac:chgData name="LAURA HIGA" userId="3adef42418e36d17" providerId="LiveId" clId="{E728ED74-471F-43D3-A3C5-1DAC14B4CBD3}" dt="2022-05-26T00:08:42.450" v="3397" actId="26606"/>
          <ac:spMkLst>
            <pc:docMk/>
            <pc:sldMk cId="1179781606" sldId="285"/>
            <ac:spMk id="2" creationId="{3BE609D7-DCD0-9AD7-1598-D722E7C78D18}"/>
          </ac:spMkLst>
        </pc:spChg>
        <pc:spChg chg="mod ord">
          <ac:chgData name="LAURA HIGA" userId="3adef42418e36d17" providerId="LiveId" clId="{E728ED74-471F-43D3-A3C5-1DAC14B4CBD3}" dt="2022-05-26T00:08:42.470" v="3398" actId="26606"/>
          <ac:spMkLst>
            <pc:docMk/>
            <pc:sldMk cId="1179781606" sldId="285"/>
            <ac:spMk id="3" creationId="{01C49D89-40F9-884C-A6CD-5F81E646202C}"/>
          </ac:spMkLst>
        </pc:spChg>
        <pc:spChg chg="add del mod">
          <ac:chgData name="LAURA HIGA" userId="3adef42418e36d17" providerId="LiveId" clId="{E728ED74-471F-43D3-A3C5-1DAC14B4CBD3}" dt="2022-05-26T00:01:29.199" v="3387" actId="478"/>
          <ac:spMkLst>
            <pc:docMk/>
            <pc:sldMk cId="1179781606" sldId="285"/>
            <ac:spMk id="6" creationId="{CDDB4448-EC7C-0F29-ECAC-01DDC8D752D3}"/>
          </ac:spMkLst>
        </pc:spChg>
        <pc:spChg chg="add del mod">
          <ac:chgData name="LAURA HIGA" userId="3adef42418e36d17" providerId="LiveId" clId="{E728ED74-471F-43D3-A3C5-1DAC14B4CBD3}" dt="2022-05-26T00:08:46.766" v="3399" actId="478"/>
          <ac:spMkLst>
            <pc:docMk/>
            <pc:sldMk cId="1179781606" sldId="285"/>
            <ac:spMk id="9" creationId="{9368EB28-0D19-0D50-7558-FBEFF89FA59E}"/>
          </ac:spMkLst>
        </pc:spChg>
        <pc:spChg chg="add del">
          <ac:chgData name="LAURA HIGA" userId="3adef42418e36d17" providerId="LiveId" clId="{E728ED74-471F-43D3-A3C5-1DAC14B4CBD3}" dt="2022-05-26T00:08:42.470" v="3398" actId="26606"/>
          <ac:spMkLst>
            <pc:docMk/>
            <pc:sldMk cId="1179781606" sldId="285"/>
            <ac:spMk id="11" creationId="{4D4DD4CF-9732-4771-98FE-77886DC915F2}"/>
          </ac:spMkLst>
        </pc:spChg>
        <pc:spChg chg="add del">
          <ac:chgData name="LAURA HIGA" userId="3adef42418e36d17" providerId="LiveId" clId="{E728ED74-471F-43D3-A3C5-1DAC14B4CBD3}" dt="2022-05-26T00:08:42.470" v="3398" actId="26606"/>
          <ac:spMkLst>
            <pc:docMk/>
            <pc:sldMk cId="1179781606" sldId="285"/>
            <ac:spMk id="13" creationId="{A2861A9C-C970-4FFE-B67C-222B6F573287}"/>
          </ac:spMkLst>
        </pc:spChg>
        <pc:spChg chg="add del">
          <ac:chgData name="LAURA HIGA" userId="3adef42418e36d17" providerId="LiveId" clId="{E728ED74-471F-43D3-A3C5-1DAC14B4CBD3}" dt="2022-05-26T00:08:40.996" v="3395" actId="26606"/>
          <ac:spMkLst>
            <pc:docMk/>
            <pc:sldMk cId="1179781606" sldId="285"/>
            <ac:spMk id="20" creationId="{48FE65CB-EFD8-497D-A30A-093E20EACB05}"/>
          </ac:spMkLst>
        </pc:spChg>
        <pc:spChg chg="add del">
          <ac:chgData name="LAURA HIGA" userId="3adef42418e36d17" providerId="LiveId" clId="{E728ED74-471F-43D3-A3C5-1DAC14B4CBD3}" dt="2022-05-26T00:08:42.450" v="3397" actId="26606"/>
          <ac:spMkLst>
            <pc:docMk/>
            <pc:sldMk cId="1179781606" sldId="285"/>
            <ac:spMk id="24" creationId="{A2861A9C-C970-4FFE-B67C-222B6F573287}"/>
          </ac:spMkLst>
        </pc:spChg>
        <pc:spChg chg="add del">
          <ac:chgData name="LAURA HIGA" userId="3adef42418e36d17" providerId="LiveId" clId="{E728ED74-471F-43D3-A3C5-1DAC14B4CBD3}" dt="2022-05-26T00:08:42.450" v="3397" actId="26606"/>
          <ac:spMkLst>
            <pc:docMk/>
            <pc:sldMk cId="1179781606" sldId="285"/>
            <ac:spMk id="25" creationId="{4D4DD4CF-9732-4771-98FE-77886DC915F2}"/>
          </ac:spMkLst>
        </pc:spChg>
        <pc:spChg chg="add">
          <ac:chgData name="LAURA HIGA" userId="3adef42418e36d17" providerId="LiveId" clId="{E728ED74-471F-43D3-A3C5-1DAC14B4CBD3}" dt="2022-05-26T00:08:42.470" v="3398" actId="26606"/>
          <ac:spMkLst>
            <pc:docMk/>
            <pc:sldMk cId="1179781606" sldId="285"/>
            <ac:spMk id="29" creationId="{48FE65CB-EFD8-497D-A30A-093E20EACB05}"/>
          </ac:spMkLst>
        </pc:spChg>
        <pc:picChg chg="add del mod ord">
          <ac:chgData name="LAURA HIGA" userId="3adef42418e36d17" providerId="LiveId" clId="{E728ED74-471F-43D3-A3C5-1DAC14B4CBD3}" dt="2022-05-26T00:01:55.737" v="3388" actId="21"/>
          <ac:picMkLst>
            <pc:docMk/>
            <pc:sldMk cId="1179781606" sldId="285"/>
            <ac:picMk id="5" creationId="{85127240-33F9-DACE-BCFF-B8C726584BB9}"/>
          </ac:picMkLst>
        </pc:picChg>
        <pc:picChg chg="add mod">
          <ac:chgData name="LAURA HIGA" userId="3adef42418e36d17" providerId="LiveId" clId="{E728ED74-471F-43D3-A3C5-1DAC14B4CBD3}" dt="2022-05-26T00:08:42.470" v="3398" actId="26606"/>
          <ac:picMkLst>
            <pc:docMk/>
            <pc:sldMk cId="1179781606" sldId="285"/>
            <ac:picMk id="8" creationId="{3DC1865F-F597-C1E5-2932-C79304B0719B}"/>
          </ac:picMkLst>
        </pc:picChg>
        <pc:picChg chg="add del">
          <ac:chgData name="LAURA HIGA" userId="3adef42418e36d17" providerId="LiveId" clId="{E728ED74-471F-43D3-A3C5-1DAC14B4CBD3}" dt="2022-05-26T00:08:42.470" v="3398" actId="26606"/>
          <ac:picMkLst>
            <pc:docMk/>
            <pc:sldMk cId="1179781606" sldId="285"/>
            <ac:picMk id="15" creationId="{D2FDF82E-EBD8-4EC5-AD10-CD9E70EE85CF}"/>
          </ac:picMkLst>
        </pc:picChg>
        <pc:picChg chg="add del">
          <ac:chgData name="LAURA HIGA" userId="3adef42418e36d17" providerId="LiveId" clId="{E728ED74-471F-43D3-A3C5-1DAC14B4CBD3}" dt="2022-05-26T00:08:40.996" v="3395" actId="26606"/>
          <ac:picMkLst>
            <pc:docMk/>
            <pc:sldMk cId="1179781606" sldId="285"/>
            <ac:picMk id="22" creationId="{E3265C2A-0A58-43AD-A406-8F4478E28758}"/>
          </ac:picMkLst>
        </pc:picChg>
        <pc:picChg chg="add del">
          <ac:chgData name="LAURA HIGA" userId="3adef42418e36d17" providerId="LiveId" clId="{E728ED74-471F-43D3-A3C5-1DAC14B4CBD3}" dt="2022-05-26T00:08:42.450" v="3397" actId="26606"/>
          <ac:picMkLst>
            <pc:docMk/>
            <pc:sldMk cId="1179781606" sldId="285"/>
            <ac:picMk id="26" creationId="{D2FDF82E-EBD8-4EC5-AD10-CD9E70EE85CF}"/>
          </ac:picMkLst>
        </pc:picChg>
        <pc:picChg chg="add del">
          <ac:chgData name="LAURA HIGA" userId="3adef42418e36d17" providerId="LiveId" clId="{E728ED74-471F-43D3-A3C5-1DAC14B4CBD3}" dt="2022-05-26T00:08:42.450" v="3397" actId="26606"/>
          <ac:picMkLst>
            <pc:docMk/>
            <pc:sldMk cId="1179781606" sldId="285"/>
            <ac:picMk id="27" creationId="{0917E639-5738-4605-929E-1222198314AD}"/>
          </ac:picMkLst>
        </pc:picChg>
        <pc:picChg chg="add">
          <ac:chgData name="LAURA HIGA" userId="3adef42418e36d17" providerId="LiveId" clId="{E728ED74-471F-43D3-A3C5-1DAC14B4CBD3}" dt="2022-05-26T00:08:42.470" v="3398" actId="26606"/>
          <ac:picMkLst>
            <pc:docMk/>
            <pc:sldMk cId="1179781606" sldId="285"/>
            <ac:picMk id="30" creationId="{E3265C2A-0A58-43AD-A406-8F4478E28758}"/>
          </ac:picMkLst>
        </pc:picChg>
      </pc:sldChg>
      <pc:sldChg chg="addSp modSp new mod setBg">
        <pc:chgData name="LAURA HIGA" userId="3adef42418e36d17" providerId="LiveId" clId="{E728ED74-471F-43D3-A3C5-1DAC14B4CBD3}" dt="2022-05-26T00:02:03.735" v="3390" actId="26606"/>
        <pc:sldMkLst>
          <pc:docMk/>
          <pc:sldMk cId="1091913060" sldId="286"/>
        </pc:sldMkLst>
        <pc:spChg chg="mod">
          <ac:chgData name="LAURA HIGA" userId="3adef42418e36d17" providerId="LiveId" clId="{E728ED74-471F-43D3-A3C5-1DAC14B4CBD3}" dt="2022-05-26T00:02:03.735" v="3390" actId="26606"/>
          <ac:spMkLst>
            <pc:docMk/>
            <pc:sldMk cId="1091913060" sldId="286"/>
            <ac:spMk id="2" creationId="{EA4D730B-FACF-F428-43E8-274ADDE71341}"/>
          </ac:spMkLst>
        </pc:spChg>
        <pc:spChg chg="mod">
          <ac:chgData name="LAURA HIGA" userId="3adef42418e36d17" providerId="LiveId" clId="{E728ED74-471F-43D3-A3C5-1DAC14B4CBD3}" dt="2022-05-26T00:02:03.735" v="3390" actId="26606"/>
          <ac:spMkLst>
            <pc:docMk/>
            <pc:sldMk cId="1091913060" sldId="286"/>
            <ac:spMk id="3" creationId="{7485C96A-7AF4-7B97-8849-F5AA932F34A8}"/>
          </ac:spMkLst>
        </pc:spChg>
        <pc:spChg chg="add">
          <ac:chgData name="LAURA HIGA" userId="3adef42418e36d17" providerId="LiveId" clId="{E728ED74-471F-43D3-A3C5-1DAC14B4CBD3}" dt="2022-05-26T00:02:03.735" v="3390" actId="26606"/>
          <ac:spMkLst>
            <pc:docMk/>
            <pc:sldMk cId="1091913060" sldId="286"/>
            <ac:spMk id="9" creationId="{4D4DD4CF-9732-4771-98FE-77886DC915F2}"/>
          </ac:spMkLst>
        </pc:spChg>
        <pc:spChg chg="add">
          <ac:chgData name="LAURA HIGA" userId="3adef42418e36d17" providerId="LiveId" clId="{E728ED74-471F-43D3-A3C5-1DAC14B4CBD3}" dt="2022-05-26T00:02:03.735" v="3390" actId="26606"/>
          <ac:spMkLst>
            <pc:docMk/>
            <pc:sldMk cId="1091913060" sldId="286"/>
            <ac:spMk id="11" creationId="{A2861A9C-C970-4FFE-B67C-222B6F573287}"/>
          </ac:spMkLst>
        </pc:spChg>
        <pc:picChg chg="add mod ord">
          <ac:chgData name="LAURA HIGA" userId="3adef42418e36d17" providerId="LiveId" clId="{E728ED74-471F-43D3-A3C5-1DAC14B4CBD3}" dt="2022-05-26T00:02:03.735" v="3390" actId="26606"/>
          <ac:picMkLst>
            <pc:docMk/>
            <pc:sldMk cId="1091913060" sldId="286"/>
            <ac:picMk id="4" creationId="{F3C2D4F1-D592-6B6C-54C4-006E99E7C3DE}"/>
          </ac:picMkLst>
        </pc:picChg>
        <pc:picChg chg="add">
          <ac:chgData name="LAURA HIGA" userId="3adef42418e36d17" providerId="LiveId" clId="{E728ED74-471F-43D3-A3C5-1DAC14B4CBD3}" dt="2022-05-26T00:02:03.735" v="3390" actId="26606"/>
          <ac:picMkLst>
            <pc:docMk/>
            <pc:sldMk cId="1091913060" sldId="286"/>
            <ac:picMk id="13" creationId="{D2FDF82E-EBD8-4EC5-AD10-CD9E70EE85CF}"/>
          </ac:picMkLst>
        </pc:picChg>
      </pc:sldChg>
      <pc:sldChg chg="addSp modSp new mod setBg setClrOvrMap">
        <pc:chgData name="LAURA HIGA" userId="3adef42418e36d17" providerId="LiveId" clId="{E728ED74-471F-43D3-A3C5-1DAC14B4CBD3}" dt="2022-05-26T00:08:53.248" v="3400" actId="26606"/>
        <pc:sldMkLst>
          <pc:docMk/>
          <pc:sldMk cId="2841420091" sldId="287"/>
        </pc:sldMkLst>
        <pc:spChg chg="mod">
          <ac:chgData name="LAURA HIGA" userId="3adef42418e36d17" providerId="LiveId" clId="{E728ED74-471F-43D3-A3C5-1DAC14B4CBD3}" dt="2022-05-26T00:08:53.248" v="3400" actId="26606"/>
          <ac:spMkLst>
            <pc:docMk/>
            <pc:sldMk cId="2841420091" sldId="287"/>
            <ac:spMk id="2" creationId="{5AA217A2-A375-1A8A-2122-92F5DF9649B3}"/>
          </ac:spMkLst>
        </pc:spChg>
        <pc:spChg chg="mod">
          <ac:chgData name="LAURA HIGA" userId="3adef42418e36d17" providerId="LiveId" clId="{E728ED74-471F-43D3-A3C5-1DAC14B4CBD3}" dt="2022-05-26T00:08:53.248" v="3400" actId="26606"/>
          <ac:spMkLst>
            <pc:docMk/>
            <pc:sldMk cId="2841420091" sldId="287"/>
            <ac:spMk id="3" creationId="{54AED5C8-B278-346F-7110-83D7ED7CB04C}"/>
          </ac:spMkLst>
        </pc:spChg>
        <pc:spChg chg="add">
          <ac:chgData name="LAURA HIGA" userId="3adef42418e36d17" providerId="LiveId" clId="{E728ED74-471F-43D3-A3C5-1DAC14B4CBD3}" dt="2022-05-26T00:08:53.248" v="3400" actId="26606"/>
          <ac:spMkLst>
            <pc:docMk/>
            <pc:sldMk cId="2841420091" sldId="287"/>
            <ac:spMk id="13" creationId="{B40FCD49-2060-48B9-8212-8A5F1DF4726F}"/>
          </ac:spMkLst>
        </pc:spChg>
        <pc:picChg chg="add">
          <ac:chgData name="LAURA HIGA" userId="3adef42418e36d17" providerId="LiveId" clId="{E728ED74-471F-43D3-A3C5-1DAC14B4CBD3}" dt="2022-05-26T00:08:53.248" v="3400" actId="26606"/>
          <ac:picMkLst>
            <pc:docMk/>
            <pc:sldMk cId="2841420091" sldId="287"/>
            <ac:picMk id="5" creationId="{A477DAB6-4509-2B02-B07A-A16A49EF9325}"/>
          </ac:picMkLst>
        </pc:picChg>
        <pc:picChg chg="add">
          <ac:chgData name="LAURA HIGA" userId="3adef42418e36d17" providerId="LiveId" clId="{E728ED74-471F-43D3-A3C5-1DAC14B4CBD3}" dt="2022-05-26T00:08:53.248" v="3400" actId="26606"/>
          <ac:picMkLst>
            <pc:docMk/>
            <pc:sldMk cId="2841420091" sldId="287"/>
            <ac:picMk id="9" creationId="{22790EC5-ACA7-4536-8066-B60199F3C6DF}"/>
          </ac:picMkLst>
        </pc:picChg>
        <pc:picChg chg="add">
          <ac:chgData name="LAURA HIGA" userId="3adef42418e36d17" providerId="LiveId" clId="{E728ED74-471F-43D3-A3C5-1DAC14B4CBD3}" dt="2022-05-26T00:08:53.248" v="3400" actId="26606"/>
          <ac:picMkLst>
            <pc:docMk/>
            <pc:sldMk cId="2841420091" sldId="287"/>
            <ac:picMk id="11" creationId="{CAD20AEA-7CAF-4A83-BE2E-EAF010B8B7FC}"/>
          </ac:picMkLst>
        </pc:picChg>
        <pc:picChg chg="add">
          <ac:chgData name="LAURA HIGA" userId="3adef42418e36d17" providerId="LiveId" clId="{E728ED74-471F-43D3-A3C5-1DAC14B4CBD3}" dt="2022-05-26T00:08:53.248" v="3400" actId="26606"/>
          <ac:picMkLst>
            <pc:docMk/>
            <pc:sldMk cId="2841420091" sldId="287"/>
            <ac:picMk id="15" creationId="{83A45DCD-B5FB-4A86-88D2-91088C7FFC5F}"/>
          </ac:picMkLst>
        </pc:picChg>
      </pc:sldChg>
      <pc:sldChg chg="addSp modSp new mod setBg setClrOvrMap">
        <pc:chgData name="LAURA HIGA" userId="3adef42418e36d17" providerId="LiveId" clId="{E728ED74-471F-43D3-A3C5-1DAC14B4CBD3}" dt="2022-05-25T23:49:43.464" v="3339" actId="26606"/>
        <pc:sldMkLst>
          <pc:docMk/>
          <pc:sldMk cId="3455788796" sldId="288"/>
        </pc:sldMkLst>
        <pc:spChg chg="mod">
          <ac:chgData name="LAURA HIGA" userId="3adef42418e36d17" providerId="LiveId" clId="{E728ED74-471F-43D3-A3C5-1DAC14B4CBD3}" dt="2022-05-25T23:49:43.464" v="3339" actId="26606"/>
          <ac:spMkLst>
            <pc:docMk/>
            <pc:sldMk cId="3455788796" sldId="288"/>
            <ac:spMk id="2" creationId="{CE7D3DB1-5943-6271-16E0-5583A4103CE2}"/>
          </ac:spMkLst>
        </pc:spChg>
        <pc:spChg chg="mod">
          <ac:chgData name="LAURA HIGA" userId="3adef42418e36d17" providerId="LiveId" clId="{E728ED74-471F-43D3-A3C5-1DAC14B4CBD3}" dt="2022-05-25T23:49:43.464" v="3339" actId="26606"/>
          <ac:spMkLst>
            <pc:docMk/>
            <pc:sldMk cId="3455788796" sldId="288"/>
            <ac:spMk id="3" creationId="{5AAA1DE1-270C-6E98-3810-80A8427D3954}"/>
          </ac:spMkLst>
        </pc:spChg>
        <pc:spChg chg="add">
          <ac:chgData name="LAURA HIGA" userId="3adef42418e36d17" providerId="LiveId" clId="{E728ED74-471F-43D3-A3C5-1DAC14B4CBD3}" dt="2022-05-25T23:49:43.464" v="3339" actId="26606"/>
          <ac:spMkLst>
            <pc:docMk/>
            <pc:sldMk cId="3455788796" sldId="288"/>
            <ac:spMk id="13" creationId="{B40FCD49-2060-48B9-8212-8A5F1DF4726F}"/>
          </ac:spMkLst>
        </pc:spChg>
        <pc:picChg chg="add">
          <ac:chgData name="LAURA HIGA" userId="3adef42418e36d17" providerId="LiveId" clId="{E728ED74-471F-43D3-A3C5-1DAC14B4CBD3}" dt="2022-05-25T23:49:43.464" v="3339" actId="26606"/>
          <ac:picMkLst>
            <pc:docMk/>
            <pc:sldMk cId="3455788796" sldId="288"/>
            <ac:picMk id="5" creationId="{58EA6A12-5F27-4321-237D-4A5615ACBB63}"/>
          </ac:picMkLst>
        </pc:picChg>
        <pc:picChg chg="add">
          <ac:chgData name="LAURA HIGA" userId="3adef42418e36d17" providerId="LiveId" clId="{E728ED74-471F-43D3-A3C5-1DAC14B4CBD3}" dt="2022-05-25T23:49:43.464" v="3339" actId="26606"/>
          <ac:picMkLst>
            <pc:docMk/>
            <pc:sldMk cId="3455788796" sldId="288"/>
            <ac:picMk id="9" creationId="{22790EC5-ACA7-4536-8066-B60199F3C6DF}"/>
          </ac:picMkLst>
        </pc:picChg>
        <pc:picChg chg="add">
          <ac:chgData name="LAURA HIGA" userId="3adef42418e36d17" providerId="LiveId" clId="{E728ED74-471F-43D3-A3C5-1DAC14B4CBD3}" dt="2022-05-25T23:49:43.464" v="3339" actId="26606"/>
          <ac:picMkLst>
            <pc:docMk/>
            <pc:sldMk cId="3455788796" sldId="288"/>
            <ac:picMk id="11" creationId="{CAD20AEA-7CAF-4A83-BE2E-EAF010B8B7FC}"/>
          </ac:picMkLst>
        </pc:picChg>
        <pc:picChg chg="add">
          <ac:chgData name="LAURA HIGA" userId="3adef42418e36d17" providerId="LiveId" clId="{E728ED74-471F-43D3-A3C5-1DAC14B4CBD3}" dt="2022-05-25T23:49:43.464" v="3339" actId="26606"/>
          <ac:picMkLst>
            <pc:docMk/>
            <pc:sldMk cId="3455788796" sldId="288"/>
            <ac:picMk id="15" creationId="{83A45DCD-B5FB-4A86-88D2-91088C7FFC5F}"/>
          </ac:picMkLst>
        </pc:picChg>
      </pc:sldChg>
      <pc:sldChg chg="addSp delSp modSp new mod setBg">
        <pc:chgData name="LAURA HIGA" userId="3adef42418e36d17" providerId="LiveId" clId="{E728ED74-471F-43D3-A3C5-1DAC14B4CBD3}" dt="2022-05-26T00:09:00.512" v="3401" actId="26606"/>
        <pc:sldMkLst>
          <pc:docMk/>
          <pc:sldMk cId="3460373766" sldId="289"/>
        </pc:sldMkLst>
        <pc:spChg chg="mod">
          <ac:chgData name="LAURA HIGA" userId="3adef42418e36d17" providerId="LiveId" clId="{E728ED74-471F-43D3-A3C5-1DAC14B4CBD3}" dt="2022-05-26T00:09:00.512" v="3401" actId="26606"/>
          <ac:spMkLst>
            <pc:docMk/>
            <pc:sldMk cId="3460373766" sldId="289"/>
            <ac:spMk id="2" creationId="{5AA4422B-56E5-E6F8-BA4E-741B9C1E3A6D}"/>
          </ac:spMkLst>
        </pc:spChg>
        <pc:spChg chg="del mod">
          <ac:chgData name="LAURA HIGA" userId="3adef42418e36d17" providerId="LiveId" clId="{E728ED74-471F-43D3-A3C5-1DAC14B4CBD3}" dt="2022-05-26T00:09:00.512" v="3401" actId="26606"/>
          <ac:spMkLst>
            <pc:docMk/>
            <pc:sldMk cId="3460373766" sldId="289"/>
            <ac:spMk id="3" creationId="{85D9B2B7-6D0B-DAA5-5B6C-6F5AF8F41C4A}"/>
          </ac:spMkLst>
        </pc:spChg>
        <pc:spChg chg="add">
          <ac:chgData name="LAURA HIGA" userId="3adef42418e36d17" providerId="LiveId" clId="{E728ED74-471F-43D3-A3C5-1DAC14B4CBD3}" dt="2022-05-26T00:09:00.512" v="3401" actId="26606"/>
          <ac:spMkLst>
            <pc:docMk/>
            <pc:sldMk cId="3460373766" sldId="289"/>
            <ac:spMk id="9" creationId="{37045EDB-9848-48E1-AF93-51B94A6B4482}"/>
          </ac:spMkLst>
        </pc:spChg>
        <pc:spChg chg="add">
          <ac:chgData name="LAURA HIGA" userId="3adef42418e36d17" providerId="LiveId" clId="{E728ED74-471F-43D3-A3C5-1DAC14B4CBD3}" dt="2022-05-26T00:09:00.512" v="3401" actId="26606"/>
          <ac:spMkLst>
            <pc:docMk/>
            <pc:sldMk cId="3460373766" sldId="289"/>
            <ac:spMk id="11" creationId="{099DAEF2-2587-42F9-A6E0-D0002FD4D987}"/>
          </ac:spMkLst>
        </pc:spChg>
        <pc:graphicFrameChg chg="add">
          <ac:chgData name="LAURA HIGA" userId="3adef42418e36d17" providerId="LiveId" clId="{E728ED74-471F-43D3-A3C5-1DAC14B4CBD3}" dt="2022-05-26T00:09:00.512" v="3401" actId="26606"/>
          <ac:graphicFrameMkLst>
            <pc:docMk/>
            <pc:sldMk cId="3460373766" sldId="289"/>
            <ac:graphicFrameMk id="5" creationId="{79955A91-D2A8-4886-1C4C-D9C9A20AEF45}"/>
          </ac:graphicFrameMkLst>
        </pc:graphicFrameChg>
        <pc:picChg chg="add">
          <ac:chgData name="LAURA HIGA" userId="3adef42418e36d17" providerId="LiveId" clId="{E728ED74-471F-43D3-A3C5-1DAC14B4CBD3}" dt="2022-05-26T00:09:00.512" v="3401" actId="26606"/>
          <ac:picMkLst>
            <pc:docMk/>
            <pc:sldMk cId="3460373766" sldId="289"/>
            <ac:picMk id="13" creationId="{F96B48BD-04DD-4A15-B184-476ECCC40E5A}"/>
          </ac:picMkLst>
        </pc:picChg>
      </pc:sldChg>
      <pc:sldChg chg="addSp delSp modSp new mod setBg">
        <pc:chgData name="LAURA HIGA" userId="3adef42418e36d17" providerId="LiveId" clId="{E728ED74-471F-43D3-A3C5-1DAC14B4CBD3}" dt="2022-05-26T00:12:56.507" v="3406" actId="26606"/>
        <pc:sldMkLst>
          <pc:docMk/>
          <pc:sldMk cId="3477343514" sldId="290"/>
        </pc:sldMkLst>
        <pc:spChg chg="mod">
          <ac:chgData name="LAURA HIGA" userId="3adef42418e36d17" providerId="LiveId" clId="{E728ED74-471F-43D3-A3C5-1DAC14B4CBD3}" dt="2022-05-26T00:12:56.507" v="3406" actId="26606"/>
          <ac:spMkLst>
            <pc:docMk/>
            <pc:sldMk cId="3477343514" sldId="290"/>
            <ac:spMk id="2" creationId="{26D8D751-7613-3ADC-924C-369AB6968D16}"/>
          </ac:spMkLst>
        </pc:spChg>
        <pc:spChg chg="mod">
          <ac:chgData name="LAURA HIGA" userId="3adef42418e36d17" providerId="LiveId" clId="{E728ED74-471F-43D3-A3C5-1DAC14B4CBD3}" dt="2022-05-26T00:12:56.507" v="3406" actId="26606"/>
          <ac:spMkLst>
            <pc:docMk/>
            <pc:sldMk cId="3477343514" sldId="290"/>
            <ac:spMk id="3" creationId="{948F77C9-500D-DDC6-8DA2-0A98C6123A96}"/>
          </ac:spMkLst>
        </pc:spChg>
        <pc:spChg chg="add del mod">
          <ac:chgData name="LAURA HIGA" userId="3adef42418e36d17" providerId="LiveId" clId="{E728ED74-471F-43D3-A3C5-1DAC14B4CBD3}" dt="2022-05-26T00:12:53.190" v="3405" actId="478"/>
          <ac:spMkLst>
            <pc:docMk/>
            <pc:sldMk cId="3477343514" sldId="290"/>
            <ac:spMk id="6" creationId="{1A5BC51B-3804-41EE-D7AB-F685830832D8}"/>
          </ac:spMkLst>
        </pc:spChg>
        <pc:spChg chg="add">
          <ac:chgData name="LAURA HIGA" userId="3adef42418e36d17" providerId="LiveId" clId="{E728ED74-471F-43D3-A3C5-1DAC14B4CBD3}" dt="2022-05-26T00:12:56.507" v="3406" actId="26606"/>
          <ac:spMkLst>
            <pc:docMk/>
            <pc:sldMk cId="3477343514" sldId="290"/>
            <ac:spMk id="10" creationId="{4D4DD4CF-9732-4771-98FE-77886DC915F2}"/>
          </ac:spMkLst>
        </pc:spChg>
        <pc:spChg chg="add">
          <ac:chgData name="LAURA HIGA" userId="3adef42418e36d17" providerId="LiveId" clId="{E728ED74-471F-43D3-A3C5-1DAC14B4CBD3}" dt="2022-05-26T00:12:56.507" v="3406" actId="26606"/>
          <ac:spMkLst>
            <pc:docMk/>
            <pc:sldMk cId="3477343514" sldId="290"/>
            <ac:spMk id="12" creationId="{A2861A9C-C970-4FFE-B67C-222B6F573287}"/>
          </ac:spMkLst>
        </pc:spChg>
        <pc:picChg chg="add mod ord">
          <ac:chgData name="LAURA HIGA" userId="3adef42418e36d17" providerId="LiveId" clId="{E728ED74-471F-43D3-A3C5-1DAC14B4CBD3}" dt="2022-05-26T00:12:56.507" v="3406" actId="26606"/>
          <ac:picMkLst>
            <pc:docMk/>
            <pc:sldMk cId="3477343514" sldId="290"/>
            <ac:picMk id="5" creationId="{E0614F77-2BDE-E8E2-CC10-34DB7B6046EF}"/>
          </ac:picMkLst>
        </pc:picChg>
        <pc:picChg chg="add">
          <ac:chgData name="LAURA HIGA" userId="3adef42418e36d17" providerId="LiveId" clId="{E728ED74-471F-43D3-A3C5-1DAC14B4CBD3}" dt="2022-05-26T00:12:56.507" v="3406" actId="26606"/>
          <ac:picMkLst>
            <pc:docMk/>
            <pc:sldMk cId="3477343514" sldId="290"/>
            <ac:picMk id="14" creationId="{D2FDF82E-EBD8-4EC5-AD10-CD9E70EE85CF}"/>
          </ac:picMkLst>
        </pc:picChg>
      </pc:sldChg>
      <pc:sldChg chg="addSp delSp modSp new mod setBg">
        <pc:chgData name="LAURA HIGA" userId="3adef42418e36d17" providerId="LiveId" clId="{E728ED74-471F-43D3-A3C5-1DAC14B4CBD3}" dt="2022-05-26T00:13:59.275" v="3413" actId="14100"/>
        <pc:sldMkLst>
          <pc:docMk/>
          <pc:sldMk cId="3371072745" sldId="291"/>
        </pc:sldMkLst>
        <pc:spChg chg="mod">
          <ac:chgData name="LAURA HIGA" userId="3adef42418e36d17" providerId="LiveId" clId="{E728ED74-471F-43D3-A3C5-1DAC14B4CBD3}" dt="2022-05-26T00:13:43.869" v="3411" actId="26606"/>
          <ac:spMkLst>
            <pc:docMk/>
            <pc:sldMk cId="3371072745" sldId="291"/>
            <ac:spMk id="2" creationId="{2F7CF759-7B57-D0C7-446D-B2A8C7BD4803}"/>
          </ac:spMkLst>
        </pc:spChg>
        <pc:spChg chg="del mod">
          <ac:chgData name="LAURA HIGA" userId="3adef42418e36d17" providerId="LiveId" clId="{E728ED74-471F-43D3-A3C5-1DAC14B4CBD3}" dt="2022-05-26T00:13:06.155" v="3407" actId="26606"/>
          <ac:spMkLst>
            <pc:docMk/>
            <pc:sldMk cId="3371072745" sldId="291"/>
            <ac:spMk id="3" creationId="{9E6D1FF0-812F-5397-6AD1-61F83C17F2C1}"/>
          </ac:spMkLst>
        </pc:spChg>
        <pc:spChg chg="add del mod">
          <ac:chgData name="LAURA HIGA" userId="3adef42418e36d17" providerId="LiveId" clId="{E728ED74-471F-43D3-A3C5-1DAC14B4CBD3}" dt="2022-05-26T00:13:49.455" v="3412" actId="478"/>
          <ac:spMkLst>
            <pc:docMk/>
            <pc:sldMk cId="3371072745" sldId="291"/>
            <ac:spMk id="7" creationId="{F7CEEA84-CB3F-CF83-71F8-31E9881D725F}"/>
          </ac:spMkLst>
        </pc:spChg>
        <pc:spChg chg="add del">
          <ac:chgData name="LAURA HIGA" userId="3adef42418e36d17" providerId="LiveId" clId="{E728ED74-471F-43D3-A3C5-1DAC14B4CBD3}" dt="2022-05-26T00:13:43.869" v="3411" actId="26606"/>
          <ac:spMkLst>
            <pc:docMk/>
            <pc:sldMk cId="3371072745" sldId="291"/>
            <ac:spMk id="9" creationId="{3A9C15D4-2EE7-4D05-B87C-91D1F3B9604B}"/>
          </ac:spMkLst>
        </pc:spChg>
        <pc:spChg chg="add del">
          <ac:chgData name="LAURA HIGA" userId="3adef42418e36d17" providerId="LiveId" clId="{E728ED74-471F-43D3-A3C5-1DAC14B4CBD3}" dt="2022-05-26T00:13:43.869" v="3411" actId="26606"/>
          <ac:spMkLst>
            <pc:docMk/>
            <pc:sldMk cId="3371072745" sldId="291"/>
            <ac:spMk id="11" creationId="{4ED7B0FB-9654-4441-9545-02D458B68620}"/>
          </ac:spMkLst>
        </pc:spChg>
        <pc:spChg chg="add">
          <ac:chgData name="LAURA HIGA" userId="3adef42418e36d17" providerId="LiveId" clId="{E728ED74-471F-43D3-A3C5-1DAC14B4CBD3}" dt="2022-05-26T00:13:43.869" v="3411" actId="26606"/>
          <ac:spMkLst>
            <pc:docMk/>
            <pc:sldMk cId="3371072745" sldId="291"/>
            <ac:spMk id="20" creationId="{48FE65CB-EFD8-497D-A30A-093E20EACB05}"/>
          </ac:spMkLst>
        </pc:spChg>
        <pc:graphicFrameChg chg="add mod modGraphic">
          <ac:chgData name="LAURA HIGA" userId="3adef42418e36d17" providerId="LiveId" clId="{E728ED74-471F-43D3-A3C5-1DAC14B4CBD3}" dt="2022-05-26T00:13:43.869" v="3411" actId="26606"/>
          <ac:graphicFrameMkLst>
            <pc:docMk/>
            <pc:sldMk cId="3371072745" sldId="291"/>
            <ac:graphicFrameMk id="5" creationId="{60167DCE-8B4E-7D2D-9634-FBE0B575E034}"/>
          </ac:graphicFrameMkLst>
        </pc:graphicFrameChg>
        <pc:picChg chg="add mod ord">
          <ac:chgData name="LAURA HIGA" userId="3adef42418e36d17" providerId="LiveId" clId="{E728ED74-471F-43D3-A3C5-1DAC14B4CBD3}" dt="2022-05-26T00:13:59.275" v="3413" actId="14100"/>
          <ac:picMkLst>
            <pc:docMk/>
            <pc:sldMk cId="3371072745" sldId="291"/>
            <ac:picMk id="6" creationId="{78D53F88-8A2E-42A1-88C1-917FAA670FFE}"/>
          </ac:picMkLst>
        </pc:picChg>
        <pc:picChg chg="add del">
          <ac:chgData name="LAURA HIGA" userId="3adef42418e36d17" providerId="LiveId" clId="{E728ED74-471F-43D3-A3C5-1DAC14B4CBD3}" dt="2022-05-26T00:13:43.869" v="3411" actId="26606"/>
          <ac:picMkLst>
            <pc:docMk/>
            <pc:sldMk cId="3371072745" sldId="291"/>
            <ac:picMk id="13" creationId="{7BB94C57-FDF3-45A3-9D1F-904523D795D4}"/>
          </ac:picMkLst>
        </pc:picChg>
        <pc:picChg chg="add del">
          <ac:chgData name="LAURA HIGA" userId="3adef42418e36d17" providerId="LiveId" clId="{E728ED74-471F-43D3-A3C5-1DAC14B4CBD3}" dt="2022-05-26T00:13:43.869" v="3411" actId="26606"/>
          <ac:picMkLst>
            <pc:docMk/>
            <pc:sldMk cId="3371072745" sldId="291"/>
            <ac:picMk id="15" creationId="{6AEBDF1A-221A-4497-BBA9-57A70D161510}"/>
          </ac:picMkLst>
        </pc:picChg>
        <pc:picChg chg="add">
          <ac:chgData name="LAURA HIGA" userId="3adef42418e36d17" providerId="LiveId" clId="{E728ED74-471F-43D3-A3C5-1DAC14B4CBD3}" dt="2022-05-26T00:13:43.869" v="3411" actId="26606"/>
          <ac:picMkLst>
            <pc:docMk/>
            <pc:sldMk cId="3371072745" sldId="291"/>
            <ac:picMk id="22" creationId="{E3265C2A-0A58-43AD-A406-8F4478E28758}"/>
          </ac:picMkLst>
        </pc:picChg>
      </pc:sldChg>
      <pc:sldChg chg="addSp delSp modSp new mod setBg">
        <pc:chgData name="LAURA HIGA" userId="3adef42418e36d17" providerId="LiveId" clId="{E728ED74-471F-43D3-A3C5-1DAC14B4CBD3}" dt="2022-05-26T00:14:35.496" v="3418" actId="478"/>
        <pc:sldMkLst>
          <pc:docMk/>
          <pc:sldMk cId="378295965" sldId="292"/>
        </pc:sldMkLst>
        <pc:spChg chg="mod">
          <ac:chgData name="LAURA HIGA" userId="3adef42418e36d17" providerId="LiveId" clId="{E728ED74-471F-43D3-A3C5-1DAC14B4CBD3}" dt="2022-05-26T00:14:31.690" v="3417" actId="26606"/>
          <ac:spMkLst>
            <pc:docMk/>
            <pc:sldMk cId="378295965" sldId="292"/>
            <ac:spMk id="2" creationId="{7F18E7F5-B6E3-D52F-D0CD-0B43ED6BEDFE}"/>
          </ac:spMkLst>
        </pc:spChg>
        <pc:spChg chg="mod">
          <ac:chgData name="LAURA HIGA" userId="3adef42418e36d17" providerId="LiveId" clId="{E728ED74-471F-43D3-A3C5-1DAC14B4CBD3}" dt="2022-05-26T00:14:31.690" v="3417" actId="26606"/>
          <ac:spMkLst>
            <pc:docMk/>
            <pc:sldMk cId="378295965" sldId="292"/>
            <ac:spMk id="3" creationId="{EC515812-AD08-9676-FCA0-F4B75928CEF5}"/>
          </ac:spMkLst>
        </pc:spChg>
        <pc:spChg chg="add del mod">
          <ac:chgData name="LAURA HIGA" userId="3adef42418e36d17" providerId="LiveId" clId="{E728ED74-471F-43D3-A3C5-1DAC14B4CBD3}" dt="2022-05-26T00:14:35.496" v="3418" actId="478"/>
          <ac:spMkLst>
            <pc:docMk/>
            <pc:sldMk cId="378295965" sldId="292"/>
            <ac:spMk id="6" creationId="{F53F1EB8-78B5-D98E-E013-93D989291522}"/>
          </ac:spMkLst>
        </pc:spChg>
        <pc:spChg chg="add">
          <ac:chgData name="LAURA HIGA" userId="3adef42418e36d17" providerId="LiveId" clId="{E728ED74-471F-43D3-A3C5-1DAC14B4CBD3}" dt="2022-05-26T00:14:31.690" v="3417" actId="26606"/>
          <ac:spMkLst>
            <pc:docMk/>
            <pc:sldMk cId="378295965" sldId="292"/>
            <ac:spMk id="11" creationId="{4D4DD4CF-9732-4771-98FE-77886DC915F2}"/>
          </ac:spMkLst>
        </pc:spChg>
        <pc:spChg chg="add">
          <ac:chgData name="LAURA HIGA" userId="3adef42418e36d17" providerId="LiveId" clId="{E728ED74-471F-43D3-A3C5-1DAC14B4CBD3}" dt="2022-05-26T00:14:31.690" v="3417" actId="26606"/>
          <ac:spMkLst>
            <pc:docMk/>
            <pc:sldMk cId="378295965" sldId="292"/>
            <ac:spMk id="13" creationId="{A2861A9C-C970-4FFE-B67C-222B6F573287}"/>
          </ac:spMkLst>
        </pc:spChg>
        <pc:picChg chg="add mod ord">
          <ac:chgData name="LAURA HIGA" userId="3adef42418e36d17" providerId="LiveId" clId="{E728ED74-471F-43D3-A3C5-1DAC14B4CBD3}" dt="2022-05-26T00:14:31.690" v="3417" actId="26606"/>
          <ac:picMkLst>
            <pc:docMk/>
            <pc:sldMk cId="378295965" sldId="292"/>
            <ac:picMk id="5" creationId="{F3A7D358-F714-1707-D6E7-691F65C96ED9}"/>
          </ac:picMkLst>
        </pc:picChg>
        <pc:picChg chg="add">
          <ac:chgData name="LAURA HIGA" userId="3adef42418e36d17" providerId="LiveId" clId="{E728ED74-471F-43D3-A3C5-1DAC14B4CBD3}" dt="2022-05-26T00:14:31.690" v="3417" actId="26606"/>
          <ac:picMkLst>
            <pc:docMk/>
            <pc:sldMk cId="378295965" sldId="292"/>
            <ac:picMk id="15" creationId="{D2FDF82E-EBD8-4EC5-AD10-CD9E70EE85CF}"/>
          </ac:picMkLst>
        </pc:picChg>
      </pc:sldChg>
      <pc:sldChg chg="addSp delSp modSp new mod setBg">
        <pc:chgData name="LAURA HIGA" userId="3adef42418e36d17" providerId="LiveId" clId="{E728ED74-471F-43D3-A3C5-1DAC14B4CBD3}" dt="2022-05-26T00:15:19.400" v="3423" actId="26606"/>
        <pc:sldMkLst>
          <pc:docMk/>
          <pc:sldMk cId="3041005892" sldId="293"/>
        </pc:sldMkLst>
        <pc:spChg chg="mod">
          <ac:chgData name="LAURA HIGA" userId="3adef42418e36d17" providerId="LiveId" clId="{E728ED74-471F-43D3-A3C5-1DAC14B4CBD3}" dt="2022-05-26T00:15:19.400" v="3423" actId="26606"/>
          <ac:spMkLst>
            <pc:docMk/>
            <pc:sldMk cId="3041005892" sldId="293"/>
            <ac:spMk id="2" creationId="{3D96FBAF-838D-E323-2A5D-FA9DEC37F1B9}"/>
          </ac:spMkLst>
        </pc:spChg>
        <pc:spChg chg="mod">
          <ac:chgData name="LAURA HIGA" userId="3adef42418e36d17" providerId="LiveId" clId="{E728ED74-471F-43D3-A3C5-1DAC14B4CBD3}" dt="2022-05-26T00:15:19.400" v="3423" actId="26606"/>
          <ac:spMkLst>
            <pc:docMk/>
            <pc:sldMk cId="3041005892" sldId="293"/>
            <ac:spMk id="3" creationId="{2A8F5509-EE62-0D7A-4F68-208FEFDB5840}"/>
          </ac:spMkLst>
        </pc:spChg>
        <pc:spChg chg="add del mod">
          <ac:chgData name="LAURA HIGA" userId="3adef42418e36d17" providerId="LiveId" clId="{E728ED74-471F-43D3-A3C5-1DAC14B4CBD3}" dt="2022-05-26T00:15:13.899" v="3422" actId="478"/>
          <ac:spMkLst>
            <pc:docMk/>
            <pc:sldMk cId="3041005892" sldId="293"/>
            <ac:spMk id="6" creationId="{8055E7E6-5C33-556A-AB87-805794A8A172}"/>
          </ac:spMkLst>
        </pc:spChg>
        <pc:spChg chg="add">
          <ac:chgData name="LAURA HIGA" userId="3adef42418e36d17" providerId="LiveId" clId="{E728ED74-471F-43D3-A3C5-1DAC14B4CBD3}" dt="2022-05-26T00:15:19.400" v="3423" actId="26606"/>
          <ac:spMkLst>
            <pc:docMk/>
            <pc:sldMk cId="3041005892" sldId="293"/>
            <ac:spMk id="14" creationId="{4A391C69-E52F-4DC0-B51A-0DABC5484014}"/>
          </ac:spMkLst>
        </pc:spChg>
        <pc:spChg chg="add">
          <ac:chgData name="LAURA HIGA" userId="3adef42418e36d17" providerId="LiveId" clId="{E728ED74-471F-43D3-A3C5-1DAC14B4CBD3}" dt="2022-05-26T00:15:19.400" v="3423" actId="26606"/>
          <ac:spMkLst>
            <pc:docMk/>
            <pc:sldMk cId="3041005892" sldId="293"/>
            <ac:spMk id="16" creationId="{048390FD-448E-4FF2-AEE8-C46960568E34}"/>
          </ac:spMkLst>
        </pc:spChg>
        <pc:picChg chg="add mod ord">
          <ac:chgData name="LAURA HIGA" userId="3adef42418e36d17" providerId="LiveId" clId="{E728ED74-471F-43D3-A3C5-1DAC14B4CBD3}" dt="2022-05-26T00:15:19.400" v="3423" actId="26606"/>
          <ac:picMkLst>
            <pc:docMk/>
            <pc:sldMk cId="3041005892" sldId="293"/>
            <ac:picMk id="5" creationId="{357D7052-366C-573F-9EAA-30A77FDB2D34}"/>
          </ac:picMkLst>
        </pc:picChg>
        <pc:picChg chg="add">
          <ac:chgData name="LAURA HIGA" userId="3adef42418e36d17" providerId="LiveId" clId="{E728ED74-471F-43D3-A3C5-1DAC14B4CBD3}" dt="2022-05-26T00:15:19.400" v="3423" actId="26606"/>
          <ac:picMkLst>
            <pc:docMk/>
            <pc:sldMk cId="3041005892" sldId="293"/>
            <ac:picMk id="10" creationId="{22790EC5-ACA7-4536-8066-B60199F3C6DF}"/>
          </ac:picMkLst>
        </pc:picChg>
        <pc:picChg chg="add">
          <ac:chgData name="LAURA HIGA" userId="3adef42418e36d17" providerId="LiveId" clId="{E728ED74-471F-43D3-A3C5-1DAC14B4CBD3}" dt="2022-05-26T00:15:19.400" v="3423" actId="26606"/>
          <ac:picMkLst>
            <pc:docMk/>
            <pc:sldMk cId="3041005892" sldId="293"/>
            <ac:picMk id="12" creationId="{CAD20AEA-7CAF-4A83-BE2E-EAF010B8B7FC}"/>
          </ac:picMkLst>
        </pc:picChg>
        <pc:picChg chg="add">
          <ac:chgData name="LAURA HIGA" userId="3adef42418e36d17" providerId="LiveId" clId="{E728ED74-471F-43D3-A3C5-1DAC14B4CBD3}" dt="2022-05-26T00:15:19.400" v="3423" actId="26606"/>
          <ac:picMkLst>
            <pc:docMk/>
            <pc:sldMk cId="3041005892" sldId="293"/>
            <ac:picMk id="18" creationId="{0BD259F2-A289-4420-B3EB-BBC6A904FC0B}"/>
          </ac:picMkLst>
        </pc:picChg>
      </pc:sldChg>
      <pc:sldChg chg="addSp delSp modSp new mod setBg modClrScheme chgLayout">
        <pc:chgData name="LAURA HIGA" userId="3adef42418e36d17" providerId="LiveId" clId="{E728ED74-471F-43D3-A3C5-1DAC14B4CBD3}" dt="2022-05-26T00:16:35.055" v="3432" actId="478"/>
        <pc:sldMkLst>
          <pc:docMk/>
          <pc:sldMk cId="2157248789" sldId="294"/>
        </pc:sldMkLst>
        <pc:spChg chg="del">
          <ac:chgData name="LAURA HIGA" userId="3adef42418e36d17" providerId="LiveId" clId="{E728ED74-471F-43D3-A3C5-1DAC14B4CBD3}" dt="2022-05-26T00:15:42.847" v="3425" actId="700"/>
          <ac:spMkLst>
            <pc:docMk/>
            <pc:sldMk cId="2157248789" sldId="294"/>
            <ac:spMk id="2" creationId="{3C72D940-FC7F-276C-22A3-C2164AC99DFF}"/>
          </ac:spMkLst>
        </pc:spChg>
        <pc:spChg chg="del">
          <ac:chgData name="LAURA HIGA" userId="3adef42418e36d17" providerId="LiveId" clId="{E728ED74-471F-43D3-A3C5-1DAC14B4CBD3}" dt="2022-05-26T00:15:42.847" v="3425" actId="700"/>
          <ac:spMkLst>
            <pc:docMk/>
            <pc:sldMk cId="2157248789" sldId="294"/>
            <ac:spMk id="3" creationId="{6DD22164-5214-4FB6-42E8-E4DE74C9AA3C}"/>
          </ac:spMkLst>
        </pc:spChg>
        <pc:spChg chg="add del mod">
          <ac:chgData name="LAURA HIGA" userId="3adef42418e36d17" providerId="LiveId" clId="{E728ED74-471F-43D3-A3C5-1DAC14B4CBD3}" dt="2022-05-26T00:16:35.055" v="3432" actId="478"/>
          <ac:spMkLst>
            <pc:docMk/>
            <pc:sldMk cId="2157248789" sldId="294"/>
            <ac:spMk id="6" creationId="{F56E9320-6A93-3E34-2FE0-8BF891AD47BC}"/>
          </ac:spMkLst>
        </pc:spChg>
        <pc:spChg chg="add del">
          <ac:chgData name="LAURA HIGA" userId="3adef42418e36d17" providerId="LiveId" clId="{E728ED74-471F-43D3-A3C5-1DAC14B4CBD3}" dt="2022-05-26T00:16:31.047" v="3430" actId="26606"/>
          <ac:spMkLst>
            <pc:docMk/>
            <pc:sldMk cId="2157248789" sldId="294"/>
            <ac:spMk id="11" creationId="{109F0470-FF39-4045-95A3-BA429726B0B5}"/>
          </ac:spMkLst>
        </pc:spChg>
        <pc:spChg chg="add del">
          <ac:chgData name="LAURA HIGA" userId="3adef42418e36d17" providerId="LiveId" clId="{E728ED74-471F-43D3-A3C5-1DAC14B4CBD3}" dt="2022-05-26T00:16:31.047" v="3430" actId="26606"/>
          <ac:spMkLst>
            <pc:docMk/>
            <pc:sldMk cId="2157248789" sldId="294"/>
            <ac:spMk id="13" creationId="{435DF8F1-0CB0-4FA3-B6B9-8DCD92791EEE}"/>
          </ac:spMkLst>
        </pc:spChg>
        <pc:picChg chg="add mod">
          <ac:chgData name="LAURA HIGA" userId="3adef42418e36d17" providerId="LiveId" clId="{E728ED74-471F-43D3-A3C5-1DAC14B4CBD3}" dt="2022-05-26T00:16:31.051" v="3431" actId="26606"/>
          <ac:picMkLst>
            <pc:docMk/>
            <pc:sldMk cId="2157248789" sldId="294"/>
            <ac:picMk id="5" creationId="{51102A94-C210-7B65-C10C-13F9D7F1CCE8}"/>
          </ac:picMkLst>
        </pc:picChg>
      </pc:sldChg>
    </pc:docChg>
  </pc:docChgLst>
  <pc:docChgLst>
    <pc:chgData name="LAURA HIGA" userId="3adef42418e36d17" providerId="LiveId" clId="{E0377AC8-C263-844A-AB09-B0430BD26CED}"/>
    <pc:docChg chg="custSel addSld modSld">
      <pc:chgData name="LAURA HIGA" userId="3adef42418e36d17" providerId="LiveId" clId="{E0377AC8-C263-844A-AB09-B0430BD26CED}" dt="2024-03-04T20:09:07.242" v="77" actId="20577"/>
      <pc:docMkLst>
        <pc:docMk/>
      </pc:docMkLst>
      <pc:sldChg chg="modSp new">
        <pc:chgData name="LAURA HIGA" userId="3adef42418e36d17" providerId="LiveId" clId="{E0377AC8-C263-844A-AB09-B0430BD26CED}" dt="2024-03-04T20:09:07.242" v="77" actId="20577"/>
        <pc:sldMkLst>
          <pc:docMk/>
          <pc:sldMk cId="1136248982" sldId="295"/>
        </pc:sldMkLst>
        <pc:spChg chg="mod">
          <ac:chgData name="LAURA HIGA" userId="3adef42418e36d17" providerId="LiveId" clId="{E0377AC8-C263-844A-AB09-B0430BD26CED}" dt="2024-03-04T20:07:56.929" v="16" actId="20577"/>
          <ac:spMkLst>
            <pc:docMk/>
            <pc:sldMk cId="1136248982" sldId="295"/>
            <ac:spMk id="2" creationId="{89E38C0F-259C-756F-2F31-C3B8AA28F756}"/>
          </ac:spMkLst>
        </pc:spChg>
        <pc:spChg chg="mod">
          <ac:chgData name="LAURA HIGA" userId="3adef42418e36d17" providerId="LiveId" clId="{E0377AC8-C263-844A-AB09-B0430BD26CED}" dt="2024-03-04T20:09:07.242" v="77" actId="20577"/>
          <ac:spMkLst>
            <pc:docMk/>
            <pc:sldMk cId="1136248982" sldId="295"/>
            <ac:spMk id="3" creationId="{A7979FA6-F5CD-D568-32D6-6C4A914BC2B4}"/>
          </ac:spMkLst>
        </pc:spChg>
      </pc:sldChg>
    </pc:docChg>
  </pc:docChgLst>
  <pc:docChgLst>
    <pc:chgData name="LAURA HIGA" userId="3adef42418e36d17" providerId="LiveId" clId="{35076643-D417-E246-9433-25B94B108C6A}"/>
    <pc:docChg chg="modSld">
      <pc:chgData name="LAURA HIGA" userId="3adef42418e36d17" providerId="LiveId" clId="{35076643-D417-E246-9433-25B94B108C6A}" dt="2023-02-22T17:06:15.881" v="1" actId="20577"/>
      <pc:docMkLst>
        <pc:docMk/>
      </pc:docMkLst>
      <pc:sldChg chg="modSp">
        <pc:chgData name="LAURA HIGA" userId="3adef42418e36d17" providerId="LiveId" clId="{35076643-D417-E246-9433-25B94B108C6A}" dt="2023-02-22T17:04:55.633" v="0" actId="1076"/>
        <pc:sldMkLst>
          <pc:docMk/>
          <pc:sldMk cId="1930912102" sldId="262"/>
        </pc:sldMkLst>
        <pc:picChg chg="mod">
          <ac:chgData name="LAURA HIGA" userId="3adef42418e36d17" providerId="LiveId" clId="{35076643-D417-E246-9433-25B94B108C6A}" dt="2023-02-22T17:04:55.633" v="0" actId="1076"/>
          <ac:picMkLst>
            <pc:docMk/>
            <pc:sldMk cId="1930912102" sldId="262"/>
            <ac:picMk id="11" creationId="{2679063D-DF03-6226-5038-2149BD33CA69}"/>
          </ac:picMkLst>
        </pc:picChg>
      </pc:sldChg>
      <pc:sldChg chg="modSp">
        <pc:chgData name="LAURA HIGA" userId="3adef42418e36d17" providerId="LiveId" clId="{35076643-D417-E246-9433-25B94B108C6A}" dt="2023-02-22T17:06:15.881" v="1" actId="20577"/>
        <pc:sldMkLst>
          <pc:docMk/>
          <pc:sldMk cId="2325252051" sldId="269"/>
        </pc:sldMkLst>
        <pc:spChg chg="mod">
          <ac:chgData name="LAURA HIGA" userId="3adef42418e36d17" providerId="LiveId" clId="{35076643-D417-E246-9433-25B94B108C6A}" dt="2023-02-22T17:06:15.881" v="1" actId="20577"/>
          <ac:spMkLst>
            <pc:docMk/>
            <pc:sldMk cId="2325252051" sldId="269"/>
            <ac:spMk id="3" creationId="{78A60B1B-76AB-65AC-A88E-BEC84C58C71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4" Type="http://schemas.openxmlformats.org/officeDocument/2006/relationships/image" Target="../media/image16.sv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svg" /><Relationship Id="rId1" Type="http://schemas.openxmlformats.org/officeDocument/2006/relationships/image" Target="../media/image13.png" /><Relationship Id="rId4" Type="http://schemas.openxmlformats.org/officeDocument/2006/relationships/image" Target="../media/image16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EBF21-1F04-4A3A-9EEF-7A4A410A5F9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65D385-E353-4A36-B504-9520F3ED7196}">
      <dgm:prSet/>
      <dgm:spPr/>
      <dgm:t>
        <a:bodyPr/>
        <a:lstStyle/>
        <a:p>
          <a:r>
            <a:rPr lang="es-ES" baseline="0"/>
            <a:t>También conocidos como glúcidos</a:t>
          </a:r>
          <a:endParaRPr lang="en-US"/>
        </a:p>
      </dgm:t>
    </dgm:pt>
    <dgm:pt modelId="{4BFE258D-B852-415C-989A-161D466ACDDE}" type="parTrans" cxnId="{7B8FAE8A-D433-4433-9735-5D442B9E3EF3}">
      <dgm:prSet/>
      <dgm:spPr/>
      <dgm:t>
        <a:bodyPr/>
        <a:lstStyle/>
        <a:p>
          <a:endParaRPr lang="en-US"/>
        </a:p>
      </dgm:t>
    </dgm:pt>
    <dgm:pt modelId="{0A368D6C-F471-48DB-BB11-3907DC493A2B}" type="sibTrans" cxnId="{7B8FAE8A-D433-4433-9735-5D442B9E3EF3}">
      <dgm:prSet/>
      <dgm:spPr/>
      <dgm:t>
        <a:bodyPr/>
        <a:lstStyle/>
        <a:p>
          <a:endParaRPr lang="en-US"/>
        </a:p>
      </dgm:t>
    </dgm:pt>
    <dgm:pt modelId="{F9F23595-49D6-43BB-8ED2-77AA15C2FDA6}">
      <dgm:prSet/>
      <dgm:spPr/>
      <dgm:t>
        <a:bodyPr/>
        <a:lstStyle/>
        <a:p>
          <a:r>
            <a:rPr lang="es-ES" baseline="0"/>
            <a:t>Contienen carbono, hidrógeno y oxígeno (CHO)</a:t>
          </a:r>
          <a:endParaRPr lang="en-US"/>
        </a:p>
      </dgm:t>
    </dgm:pt>
    <dgm:pt modelId="{AB3CE22D-26A6-4CF2-B32B-7E50214E5209}" type="parTrans" cxnId="{80267F2F-8E57-477E-BBE4-0E792A97AE69}">
      <dgm:prSet/>
      <dgm:spPr/>
      <dgm:t>
        <a:bodyPr/>
        <a:lstStyle/>
        <a:p>
          <a:endParaRPr lang="en-US"/>
        </a:p>
      </dgm:t>
    </dgm:pt>
    <dgm:pt modelId="{77839C25-DE97-4B0B-8935-B7D5BB738D8C}" type="sibTrans" cxnId="{80267F2F-8E57-477E-BBE4-0E792A97AE69}">
      <dgm:prSet/>
      <dgm:spPr/>
      <dgm:t>
        <a:bodyPr/>
        <a:lstStyle/>
        <a:p>
          <a:endParaRPr lang="en-US"/>
        </a:p>
      </dgm:t>
    </dgm:pt>
    <dgm:pt modelId="{055795E2-6CA4-4D49-976E-12D8253D5F9E}">
      <dgm:prSet/>
      <dgm:spPr/>
      <dgm:t>
        <a:bodyPr/>
        <a:lstStyle/>
        <a:p>
          <a:r>
            <a:rPr lang="es-ES" baseline="0"/>
            <a:t>Son la principal fuente de energía del organismo</a:t>
          </a:r>
          <a:endParaRPr lang="en-US"/>
        </a:p>
      </dgm:t>
    </dgm:pt>
    <dgm:pt modelId="{BD8C9903-114A-41C8-A5BE-952D4501AADA}" type="parTrans" cxnId="{63478114-39F2-48E1-9C7A-836ED76130B1}">
      <dgm:prSet/>
      <dgm:spPr/>
      <dgm:t>
        <a:bodyPr/>
        <a:lstStyle/>
        <a:p>
          <a:endParaRPr lang="en-US"/>
        </a:p>
      </dgm:t>
    </dgm:pt>
    <dgm:pt modelId="{82C001F9-A2AF-41BF-8286-1C5989CEB8A9}" type="sibTrans" cxnId="{63478114-39F2-48E1-9C7A-836ED76130B1}">
      <dgm:prSet/>
      <dgm:spPr/>
      <dgm:t>
        <a:bodyPr/>
        <a:lstStyle/>
        <a:p>
          <a:endParaRPr lang="en-US"/>
        </a:p>
      </dgm:t>
    </dgm:pt>
    <dgm:pt modelId="{AC8866E3-24F3-45B2-9E5A-CAF8DC0C4CA1}">
      <dgm:prSet/>
      <dgm:spPr/>
      <dgm:t>
        <a:bodyPr/>
        <a:lstStyle/>
        <a:p>
          <a:r>
            <a:rPr lang="es-ES" baseline="0"/>
            <a:t>Mantienen temperatura corporal y proporcionan fibra para el tránsito intestinal adecuado</a:t>
          </a:r>
          <a:endParaRPr lang="en-US"/>
        </a:p>
      </dgm:t>
    </dgm:pt>
    <dgm:pt modelId="{B6447355-39D3-463B-A03A-E276B7D0F593}" type="parTrans" cxnId="{E80F81A9-26F6-40C6-AB03-17F763BDA380}">
      <dgm:prSet/>
      <dgm:spPr/>
      <dgm:t>
        <a:bodyPr/>
        <a:lstStyle/>
        <a:p>
          <a:endParaRPr lang="en-US"/>
        </a:p>
      </dgm:t>
    </dgm:pt>
    <dgm:pt modelId="{78145F80-813B-4CD4-BCB5-F589637FDE8B}" type="sibTrans" cxnId="{E80F81A9-26F6-40C6-AB03-17F763BDA380}">
      <dgm:prSet/>
      <dgm:spPr/>
      <dgm:t>
        <a:bodyPr/>
        <a:lstStyle/>
        <a:p>
          <a:endParaRPr lang="en-US"/>
        </a:p>
      </dgm:t>
    </dgm:pt>
    <dgm:pt modelId="{7EECC921-92AE-46F7-8640-D7AD96D0988E}">
      <dgm:prSet/>
      <dgm:spPr/>
      <dgm:t>
        <a:bodyPr/>
        <a:lstStyle/>
        <a:p>
          <a:r>
            <a:rPr lang="es-ES" baseline="0"/>
            <a:t>Un gramo de carbohidrato proporciona 4 Cal</a:t>
          </a:r>
          <a:endParaRPr lang="en-US"/>
        </a:p>
      </dgm:t>
    </dgm:pt>
    <dgm:pt modelId="{D34C5E5F-08C0-4693-B39A-67FAE81740EA}" type="parTrans" cxnId="{121C5D2F-C144-4AC8-B70A-5C8F0DB3538C}">
      <dgm:prSet/>
      <dgm:spPr/>
      <dgm:t>
        <a:bodyPr/>
        <a:lstStyle/>
        <a:p>
          <a:endParaRPr lang="en-US"/>
        </a:p>
      </dgm:t>
    </dgm:pt>
    <dgm:pt modelId="{7F64743A-6C0C-41D0-8297-F8D622A370DD}" type="sibTrans" cxnId="{121C5D2F-C144-4AC8-B70A-5C8F0DB3538C}">
      <dgm:prSet/>
      <dgm:spPr/>
      <dgm:t>
        <a:bodyPr/>
        <a:lstStyle/>
        <a:p>
          <a:endParaRPr lang="en-US"/>
        </a:p>
      </dgm:t>
    </dgm:pt>
    <dgm:pt modelId="{3F961AD6-06E0-4773-8E09-D48A59CD1F75}" type="pres">
      <dgm:prSet presAssocID="{3C4EBF21-1F04-4A3A-9EEF-7A4A410A5F9B}" presName="diagram" presStyleCnt="0">
        <dgm:presLayoutVars>
          <dgm:dir/>
          <dgm:resizeHandles val="exact"/>
        </dgm:presLayoutVars>
      </dgm:prSet>
      <dgm:spPr/>
    </dgm:pt>
    <dgm:pt modelId="{F17192C2-E74F-43B6-977D-B41FF7A40CB4}" type="pres">
      <dgm:prSet presAssocID="{7E65D385-E353-4A36-B504-9520F3ED7196}" presName="node" presStyleLbl="node1" presStyleIdx="0" presStyleCnt="5">
        <dgm:presLayoutVars>
          <dgm:bulletEnabled val="1"/>
        </dgm:presLayoutVars>
      </dgm:prSet>
      <dgm:spPr/>
    </dgm:pt>
    <dgm:pt modelId="{CCD33F8A-CBED-4FD6-A2FA-BA5227A7FEAF}" type="pres">
      <dgm:prSet presAssocID="{0A368D6C-F471-48DB-BB11-3907DC493A2B}" presName="sibTrans" presStyleCnt="0"/>
      <dgm:spPr/>
    </dgm:pt>
    <dgm:pt modelId="{A42DCD6B-566D-40FF-B1DE-D90A8F5051DF}" type="pres">
      <dgm:prSet presAssocID="{F9F23595-49D6-43BB-8ED2-77AA15C2FDA6}" presName="node" presStyleLbl="node1" presStyleIdx="1" presStyleCnt="5">
        <dgm:presLayoutVars>
          <dgm:bulletEnabled val="1"/>
        </dgm:presLayoutVars>
      </dgm:prSet>
      <dgm:spPr/>
    </dgm:pt>
    <dgm:pt modelId="{DBBAD580-B504-4DC2-96B2-BFE7E6E1B3C2}" type="pres">
      <dgm:prSet presAssocID="{77839C25-DE97-4B0B-8935-B7D5BB738D8C}" presName="sibTrans" presStyleCnt="0"/>
      <dgm:spPr/>
    </dgm:pt>
    <dgm:pt modelId="{421E6597-C457-4A4A-8AA2-8C1E135FCF1A}" type="pres">
      <dgm:prSet presAssocID="{055795E2-6CA4-4D49-976E-12D8253D5F9E}" presName="node" presStyleLbl="node1" presStyleIdx="2" presStyleCnt="5">
        <dgm:presLayoutVars>
          <dgm:bulletEnabled val="1"/>
        </dgm:presLayoutVars>
      </dgm:prSet>
      <dgm:spPr/>
    </dgm:pt>
    <dgm:pt modelId="{94F64C43-FF8F-4440-80C3-1B068AD10A5D}" type="pres">
      <dgm:prSet presAssocID="{82C001F9-A2AF-41BF-8286-1C5989CEB8A9}" presName="sibTrans" presStyleCnt="0"/>
      <dgm:spPr/>
    </dgm:pt>
    <dgm:pt modelId="{BB451D13-0AAD-418B-BD1B-2CC089B8D245}" type="pres">
      <dgm:prSet presAssocID="{AC8866E3-24F3-45B2-9E5A-CAF8DC0C4CA1}" presName="node" presStyleLbl="node1" presStyleIdx="3" presStyleCnt="5">
        <dgm:presLayoutVars>
          <dgm:bulletEnabled val="1"/>
        </dgm:presLayoutVars>
      </dgm:prSet>
      <dgm:spPr/>
    </dgm:pt>
    <dgm:pt modelId="{4BAE9AE1-93B7-4037-9893-1CB04A617872}" type="pres">
      <dgm:prSet presAssocID="{78145F80-813B-4CD4-BCB5-F589637FDE8B}" presName="sibTrans" presStyleCnt="0"/>
      <dgm:spPr/>
    </dgm:pt>
    <dgm:pt modelId="{A691EB8F-EFA5-4132-91A9-9CEF790AB43A}" type="pres">
      <dgm:prSet presAssocID="{7EECC921-92AE-46F7-8640-D7AD96D0988E}" presName="node" presStyleLbl="node1" presStyleIdx="4" presStyleCnt="5">
        <dgm:presLayoutVars>
          <dgm:bulletEnabled val="1"/>
        </dgm:presLayoutVars>
      </dgm:prSet>
      <dgm:spPr/>
    </dgm:pt>
  </dgm:ptLst>
  <dgm:cxnLst>
    <dgm:cxn modelId="{6C06C102-D530-4596-90CB-A5F8941C1043}" type="presOf" srcId="{3C4EBF21-1F04-4A3A-9EEF-7A4A410A5F9B}" destId="{3F961AD6-06E0-4773-8E09-D48A59CD1F75}" srcOrd="0" destOrd="0" presId="urn:microsoft.com/office/officeart/2005/8/layout/default"/>
    <dgm:cxn modelId="{216C7B0C-23EA-411D-BCE1-37E3EE41E4FA}" type="presOf" srcId="{F9F23595-49D6-43BB-8ED2-77AA15C2FDA6}" destId="{A42DCD6B-566D-40FF-B1DE-D90A8F5051DF}" srcOrd="0" destOrd="0" presId="urn:microsoft.com/office/officeart/2005/8/layout/default"/>
    <dgm:cxn modelId="{63478114-39F2-48E1-9C7A-836ED76130B1}" srcId="{3C4EBF21-1F04-4A3A-9EEF-7A4A410A5F9B}" destId="{055795E2-6CA4-4D49-976E-12D8253D5F9E}" srcOrd="2" destOrd="0" parTransId="{BD8C9903-114A-41C8-A5BE-952D4501AADA}" sibTransId="{82C001F9-A2AF-41BF-8286-1C5989CEB8A9}"/>
    <dgm:cxn modelId="{121C5D2F-C144-4AC8-B70A-5C8F0DB3538C}" srcId="{3C4EBF21-1F04-4A3A-9EEF-7A4A410A5F9B}" destId="{7EECC921-92AE-46F7-8640-D7AD96D0988E}" srcOrd="4" destOrd="0" parTransId="{D34C5E5F-08C0-4693-B39A-67FAE81740EA}" sibTransId="{7F64743A-6C0C-41D0-8297-F8D622A370DD}"/>
    <dgm:cxn modelId="{80267F2F-8E57-477E-BBE4-0E792A97AE69}" srcId="{3C4EBF21-1F04-4A3A-9EEF-7A4A410A5F9B}" destId="{F9F23595-49D6-43BB-8ED2-77AA15C2FDA6}" srcOrd="1" destOrd="0" parTransId="{AB3CE22D-26A6-4CF2-B32B-7E50214E5209}" sibTransId="{77839C25-DE97-4B0B-8935-B7D5BB738D8C}"/>
    <dgm:cxn modelId="{B20F683E-FEDB-41EE-B3CD-BC14FAE5BFFD}" type="presOf" srcId="{AC8866E3-24F3-45B2-9E5A-CAF8DC0C4CA1}" destId="{BB451D13-0AAD-418B-BD1B-2CC089B8D245}" srcOrd="0" destOrd="0" presId="urn:microsoft.com/office/officeart/2005/8/layout/default"/>
    <dgm:cxn modelId="{8CDCDD50-E1D1-44F5-9981-D44B72A8E5F7}" type="presOf" srcId="{055795E2-6CA4-4D49-976E-12D8253D5F9E}" destId="{421E6597-C457-4A4A-8AA2-8C1E135FCF1A}" srcOrd="0" destOrd="0" presId="urn:microsoft.com/office/officeart/2005/8/layout/default"/>
    <dgm:cxn modelId="{7B8FAE8A-D433-4433-9735-5D442B9E3EF3}" srcId="{3C4EBF21-1F04-4A3A-9EEF-7A4A410A5F9B}" destId="{7E65D385-E353-4A36-B504-9520F3ED7196}" srcOrd="0" destOrd="0" parTransId="{4BFE258D-B852-415C-989A-161D466ACDDE}" sibTransId="{0A368D6C-F471-48DB-BB11-3907DC493A2B}"/>
    <dgm:cxn modelId="{E80F81A9-26F6-40C6-AB03-17F763BDA380}" srcId="{3C4EBF21-1F04-4A3A-9EEF-7A4A410A5F9B}" destId="{AC8866E3-24F3-45B2-9E5A-CAF8DC0C4CA1}" srcOrd="3" destOrd="0" parTransId="{B6447355-39D3-463B-A03A-E276B7D0F593}" sibTransId="{78145F80-813B-4CD4-BCB5-F589637FDE8B}"/>
    <dgm:cxn modelId="{C6AD66DC-412A-4788-B432-FEEF898A1121}" type="presOf" srcId="{7E65D385-E353-4A36-B504-9520F3ED7196}" destId="{F17192C2-E74F-43B6-977D-B41FF7A40CB4}" srcOrd="0" destOrd="0" presId="urn:microsoft.com/office/officeart/2005/8/layout/default"/>
    <dgm:cxn modelId="{F9CDA6EA-F94F-4488-84C9-AB50627C44B1}" type="presOf" srcId="{7EECC921-92AE-46F7-8640-D7AD96D0988E}" destId="{A691EB8F-EFA5-4132-91A9-9CEF790AB43A}" srcOrd="0" destOrd="0" presId="urn:microsoft.com/office/officeart/2005/8/layout/default"/>
    <dgm:cxn modelId="{B5028705-FEE6-44D4-BC09-FE6C11DD0278}" type="presParOf" srcId="{3F961AD6-06E0-4773-8E09-D48A59CD1F75}" destId="{F17192C2-E74F-43B6-977D-B41FF7A40CB4}" srcOrd="0" destOrd="0" presId="urn:microsoft.com/office/officeart/2005/8/layout/default"/>
    <dgm:cxn modelId="{10700B8B-40C5-4CD8-976D-63669D6CE562}" type="presParOf" srcId="{3F961AD6-06E0-4773-8E09-D48A59CD1F75}" destId="{CCD33F8A-CBED-4FD6-A2FA-BA5227A7FEAF}" srcOrd="1" destOrd="0" presId="urn:microsoft.com/office/officeart/2005/8/layout/default"/>
    <dgm:cxn modelId="{6E913970-8A64-4D7F-81A6-3AC8BD5FB98C}" type="presParOf" srcId="{3F961AD6-06E0-4773-8E09-D48A59CD1F75}" destId="{A42DCD6B-566D-40FF-B1DE-D90A8F5051DF}" srcOrd="2" destOrd="0" presId="urn:microsoft.com/office/officeart/2005/8/layout/default"/>
    <dgm:cxn modelId="{195BCCFA-2F1E-45A9-85F5-64FBFED44C54}" type="presParOf" srcId="{3F961AD6-06E0-4773-8E09-D48A59CD1F75}" destId="{DBBAD580-B504-4DC2-96B2-BFE7E6E1B3C2}" srcOrd="3" destOrd="0" presId="urn:microsoft.com/office/officeart/2005/8/layout/default"/>
    <dgm:cxn modelId="{A2824E64-ABB0-40F0-9835-34D69F719059}" type="presParOf" srcId="{3F961AD6-06E0-4773-8E09-D48A59CD1F75}" destId="{421E6597-C457-4A4A-8AA2-8C1E135FCF1A}" srcOrd="4" destOrd="0" presId="urn:microsoft.com/office/officeart/2005/8/layout/default"/>
    <dgm:cxn modelId="{E8FF47D8-690B-4536-93C6-940C31747D7A}" type="presParOf" srcId="{3F961AD6-06E0-4773-8E09-D48A59CD1F75}" destId="{94F64C43-FF8F-4440-80C3-1B068AD10A5D}" srcOrd="5" destOrd="0" presId="urn:microsoft.com/office/officeart/2005/8/layout/default"/>
    <dgm:cxn modelId="{54FFF558-65B7-4D17-8926-399C25910828}" type="presParOf" srcId="{3F961AD6-06E0-4773-8E09-D48A59CD1F75}" destId="{BB451D13-0AAD-418B-BD1B-2CC089B8D245}" srcOrd="6" destOrd="0" presId="urn:microsoft.com/office/officeart/2005/8/layout/default"/>
    <dgm:cxn modelId="{9611710D-0142-45D3-B51E-8A0E93B9DDD5}" type="presParOf" srcId="{3F961AD6-06E0-4773-8E09-D48A59CD1F75}" destId="{4BAE9AE1-93B7-4037-9893-1CB04A617872}" srcOrd="7" destOrd="0" presId="urn:microsoft.com/office/officeart/2005/8/layout/default"/>
    <dgm:cxn modelId="{A17750B0-C3A5-4EFC-B8B6-17973B1EEAED}" type="presParOf" srcId="{3F961AD6-06E0-4773-8E09-D48A59CD1F75}" destId="{A691EB8F-EFA5-4132-91A9-9CEF790AB43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2F306A-C7A4-4029-94A7-20F5320504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6B24089-E3BC-4CFB-B43A-5510B2B126D0}">
      <dgm:prSet/>
      <dgm:spPr/>
      <dgm:t>
        <a:bodyPr/>
        <a:lstStyle/>
        <a:p>
          <a:pPr>
            <a:defRPr cap="all"/>
          </a:pPr>
          <a:r>
            <a:rPr lang="es-ES"/>
            <a:t>Variaciones en su fórmula le confieren sus características</a:t>
          </a:r>
          <a:endParaRPr lang="en-US"/>
        </a:p>
      </dgm:t>
    </dgm:pt>
    <dgm:pt modelId="{B75D069F-3553-481D-89A9-F7649910CF54}" type="parTrans" cxnId="{C38E8B49-B7C2-4396-A0E4-E9A62D429638}">
      <dgm:prSet/>
      <dgm:spPr/>
      <dgm:t>
        <a:bodyPr/>
        <a:lstStyle/>
        <a:p>
          <a:endParaRPr lang="en-US"/>
        </a:p>
      </dgm:t>
    </dgm:pt>
    <dgm:pt modelId="{EA79F3B4-4ED3-4167-86BC-BDE33246A9AC}" type="sibTrans" cxnId="{C38E8B49-B7C2-4396-A0E4-E9A62D429638}">
      <dgm:prSet/>
      <dgm:spPr/>
      <dgm:t>
        <a:bodyPr/>
        <a:lstStyle/>
        <a:p>
          <a:endParaRPr lang="en-US"/>
        </a:p>
      </dgm:t>
    </dgm:pt>
    <dgm:pt modelId="{3C8560F1-1ED7-491A-A5C1-D57246E732C8}">
      <dgm:prSet/>
      <dgm:spPr/>
      <dgm:t>
        <a:bodyPr/>
        <a:lstStyle/>
        <a:p>
          <a:pPr>
            <a:defRPr cap="all"/>
          </a:pPr>
          <a:r>
            <a:rPr lang="es-ES"/>
            <a:t>Solubilidad, dulzura, velocidad de fermentación, etc…</a:t>
          </a:r>
          <a:endParaRPr lang="en-US"/>
        </a:p>
      </dgm:t>
    </dgm:pt>
    <dgm:pt modelId="{A5E563F6-5E38-410C-B8A4-0AE537626255}" type="parTrans" cxnId="{B286795B-CB62-470D-81C5-7807C6E694A5}">
      <dgm:prSet/>
      <dgm:spPr/>
      <dgm:t>
        <a:bodyPr/>
        <a:lstStyle/>
        <a:p>
          <a:endParaRPr lang="en-US"/>
        </a:p>
      </dgm:t>
    </dgm:pt>
    <dgm:pt modelId="{E9BCD462-1C53-469D-9645-935ED823F47F}" type="sibTrans" cxnId="{B286795B-CB62-470D-81C5-7807C6E694A5}">
      <dgm:prSet/>
      <dgm:spPr/>
      <dgm:t>
        <a:bodyPr/>
        <a:lstStyle/>
        <a:p>
          <a:endParaRPr lang="en-US"/>
        </a:p>
      </dgm:t>
    </dgm:pt>
    <dgm:pt modelId="{EFDCF1FB-FA08-4759-9856-1EAA82F7F513}" type="pres">
      <dgm:prSet presAssocID="{142F306A-C7A4-4029-94A7-20F53205042C}" presName="root" presStyleCnt="0">
        <dgm:presLayoutVars>
          <dgm:dir/>
          <dgm:resizeHandles val="exact"/>
        </dgm:presLayoutVars>
      </dgm:prSet>
      <dgm:spPr/>
    </dgm:pt>
    <dgm:pt modelId="{954BFACC-91D4-4564-B810-1475040E13FA}" type="pres">
      <dgm:prSet presAssocID="{56B24089-E3BC-4CFB-B43A-5510B2B126D0}" presName="compNode" presStyleCnt="0"/>
      <dgm:spPr/>
    </dgm:pt>
    <dgm:pt modelId="{0E781EDA-3C01-407F-83E5-23F3F0520268}" type="pres">
      <dgm:prSet presAssocID="{56B24089-E3BC-4CFB-B43A-5510B2B126D0}" presName="iconBgRect" presStyleLbl="bgShp" presStyleIdx="0" presStyleCnt="2"/>
      <dgm:spPr/>
    </dgm:pt>
    <dgm:pt modelId="{D6F83750-57F7-4E74-B5E0-12E38F9C21F8}" type="pres">
      <dgm:prSet presAssocID="{56B24089-E3BC-4CFB-B43A-5510B2B126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B39B1B3-5750-40F4-9D65-1A840BF0B53F}" type="pres">
      <dgm:prSet presAssocID="{56B24089-E3BC-4CFB-B43A-5510B2B126D0}" presName="spaceRect" presStyleCnt="0"/>
      <dgm:spPr/>
    </dgm:pt>
    <dgm:pt modelId="{9C259A3D-1BB5-4EC6-BF6B-D6A2BE1968CD}" type="pres">
      <dgm:prSet presAssocID="{56B24089-E3BC-4CFB-B43A-5510B2B126D0}" presName="textRect" presStyleLbl="revTx" presStyleIdx="0" presStyleCnt="2">
        <dgm:presLayoutVars>
          <dgm:chMax val="1"/>
          <dgm:chPref val="1"/>
        </dgm:presLayoutVars>
      </dgm:prSet>
      <dgm:spPr/>
    </dgm:pt>
    <dgm:pt modelId="{85B86B4D-3234-4CC5-8C44-4584C042128C}" type="pres">
      <dgm:prSet presAssocID="{EA79F3B4-4ED3-4167-86BC-BDE33246A9AC}" presName="sibTrans" presStyleCnt="0"/>
      <dgm:spPr/>
    </dgm:pt>
    <dgm:pt modelId="{0457BD4F-E868-417B-B3C6-2451E2742B2B}" type="pres">
      <dgm:prSet presAssocID="{3C8560F1-1ED7-491A-A5C1-D57246E732C8}" presName="compNode" presStyleCnt="0"/>
      <dgm:spPr/>
    </dgm:pt>
    <dgm:pt modelId="{08E430CA-0879-49A0-A61F-2ADEC7ECE971}" type="pres">
      <dgm:prSet presAssocID="{3C8560F1-1ED7-491A-A5C1-D57246E732C8}" presName="iconBgRect" presStyleLbl="bgShp" presStyleIdx="1" presStyleCnt="2"/>
      <dgm:spPr/>
    </dgm:pt>
    <dgm:pt modelId="{E4EE1D93-A250-4D73-AB76-8C1B24F8120F}" type="pres">
      <dgm:prSet presAssocID="{3C8560F1-1ED7-491A-A5C1-D57246E732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89134C37-1369-4E93-B948-C70F2B097C3D}" type="pres">
      <dgm:prSet presAssocID="{3C8560F1-1ED7-491A-A5C1-D57246E732C8}" presName="spaceRect" presStyleCnt="0"/>
      <dgm:spPr/>
    </dgm:pt>
    <dgm:pt modelId="{2B49C3C4-45DC-42D7-AA03-AAECAEF08C72}" type="pres">
      <dgm:prSet presAssocID="{3C8560F1-1ED7-491A-A5C1-D57246E732C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286795B-CB62-470D-81C5-7807C6E694A5}" srcId="{142F306A-C7A4-4029-94A7-20F53205042C}" destId="{3C8560F1-1ED7-491A-A5C1-D57246E732C8}" srcOrd="1" destOrd="0" parTransId="{A5E563F6-5E38-410C-B8A4-0AE537626255}" sibTransId="{E9BCD462-1C53-469D-9645-935ED823F47F}"/>
    <dgm:cxn modelId="{C38E8B49-B7C2-4396-A0E4-E9A62D429638}" srcId="{142F306A-C7A4-4029-94A7-20F53205042C}" destId="{56B24089-E3BC-4CFB-B43A-5510B2B126D0}" srcOrd="0" destOrd="0" parTransId="{B75D069F-3553-481D-89A9-F7649910CF54}" sibTransId="{EA79F3B4-4ED3-4167-86BC-BDE33246A9AC}"/>
    <dgm:cxn modelId="{714BB773-960E-4A8C-A9D8-803F0CF0122B}" type="presOf" srcId="{142F306A-C7A4-4029-94A7-20F53205042C}" destId="{EFDCF1FB-FA08-4759-9856-1EAA82F7F513}" srcOrd="0" destOrd="0" presId="urn:microsoft.com/office/officeart/2018/5/layout/IconCircleLabelList"/>
    <dgm:cxn modelId="{B6009B95-7F98-4060-9783-5A20DA62E662}" type="presOf" srcId="{3C8560F1-1ED7-491A-A5C1-D57246E732C8}" destId="{2B49C3C4-45DC-42D7-AA03-AAECAEF08C72}" srcOrd="0" destOrd="0" presId="urn:microsoft.com/office/officeart/2018/5/layout/IconCircleLabelList"/>
    <dgm:cxn modelId="{E666D2AA-7C6E-4605-A163-E0098873C23A}" type="presOf" srcId="{56B24089-E3BC-4CFB-B43A-5510B2B126D0}" destId="{9C259A3D-1BB5-4EC6-BF6B-D6A2BE1968CD}" srcOrd="0" destOrd="0" presId="urn:microsoft.com/office/officeart/2018/5/layout/IconCircleLabelList"/>
    <dgm:cxn modelId="{29AD2C51-14BA-4A77-A54D-05EE8940A23E}" type="presParOf" srcId="{EFDCF1FB-FA08-4759-9856-1EAA82F7F513}" destId="{954BFACC-91D4-4564-B810-1475040E13FA}" srcOrd="0" destOrd="0" presId="urn:microsoft.com/office/officeart/2018/5/layout/IconCircleLabelList"/>
    <dgm:cxn modelId="{D3FEF810-A11C-44E5-AF0B-A918A465A8CC}" type="presParOf" srcId="{954BFACC-91D4-4564-B810-1475040E13FA}" destId="{0E781EDA-3C01-407F-83E5-23F3F0520268}" srcOrd="0" destOrd="0" presId="urn:microsoft.com/office/officeart/2018/5/layout/IconCircleLabelList"/>
    <dgm:cxn modelId="{DA45EEAB-ED94-4CBA-B274-1A20118DED98}" type="presParOf" srcId="{954BFACC-91D4-4564-B810-1475040E13FA}" destId="{D6F83750-57F7-4E74-B5E0-12E38F9C21F8}" srcOrd="1" destOrd="0" presId="urn:microsoft.com/office/officeart/2018/5/layout/IconCircleLabelList"/>
    <dgm:cxn modelId="{14BCFD73-ABF6-4971-975E-801518D0F21E}" type="presParOf" srcId="{954BFACC-91D4-4564-B810-1475040E13FA}" destId="{5B39B1B3-5750-40F4-9D65-1A840BF0B53F}" srcOrd="2" destOrd="0" presId="urn:microsoft.com/office/officeart/2018/5/layout/IconCircleLabelList"/>
    <dgm:cxn modelId="{E42AB7A9-1E0D-4282-AE90-D187388D50AA}" type="presParOf" srcId="{954BFACC-91D4-4564-B810-1475040E13FA}" destId="{9C259A3D-1BB5-4EC6-BF6B-D6A2BE1968CD}" srcOrd="3" destOrd="0" presId="urn:microsoft.com/office/officeart/2018/5/layout/IconCircleLabelList"/>
    <dgm:cxn modelId="{4A4CA26B-FF0E-4A87-8CB9-9C2D0F346053}" type="presParOf" srcId="{EFDCF1FB-FA08-4759-9856-1EAA82F7F513}" destId="{85B86B4D-3234-4CC5-8C44-4584C042128C}" srcOrd="1" destOrd="0" presId="urn:microsoft.com/office/officeart/2018/5/layout/IconCircleLabelList"/>
    <dgm:cxn modelId="{D62FC98C-5B2E-4ED4-B2D2-73CD0C20E1E3}" type="presParOf" srcId="{EFDCF1FB-FA08-4759-9856-1EAA82F7F513}" destId="{0457BD4F-E868-417B-B3C6-2451E2742B2B}" srcOrd="2" destOrd="0" presId="urn:microsoft.com/office/officeart/2018/5/layout/IconCircleLabelList"/>
    <dgm:cxn modelId="{DE4B415E-AFCD-42F3-BA32-5C959124B2C7}" type="presParOf" srcId="{0457BD4F-E868-417B-B3C6-2451E2742B2B}" destId="{08E430CA-0879-49A0-A61F-2ADEC7ECE971}" srcOrd="0" destOrd="0" presId="urn:microsoft.com/office/officeart/2018/5/layout/IconCircleLabelList"/>
    <dgm:cxn modelId="{28AD7AFB-BCB3-4647-9212-D90933A846B5}" type="presParOf" srcId="{0457BD4F-E868-417B-B3C6-2451E2742B2B}" destId="{E4EE1D93-A250-4D73-AB76-8C1B24F8120F}" srcOrd="1" destOrd="0" presId="urn:microsoft.com/office/officeart/2018/5/layout/IconCircleLabelList"/>
    <dgm:cxn modelId="{1E59D27C-277C-4719-BAB6-6F1905F2D215}" type="presParOf" srcId="{0457BD4F-E868-417B-B3C6-2451E2742B2B}" destId="{89134C37-1369-4E93-B948-C70F2B097C3D}" srcOrd="2" destOrd="0" presId="urn:microsoft.com/office/officeart/2018/5/layout/IconCircleLabelList"/>
    <dgm:cxn modelId="{667F9DE3-AA5C-4A5C-91AD-3D8A2AD2AA62}" type="presParOf" srcId="{0457BD4F-E868-417B-B3C6-2451E2742B2B}" destId="{2B49C3C4-45DC-42D7-AA03-AAECAEF08C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AE4FA2-5034-4DF7-AE38-2A2C59E9B5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BB7CD0-112E-4B7C-A747-C31BAAC98AB7}">
      <dgm:prSet/>
      <dgm:spPr/>
      <dgm:t>
        <a:bodyPr/>
        <a:lstStyle/>
        <a:p>
          <a:r>
            <a:rPr lang="es-ES" baseline="0"/>
            <a:t>Carbohidratos simples</a:t>
          </a:r>
          <a:endParaRPr lang="en-US"/>
        </a:p>
      </dgm:t>
    </dgm:pt>
    <dgm:pt modelId="{141A3358-0CEA-4B82-BD4A-573AAE562B98}" type="parTrans" cxnId="{1ED2210C-1DEB-4008-835F-A3CD66256FC5}">
      <dgm:prSet/>
      <dgm:spPr/>
      <dgm:t>
        <a:bodyPr/>
        <a:lstStyle/>
        <a:p>
          <a:endParaRPr lang="en-US"/>
        </a:p>
      </dgm:t>
    </dgm:pt>
    <dgm:pt modelId="{52BD5303-BF90-42F2-BED6-2B441794829B}" type="sibTrans" cxnId="{1ED2210C-1DEB-4008-835F-A3CD66256FC5}">
      <dgm:prSet/>
      <dgm:spPr/>
      <dgm:t>
        <a:bodyPr/>
        <a:lstStyle/>
        <a:p>
          <a:endParaRPr lang="en-US"/>
        </a:p>
      </dgm:t>
    </dgm:pt>
    <dgm:pt modelId="{19F23D83-7D7A-4DF7-AB3E-7E795039159C}">
      <dgm:prSet/>
      <dgm:spPr/>
      <dgm:t>
        <a:bodyPr/>
        <a:lstStyle/>
        <a:p>
          <a:r>
            <a:rPr lang="es-ES" baseline="0"/>
            <a:t>Compuestos naturales</a:t>
          </a:r>
          <a:endParaRPr lang="en-US"/>
        </a:p>
      </dgm:t>
    </dgm:pt>
    <dgm:pt modelId="{F4D637AB-21E9-495E-82B6-C1D419CB6B1E}" type="parTrans" cxnId="{16B3AA4E-072B-4FC9-AD05-A3769293E041}">
      <dgm:prSet/>
      <dgm:spPr/>
      <dgm:t>
        <a:bodyPr/>
        <a:lstStyle/>
        <a:p>
          <a:endParaRPr lang="en-US"/>
        </a:p>
      </dgm:t>
    </dgm:pt>
    <dgm:pt modelId="{E0F24D0F-64CF-4936-A1A2-92C6F5F85013}" type="sibTrans" cxnId="{16B3AA4E-072B-4FC9-AD05-A3769293E041}">
      <dgm:prSet/>
      <dgm:spPr/>
      <dgm:t>
        <a:bodyPr/>
        <a:lstStyle/>
        <a:p>
          <a:endParaRPr lang="en-US"/>
        </a:p>
      </dgm:t>
    </dgm:pt>
    <dgm:pt modelId="{37E0144E-40AD-43B0-ADFC-988061313C38}">
      <dgm:prSet/>
      <dgm:spPr/>
      <dgm:t>
        <a:bodyPr/>
        <a:lstStyle/>
        <a:p>
          <a:r>
            <a:rPr lang="es-ES" baseline="0"/>
            <a:t>Solubles en agua</a:t>
          </a:r>
          <a:endParaRPr lang="en-US"/>
        </a:p>
      </dgm:t>
    </dgm:pt>
    <dgm:pt modelId="{FC1C330E-563D-4651-BDA3-03ED405B7078}" type="parTrans" cxnId="{2A0D6333-CDDE-455B-83EE-0FE375587E69}">
      <dgm:prSet/>
      <dgm:spPr/>
      <dgm:t>
        <a:bodyPr/>
        <a:lstStyle/>
        <a:p>
          <a:endParaRPr lang="en-US"/>
        </a:p>
      </dgm:t>
    </dgm:pt>
    <dgm:pt modelId="{544FD501-52ED-4C0D-9B3A-136196071C35}" type="sibTrans" cxnId="{2A0D6333-CDDE-455B-83EE-0FE375587E69}">
      <dgm:prSet/>
      <dgm:spPr/>
      <dgm:t>
        <a:bodyPr/>
        <a:lstStyle/>
        <a:p>
          <a:endParaRPr lang="en-US"/>
        </a:p>
      </dgm:t>
    </dgm:pt>
    <dgm:pt modelId="{A518B4EF-0888-43B0-A14C-3BCF88164DA6}">
      <dgm:prSet/>
      <dgm:spPr/>
      <dgm:t>
        <a:bodyPr/>
        <a:lstStyle/>
        <a:p>
          <a:r>
            <a:rPr lang="es-ES" baseline="0"/>
            <a:t>Ejemplo: glucosa</a:t>
          </a:r>
          <a:endParaRPr lang="en-US"/>
        </a:p>
      </dgm:t>
    </dgm:pt>
    <dgm:pt modelId="{81B797BE-4DB6-44A2-AEBA-1E74FB67125C}" type="parTrans" cxnId="{A5BCF834-808A-4071-86B8-44EED69A5466}">
      <dgm:prSet/>
      <dgm:spPr/>
      <dgm:t>
        <a:bodyPr/>
        <a:lstStyle/>
        <a:p>
          <a:endParaRPr lang="en-US"/>
        </a:p>
      </dgm:t>
    </dgm:pt>
    <dgm:pt modelId="{10238C34-CAE9-472C-980C-C27B7C366916}" type="sibTrans" cxnId="{A5BCF834-808A-4071-86B8-44EED69A5466}">
      <dgm:prSet/>
      <dgm:spPr/>
      <dgm:t>
        <a:bodyPr/>
        <a:lstStyle/>
        <a:p>
          <a:endParaRPr lang="en-US"/>
        </a:p>
      </dgm:t>
    </dgm:pt>
    <dgm:pt modelId="{CEA782C7-3BF7-4F5B-BA62-5FA770D93E9D}" type="pres">
      <dgm:prSet presAssocID="{B7AE4FA2-5034-4DF7-AE38-2A2C59E9B55E}" presName="linear" presStyleCnt="0">
        <dgm:presLayoutVars>
          <dgm:animLvl val="lvl"/>
          <dgm:resizeHandles val="exact"/>
        </dgm:presLayoutVars>
      </dgm:prSet>
      <dgm:spPr/>
    </dgm:pt>
    <dgm:pt modelId="{94C18539-3AEA-4FDA-A694-E4664F0AC45E}" type="pres">
      <dgm:prSet presAssocID="{59BB7CD0-112E-4B7C-A747-C31BAAC98A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555AA7-67B4-45AB-8030-1583D6132FF3}" type="pres">
      <dgm:prSet presAssocID="{52BD5303-BF90-42F2-BED6-2B441794829B}" presName="spacer" presStyleCnt="0"/>
      <dgm:spPr/>
    </dgm:pt>
    <dgm:pt modelId="{F1ED0118-FA8A-4A93-935C-970077144415}" type="pres">
      <dgm:prSet presAssocID="{19F23D83-7D7A-4DF7-AB3E-7E795039159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460A34-8A12-4E5B-916F-9CE964C45BB3}" type="pres">
      <dgm:prSet presAssocID="{E0F24D0F-64CF-4936-A1A2-92C6F5F85013}" presName="spacer" presStyleCnt="0"/>
      <dgm:spPr/>
    </dgm:pt>
    <dgm:pt modelId="{C6ECE690-26B3-44D0-9D67-71FCF4108B19}" type="pres">
      <dgm:prSet presAssocID="{37E0144E-40AD-43B0-ADFC-988061313C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9CC4AC8-4156-423E-8C7C-87011C7868B8}" type="pres">
      <dgm:prSet presAssocID="{544FD501-52ED-4C0D-9B3A-136196071C35}" presName="spacer" presStyleCnt="0"/>
      <dgm:spPr/>
    </dgm:pt>
    <dgm:pt modelId="{9059129A-1C67-40AE-94BD-999188EC74F2}" type="pres">
      <dgm:prSet presAssocID="{A518B4EF-0888-43B0-A14C-3BCF88164DA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ED2210C-1DEB-4008-835F-A3CD66256FC5}" srcId="{B7AE4FA2-5034-4DF7-AE38-2A2C59E9B55E}" destId="{59BB7CD0-112E-4B7C-A747-C31BAAC98AB7}" srcOrd="0" destOrd="0" parTransId="{141A3358-0CEA-4B82-BD4A-573AAE562B98}" sibTransId="{52BD5303-BF90-42F2-BED6-2B441794829B}"/>
    <dgm:cxn modelId="{2A0D6333-CDDE-455B-83EE-0FE375587E69}" srcId="{B7AE4FA2-5034-4DF7-AE38-2A2C59E9B55E}" destId="{37E0144E-40AD-43B0-ADFC-988061313C38}" srcOrd="2" destOrd="0" parTransId="{FC1C330E-563D-4651-BDA3-03ED405B7078}" sibTransId="{544FD501-52ED-4C0D-9B3A-136196071C35}"/>
    <dgm:cxn modelId="{A5BCF834-808A-4071-86B8-44EED69A5466}" srcId="{B7AE4FA2-5034-4DF7-AE38-2A2C59E9B55E}" destId="{A518B4EF-0888-43B0-A14C-3BCF88164DA6}" srcOrd="3" destOrd="0" parTransId="{81B797BE-4DB6-44A2-AEBA-1E74FB67125C}" sibTransId="{10238C34-CAE9-472C-980C-C27B7C366916}"/>
    <dgm:cxn modelId="{D3915D49-EA5C-4CBB-A888-5CB3FDA78FB5}" type="presOf" srcId="{19F23D83-7D7A-4DF7-AB3E-7E795039159C}" destId="{F1ED0118-FA8A-4A93-935C-970077144415}" srcOrd="0" destOrd="0" presId="urn:microsoft.com/office/officeart/2005/8/layout/vList2"/>
    <dgm:cxn modelId="{16B3AA4E-072B-4FC9-AD05-A3769293E041}" srcId="{B7AE4FA2-5034-4DF7-AE38-2A2C59E9B55E}" destId="{19F23D83-7D7A-4DF7-AB3E-7E795039159C}" srcOrd="1" destOrd="0" parTransId="{F4D637AB-21E9-495E-82B6-C1D419CB6B1E}" sibTransId="{E0F24D0F-64CF-4936-A1A2-92C6F5F85013}"/>
    <dgm:cxn modelId="{AF446299-476F-4295-817B-641E99067BAA}" type="presOf" srcId="{A518B4EF-0888-43B0-A14C-3BCF88164DA6}" destId="{9059129A-1C67-40AE-94BD-999188EC74F2}" srcOrd="0" destOrd="0" presId="urn:microsoft.com/office/officeart/2005/8/layout/vList2"/>
    <dgm:cxn modelId="{8B3516C8-0808-482F-BD69-CFB1936BE26F}" type="presOf" srcId="{37E0144E-40AD-43B0-ADFC-988061313C38}" destId="{C6ECE690-26B3-44D0-9D67-71FCF4108B19}" srcOrd="0" destOrd="0" presId="urn:microsoft.com/office/officeart/2005/8/layout/vList2"/>
    <dgm:cxn modelId="{3280FBD9-19AA-45CF-9C53-00A68F926142}" type="presOf" srcId="{59BB7CD0-112E-4B7C-A747-C31BAAC98AB7}" destId="{94C18539-3AEA-4FDA-A694-E4664F0AC45E}" srcOrd="0" destOrd="0" presId="urn:microsoft.com/office/officeart/2005/8/layout/vList2"/>
    <dgm:cxn modelId="{81F711E6-58FE-40BF-B9A1-777ECE3FFF64}" type="presOf" srcId="{B7AE4FA2-5034-4DF7-AE38-2A2C59E9B55E}" destId="{CEA782C7-3BF7-4F5B-BA62-5FA770D93E9D}" srcOrd="0" destOrd="0" presId="urn:microsoft.com/office/officeart/2005/8/layout/vList2"/>
    <dgm:cxn modelId="{BD8079F6-5352-4C47-B28F-7716AE667041}" type="presParOf" srcId="{CEA782C7-3BF7-4F5B-BA62-5FA770D93E9D}" destId="{94C18539-3AEA-4FDA-A694-E4664F0AC45E}" srcOrd="0" destOrd="0" presId="urn:microsoft.com/office/officeart/2005/8/layout/vList2"/>
    <dgm:cxn modelId="{F72B304B-4486-4C11-B7FC-4ABC8FB2A3A3}" type="presParOf" srcId="{CEA782C7-3BF7-4F5B-BA62-5FA770D93E9D}" destId="{7A555AA7-67B4-45AB-8030-1583D6132FF3}" srcOrd="1" destOrd="0" presId="urn:microsoft.com/office/officeart/2005/8/layout/vList2"/>
    <dgm:cxn modelId="{2993A32E-0365-4989-9720-69CB2EB3D08D}" type="presParOf" srcId="{CEA782C7-3BF7-4F5B-BA62-5FA770D93E9D}" destId="{F1ED0118-FA8A-4A93-935C-970077144415}" srcOrd="2" destOrd="0" presId="urn:microsoft.com/office/officeart/2005/8/layout/vList2"/>
    <dgm:cxn modelId="{1F7B9873-2B66-4D51-8458-B00F0303647B}" type="presParOf" srcId="{CEA782C7-3BF7-4F5B-BA62-5FA770D93E9D}" destId="{1C460A34-8A12-4E5B-916F-9CE964C45BB3}" srcOrd="3" destOrd="0" presId="urn:microsoft.com/office/officeart/2005/8/layout/vList2"/>
    <dgm:cxn modelId="{C111AEA5-E76A-42EA-AE0B-9DE18A087EE6}" type="presParOf" srcId="{CEA782C7-3BF7-4F5B-BA62-5FA770D93E9D}" destId="{C6ECE690-26B3-44D0-9D67-71FCF4108B19}" srcOrd="4" destOrd="0" presId="urn:microsoft.com/office/officeart/2005/8/layout/vList2"/>
    <dgm:cxn modelId="{595A9109-CE17-42E5-9011-92A6B571170C}" type="presParOf" srcId="{CEA782C7-3BF7-4F5B-BA62-5FA770D93E9D}" destId="{99CC4AC8-4156-423E-8C7C-87011C7868B8}" srcOrd="5" destOrd="0" presId="urn:microsoft.com/office/officeart/2005/8/layout/vList2"/>
    <dgm:cxn modelId="{88B5A38F-D05B-4E6A-803A-F5A821F7757B}" type="presParOf" srcId="{CEA782C7-3BF7-4F5B-BA62-5FA770D93E9D}" destId="{9059129A-1C67-40AE-94BD-999188EC74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A6BA3-FCBE-407E-A831-D6B493A0AD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15DFC9-E44C-4E17-85E7-CECFE58C4988}">
      <dgm:prSet/>
      <dgm:spPr/>
      <dgm:t>
        <a:bodyPr/>
        <a:lstStyle/>
        <a:p>
          <a:r>
            <a:rPr lang="es-MX"/>
            <a:t>También conocidos como grasas</a:t>
          </a:r>
          <a:endParaRPr lang="en-US"/>
        </a:p>
      </dgm:t>
    </dgm:pt>
    <dgm:pt modelId="{9EDA18D2-AA0A-4B2C-83C8-D69F4C6A2E59}" type="parTrans" cxnId="{110334F7-57FE-4436-947A-88B3C2FD2DFD}">
      <dgm:prSet/>
      <dgm:spPr/>
      <dgm:t>
        <a:bodyPr/>
        <a:lstStyle/>
        <a:p>
          <a:endParaRPr lang="en-US"/>
        </a:p>
      </dgm:t>
    </dgm:pt>
    <dgm:pt modelId="{6C5B4EE6-80AC-4500-9F2C-0B5B084A98F0}" type="sibTrans" cxnId="{110334F7-57FE-4436-947A-88B3C2FD2DFD}">
      <dgm:prSet/>
      <dgm:spPr/>
      <dgm:t>
        <a:bodyPr/>
        <a:lstStyle/>
        <a:p>
          <a:endParaRPr lang="en-US"/>
        </a:p>
      </dgm:t>
    </dgm:pt>
    <dgm:pt modelId="{22560F20-455E-40AF-BAA4-CEA2D9AA9C61}">
      <dgm:prSet/>
      <dgm:spPr/>
      <dgm:t>
        <a:bodyPr/>
        <a:lstStyle/>
        <a:p>
          <a:r>
            <a:rPr lang="es-MX"/>
            <a:t>Funcionan como reserva de energía y dan protección</a:t>
          </a:r>
          <a:endParaRPr lang="en-US"/>
        </a:p>
      </dgm:t>
    </dgm:pt>
    <dgm:pt modelId="{F7F73005-BFE5-4181-96C0-31A9F1C2C876}" type="parTrans" cxnId="{84AFD607-EEA2-40E0-8754-6D6560FEC6D6}">
      <dgm:prSet/>
      <dgm:spPr/>
      <dgm:t>
        <a:bodyPr/>
        <a:lstStyle/>
        <a:p>
          <a:endParaRPr lang="en-US"/>
        </a:p>
      </dgm:t>
    </dgm:pt>
    <dgm:pt modelId="{F210182E-4FF9-489C-B70B-733CBF3E8577}" type="sibTrans" cxnId="{84AFD607-EEA2-40E0-8754-6D6560FEC6D6}">
      <dgm:prSet/>
      <dgm:spPr/>
      <dgm:t>
        <a:bodyPr/>
        <a:lstStyle/>
        <a:p>
          <a:endParaRPr lang="en-US"/>
        </a:p>
      </dgm:t>
    </dgm:pt>
    <dgm:pt modelId="{C5ACFC75-7FDA-4863-A445-8EC58FCEEAFD}">
      <dgm:prSet/>
      <dgm:spPr/>
      <dgm:t>
        <a:bodyPr/>
        <a:lstStyle/>
        <a:p>
          <a:r>
            <a:rPr lang="es-MX"/>
            <a:t>Biomoléculas orgánicas formadas por carbono e hidrógeno y generalmente, en menor proporción oxígeno</a:t>
          </a:r>
          <a:endParaRPr lang="en-US"/>
        </a:p>
      </dgm:t>
    </dgm:pt>
    <dgm:pt modelId="{3A9C3804-E8A1-4EDD-87AE-C774C0EB8E80}" type="parTrans" cxnId="{E4428E72-02CD-44D0-9BA3-06E236D167D0}">
      <dgm:prSet/>
      <dgm:spPr/>
      <dgm:t>
        <a:bodyPr/>
        <a:lstStyle/>
        <a:p>
          <a:endParaRPr lang="en-US"/>
        </a:p>
      </dgm:t>
    </dgm:pt>
    <dgm:pt modelId="{D688835A-F40A-4FCF-B65A-30F63CB3B9FA}" type="sibTrans" cxnId="{E4428E72-02CD-44D0-9BA3-06E236D167D0}">
      <dgm:prSet/>
      <dgm:spPr/>
      <dgm:t>
        <a:bodyPr/>
        <a:lstStyle/>
        <a:p>
          <a:endParaRPr lang="en-US"/>
        </a:p>
      </dgm:t>
    </dgm:pt>
    <dgm:pt modelId="{0DE6540E-18F4-4129-9B1F-09FE8B605A5D}" type="pres">
      <dgm:prSet presAssocID="{A2DA6BA3-FCBE-407E-A831-D6B493A0AD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45CAB9-3FF8-4674-9CE2-DCCB06467FA2}" type="pres">
      <dgm:prSet presAssocID="{C615DFC9-E44C-4E17-85E7-CECFE58C4988}" presName="hierRoot1" presStyleCnt="0"/>
      <dgm:spPr/>
    </dgm:pt>
    <dgm:pt modelId="{ED536114-B39F-43C7-A27B-293F0CDA0818}" type="pres">
      <dgm:prSet presAssocID="{C615DFC9-E44C-4E17-85E7-CECFE58C4988}" presName="composite" presStyleCnt="0"/>
      <dgm:spPr/>
    </dgm:pt>
    <dgm:pt modelId="{266D3C06-281D-4020-A579-2B0DF3846F69}" type="pres">
      <dgm:prSet presAssocID="{C615DFC9-E44C-4E17-85E7-CECFE58C4988}" presName="background" presStyleLbl="node0" presStyleIdx="0" presStyleCnt="3"/>
      <dgm:spPr/>
    </dgm:pt>
    <dgm:pt modelId="{E16FF5C5-C24A-4199-B9BA-6ACFE0844E4C}" type="pres">
      <dgm:prSet presAssocID="{C615DFC9-E44C-4E17-85E7-CECFE58C4988}" presName="text" presStyleLbl="fgAcc0" presStyleIdx="0" presStyleCnt="3">
        <dgm:presLayoutVars>
          <dgm:chPref val="3"/>
        </dgm:presLayoutVars>
      </dgm:prSet>
      <dgm:spPr/>
    </dgm:pt>
    <dgm:pt modelId="{655F120C-280F-487E-A8E5-F1D94ABA2C57}" type="pres">
      <dgm:prSet presAssocID="{C615DFC9-E44C-4E17-85E7-CECFE58C4988}" presName="hierChild2" presStyleCnt="0"/>
      <dgm:spPr/>
    </dgm:pt>
    <dgm:pt modelId="{61E43516-2731-4CD5-A53F-B20C398B5EF6}" type="pres">
      <dgm:prSet presAssocID="{22560F20-455E-40AF-BAA4-CEA2D9AA9C61}" presName="hierRoot1" presStyleCnt="0"/>
      <dgm:spPr/>
    </dgm:pt>
    <dgm:pt modelId="{F61FDAC4-7C25-4F80-A933-DC7A4B378D20}" type="pres">
      <dgm:prSet presAssocID="{22560F20-455E-40AF-BAA4-CEA2D9AA9C61}" presName="composite" presStyleCnt="0"/>
      <dgm:spPr/>
    </dgm:pt>
    <dgm:pt modelId="{3096298B-8BE5-408A-9FFA-22B5C4E33089}" type="pres">
      <dgm:prSet presAssocID="{22560F20-455E-40AF-BAA4-CEA2D9AA9C61}" presName="background" presStyleLbl="node0" presStyleIdx="1" presStyleCnt="3"/>
      <dgm:spPr/>
    </dgm:pt>
    <dgm:pt modelId="{CAC22169-3586-4D28-8213-08196E4DF0F0}" type="pres">
      <dgm:prSet presAssocID="{22560F20-455E-40AF-BAA4-CEA2D9AA9C61}" presName="text" presStyleLbl="fgAcc0" presStyleIdx="1" presStyleCnt="3">
        <dgm:presLayoutVars>
          <dgm:chPref val="3"/>
        </dgm:presLayoutVars>
      </dgm:prSet>
      <dgm:spPr/>
    </dgm:pt>
    <dgm:pt modelId="{A474DA00-8124-4475-ABEF-EEEE7BAFAAE6}" type="pres">
      <dgm:prSet presAssocID="{22560F20-455E-40AF-BAA4-CEA2D9AA9C61}" presName="hierChild2" presStyleCnt="0"/>
      <dgm:spPr/>
    </dgm:pt>
    <dgm:pt modelId="{4620543D-3A54-4A73-B771-9BE4587C245F}" type="pres">
      <dgm:prSet presAssocID="{C5ACFC75-7FDA-4863-A445-8EC58FCEEAFD}" presName="hierRoot1" presStyleCnt="0"/>
      <dgm:spPr/>
    </dgm:pt>
    <dgm:pt modelId="{F08239C0-011E-4C96-A931-613E6F9C60BC}" type="pres">
      <dgm:prSet presAssocID="{C5ACFC75-7FDA-4863-A445-8EC58FCEEAFD}" presName="composite" presStyleCnt="0"/>
      <dgm:spPr/>
    </dgm:pt>
    <dgm:pt modelId="{82FEF297-4A26-4D8E-B3B4-91BA572FCE92}" type="pres">
      <dgm:prSet presAssocID="{C5ACFC75-7FDA-4863-A445-8EC58FCEEAFD}" presName="background" presStyleLbl="node0" presStyleIdx="2" presStyleCnt="3"/>
      <dgm:spPr/>
    </dgm:pt>
    <dgm:pt modelId="{B93DE39E-5724-4C7B-8A11-69F61E7479F3}" type="pres">
      <dgm:prSet presAssocID="{C5ACFC75-7FDA-4863-A445-8EC58FCEEAFD}" presName="text" presStyleLbl="fgAcc0" presStyleIdx="2" presStyleCnt="3">
        <dgm:presLayoutVars>
          <dgm:chPref val="3"/>
        </dgm:presLayoutVars>
      </dgm:prSet>
      <dgm:spPr/>
    </dgm:pt>
    <dgm:pt modelId="{16051335-5AC5-4538-8754-D237C114F4AB}" type="pres">
      <dgm:prSet presAssocID="{C5ACFC75-7FDA-4863-A445-8EC58FCEEAFD}" presName="hierChild2" presStyleCnt="0"/>
      <dgm:spPr/>
    </dgm:pt>
  </dgm:ptLst>
  <dgm:cxnLst>
    <dgm:cxn modelId="{A8D30003-22AF-4703-8522-3FF0E8DCEDF5}" type="presOf" srcId="{22560F20-455E-40AF-BAA4-CEA2D9AA9C61}" destId="{CAC22169-3586-4D28-8213-08196E4DF0F0}" srcOrd="0" destOrd="0" presId="urn:microsoft.com/office/officeart/2005/8/layout/hierarchy1"/>
    <dgm:cxn modelId="{84AFD607-EEA2-40E0-8754-6D6560FEC6D6}" srcId="{A2DA6BA3-FCBE-407E-A831-D6B493A0AD28}" destId="{22560F20-455E-40AF-BAA4-CEA2D9AA9C61}" srcOrd="1" destOrd="0" parTransId="{F7F73005-BFE5-4181-96C0-31A9F1C2C876}" sibTransId="{F210182E-4FF9-489C-B70B-733CBF3E8577}"/>
    <dgm:cxn modelId="{E0C71A28-7C47-4F95-88CD-ED5617FC3BE7}" type="presOf" srcId="{A2DA6BA3-FCBE-407E-A831-D6B493A0AD28}" destId="{0DE6540E-18F4-4129-9B1F-09FE8B605A5D}" srcOrd="0" destOrd="0" presId="urn:microsoft.com/office/officeart/2005/8/layout/hierarchy1"/>
    <dgm:cxn modelId="{E4428E72-02CD-44D0-9BA3-06E236D167D0}" srcId="{A2DA6BA3-FCBE-407E-A831-D6B493A0AD28}" destId="{C5ACFC75-7FDA-4863-A445-8EC58FCEEAFD}" srcOrd="2" destOrd="0" parTransId="{3A9C3804-E8A1-4EDD-87AE-C774C0EB8E80}" sibTransId="{D688835A-F40A-4FCF-B65A-30F63CB3B9FA}"/>
    <dgm:cxn modelId="{D48C9CD4-D8E7-4C5A-A7EA-DF9F5640A9E1}" type="presOf" srcId="{C615DFC9-E44C-4E17-85E7-CECFE58C4988}" destId="{E16FF5C5-C24A-4199-B9BA-6ACFE0844E4C}" srcOrd="0" destOrd="0" presId="urn:microsoft.com/office/officeart/2005/8/layout/hierarchy1"/>
    <dgm:cxn modelId="{D6CAF3EC-76E9-43B2-BB71-DB7EA53CFFD5}" type="presOf" srcId="{C5ACFC75-7FDA-4863-A445-8EC58FCEEAFD}" destId="{B93DE39E-5724-4C7B-8A11-69F61E7479F3}" srcOrd="0" destOrd="0" presId="urn:microsoft.com/office/officeart/2005/8/layout/hierarchy1"/>
    <dgm:cxn modelId="{110334F7-57FE-4436-947A-88B3C2FD2DFD}" srcId="{A2DA6BA3-FCBE-407E-A831-D6B493A0AD28}" destId="{C615DFC9-E44C-4E17-85E7-CECFE58C4988}" srcOrd="0" destOrd="0" parTransId="{9EDA18D2-AA0A-4B2C-83C8-D69F4C6A2E59}" sibTransId="{6C5B4EE6-80AC-4500-9F2C-0B5B084A98F0}"/>
    <dgm:cxn modelId="{D1A6EAE5-BCF8-407B-842A-BF98A0C057C0}" type="presParOf" srcId="{0DE6540E-18F4-4129-9B1F-09FE8B605A5D}" destId="{0145CAB9-3FF8-4674-9CE2-DCCB06467FA2}" srcOrd="0" destOrd="0" presId="urn:microsoft.com/office/officeart/2005/8/layout/hierarchy1"/>
    <dgm:cxn modelId="{8CE741AA-9EBF-4F8E-8E5F-2678CE82D709}" type="presParOf" srcId="{0145CAB9-3FF8-4674-9CE2-DCCB06467FA2}" destId="{ED536114-B39F-43C7-A27B-293F0CDA0818}" srcOrd="0" destOrd="0" presId="urn:microsoft.com/office/officeart/2005/8/layout/hierarchy1"/>
    <dgm:cxn modelId="{2387B85D-D98F-4C70-A619-2B9E5D1020D5}" type="presParOf" srcId="{ED536114-B39F-43C7-A27B-293F0CDA0818}" destId="{266D3C06-281D-4020-A579-2B0DF3846F69}" srcOrd="0" destOrd="0" presId="urn:microsoft.com/office/officeart/2005/8/layout/hierarchy1"/>
    <dgm:cxn modelId="{DC6BC4D0-B326-47E2-8C0A-6127609E684B}" type="presParOf" srcId="{ED536114-B39F-43C7-A27B-293F0CDA0818}" destId="{E16FF5C5-C24A-4199-B9BA-6ACFE0844E4C}" srcOrd="1" destOrd="0" presId="urn:microsoft.com/office/officeart/2005/8/layout/hierarchy1"/>
    <dgm:cxn modelId="{B3BCD6F9-3542-44D2-A27B-F191C6A3DBF8}" type="presParOf" srcId="{0145CAB9-3FF8-4674-9CE2-DCCB06467FA2}" destId="{655F120C-280F-487E-A8E5-F1D94ABA2C57}" srcOrd="1" destOrd="0" presId="urn:microsoft.com/office/officeart/2005/8/layout/hierarchy1"/>
    <dgm:cxn modelId="{B481CA29-0466-4603-901D-005F695D45C1}" type="presParOf" srcId="{0DE6540E-18F4-4129-9B1F-09FE8B605A5D}" destId="{61E43516-2731-4CD5-A53F-B20C398B5EF6}" srcOrd="1" destOrd="0" presId="urn:microsoft.com/office/officeart/2005/8/layout/hierarchy1"/>
    <dgm:cxn modelId="{E5CA5FAE-A6C6-4E06-B97B-BE3FA28BF8F2}" type="presParOf" srcId="{61E43516-2731-4CD5-A53F-B20C398B5EF6}" destId="{F61FDAC4-7C25-4F80-A933-DC7A4B378D20}" srcOrd="0" destOrd="0" presId="urn:microsoft.com/office/officeart/2005/8/layout/hierarchy1"/>
    <dgm:cxn modelId="{1495CDAB-316B-483D-BA8A-77ED5B0B8FE2}" type="presParOf" srcId="{F61FDAC4-7C25-4F80-A933-DC7A4B378D20}" destId="{3096298B-8BE5-408A-9FFA-22B5C4E33089}" srcOrd="0" destOrd="0" presId="urn:microsoft.com/office/officeart/2005/8/layout/hierarchy1"/>
    <dgm:cxn modelId="{9D6ADBF4-A36F-4DD9-8C23-FA057B2225B2}" type="presParOf" srcId="{F61FDAC4-7C25-4F80-A933-DC7A4B378D20}" destId="{CAC22169-3586-4D28-8213-08196E4DF0F0}" srcOrd="1" destOrd="0" presId="urn:microsoft.com/office/officeart/2005/8/layout/hierarchy1"/>
    <dgm:cxn modelId="{7C4B9F94-076C-4419-BC35-713061F3708F}" type="presParOf" srcId="{61E43516-2731-4CD5-A53F-B20C398B5EF6}" destId="{A474DA00-8124-4475-ABEF-EEEE7BAFAAE6}" srcOrd="1" destOrd="0" presId="urn:microsoft.com/office/officeart/2005/8/layout/hierarchy1"/>
    <dgm:cxn modelId="{CF71A77A-1718-4EFE-B57A-093095C25015}" type="presParOf" srcId="{0DE6540E-18F4-4129-9B1F-09FE8B605A5D}" destId="{4620543D-3A54-4A73-B771-9BE4587C245F}" srcOrd="2" destOrd="0" presId="urn:microsoft.com/office/officeart/2005/8/layout/hierarchy1"/>
    <dgm:cxn modelId="{ED6464BA-1F9F-404C-8CC3-81B117B2A95A}" type="presParOf" srcId="{4620543D-3A54-4A73-B771-9BE4587C245F}" destId="{F08239C0-011E-4C96-A931-613E6F9C60BC}" srcOrd="0" destOrd="0" presId="urn:microsoft.com/office/officeart/2005/8/layout/hierarchy1"/>
    <dgm:cxn modelId="{11C6A868-77AA-42F7-AF76-E14AAB5D9161}" type="presParOf" srcId="{F08239C0-011E-4C96-A931-613E6F9C60BC}" destId="{82FEF297-4A26-4D8E-B3B4-91BA572FCE92}" srcOrd="0" destOrd="0" presId="urn:microsoft.com/office/officeart/2005/8/layout/hierarchy1"/>
    <dgm:cxn modelId="{DA2BCC72-6E9B-4B56-BA5A-5BA0BE5A8408}" type="presParOf" srcId="{F08239C0-011E-4C96-A931-613E6F9C60BC}" destId="{B93DE39E-5724-4C7B-8A11-69F61E7479F3}" srcOrd="1" destOrd="0" presId="urn:microsoft.com/office/officeart/2005/8/layout/hierarchy1"/>
    <dgm:cxn modelId="{6CED75BE-BF01-4EB9-AC92-95FECAA49A62}" type="presParOf" srcId="{4620543D-3A54-4A73-B771-9BE4587C245F}" destId="{16051335-5AC5-4538-8754-D237C114F4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946E41-7934-45B3-9011-26C3A93D07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4001CF5-96D2-4B3F-AE51-6F64CACF2310}">
      <dgm:prSet/>
      <dgm:spPr/>
      <dgm:t>
        <a:bodyPr/>
        <a:lstStyle/>
        <a:p>
          <a:r>
            <a:rPr lang="es-MX" baseline="0"/>
            <a:t>Solubles en agua</a:t>
          </a:r>
          <a:endParaRPr lang="en-US"/>
        </a:p>
      </dgm:t>
    </dgm:pt>
    <dgm:pt modelId="{11E3AEA4-4F24-4F26-8042-8B453BFE917F}" type="parTrans" cxnId="{4DA257E6-2CD0-413E-9F43-AC87F5D93000}">
      <dgm:prSet/>
      <dgm:spPr/>
      <dgm:t>
        <a:bodyPr/>
        <a:lstStyle/>
        <a:p>
          <a:endParaRPr lang="en-US"/>
        </a:p>
      </dgm:t>
    </dgm:pt>
    <dgm:pt modelId="{024E4762-9474-4AF9-A5F0-2779FE56B768}" type="sibTrans" cxnId="{4DA257E6-2CD0-413E-9F43-AC87F5D93000}">
      <dgm:prSet/>
      <dgm:spPr/>
      <dgm:t>
        <a:bodyPr/>
        <a:lstStyle/>
        <a:p>
          <a:endParaRPr lang="en-US"/>
        </a:p>
      </dgm:t>
    </dgm:pt>
    <dgm:pt modelId="{413C623A-1122-4818-B05F-91BFD49BDA52}">
      <dgm:prSet/>
      <dgm:spPr/>
      <dgm:t>
        <a:bodyPr/>
        <a:lstStyle/>
        <a:p>
          <a:r>
            <a:rPr lang="es-MX" baseline="0"/>
            <a:t>Se destruyen fácilmente con el calor y no se almacenan en el organismo (únicamente b12)</a:t>
          </a:r>
          <a:endParaRPr lang="en-US"/>
        </a:p>
      </dgm:t>
    </dgm:pt>
    <dgm:pt modelId="{47663E1A-746D-4A03-8537-E2ADF02BE14A}" type="parTrans" cxnId="{B53A27AA-D646-43FD-A6D6-699FB7D8C0EF}">
      <dgm:prSet/>
      <dgm:spPr/>
      <dgm:t>
        <a:bodyPr/>
        <a:lstStyle/>
        <a:p>
          <a:endParaRPr lang="en-US"/>
        </a:p>
      </dgm:t>
    </dgm:pt>
    <dgm:pt modelId="{CF49E648-81E4-479E-ABFB-E66659B43A63}" type="sibTrans" cxnId="{B53A27AA-D646-43FD-A6D6-699FB7D8C0EF}">
      <dgm:prSet/>
      <dgm:spPr/>
      <dgm:t>
        <a:bodyPr/>
        <a:lstStyle/>
        <a:p>
          <a:endParaRPr lang="en-US"/>
        </a:p>
      </dgm:t>
    </dgm:pt>
    <dgm:pt modelId="{0C19A04A-B514-4A5E-823D-F2D080E08DEB}">
      <dgm:prSet/>
      <dgm:spPr/>
      <dgm:t>
        <a:bodyPr/>
        <a:lstStyle/>
        <a:p>
          <a:r>
            <a:rPr lang="es-MX" baseline="0"/>
            <a:t>El exceso se elimina en orina</a:t>
          </a:r>
          <a:endParaRPr lang="en-US"/>
        </a:p>
      </dgm:t>
    </dgm:pt>
    <dgm:pt modelId="{62F7714B-8F95-49F4-B820-1A9C802209CF}" type="parTrans" cxnId="{EA06C963-BCBA-42D4-AD2E-3B409E151BCA}">
      <dgm:prSet/>
      <dgm:spPr/>
      <dgm:t>
        <a:bodyPr/>
        <a:lstStyle/>
        <a:p>
          <a:endParaRPr lang="en-US"/>
        </a:p>
      </dgm:t>
    </dgm:pt>
    <dgm:pt modelId="{E4849ABA-C094-4F32-BBCF-BCD73FFED5A4}" type="sibTrans" cxnId="{EA06C963-BCBA-42D4-AD2E-3B409E151BCA}">
      <dgm:prSet/>
      <dgm:spPr/>
      <dgm:t>
        <a:bodyPr/>
        <a:lstStyle/>
        <a:p>
          <a:endParaRPr lang="en-US"/>
        </a:p>
      </dgm:t>
    </dgm:pt>
    <dgm:pt modelId="{6A447515-B058-430E-B41F-FEF6F9B48E43}" type="pres">
      <dgm:prSet presAssocID="{DE946E41-7934-45B3-9011-26C3A93D071C}" presName="linear" presStyleCnt="0">
        <dgm:presLayoutVars>
          <dgm:animLvl val="lvl"/>
          <dgm:resizeHandles val="exact"/>
        </dgm:presLayoutVars>
      </dgm:prSet>
      <dgm:spPr/>
    </dgm:pt>
    <dgm:pt modelId="{A6E58B83-6A5F-48BB-9030-4D829A7F3B62}" type="pres">
      <dgm:prSet presAssocID="{34001CF5-96D2-4B3F-AE51-6F64CACF23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BA5AD3D-1DD6-449D-9452-5521578CE9BD}" type="pres">
      <dgm:prSet presAssocID="{024E4762-9474-4AF9-A5F0-2779FE56B768}" presName="spacer" presStyleCnt="0"/>
      <dgm:spPr/>
    </dgm:pt>
    <dgm:pt modelId="{F5335A7D-C682-47C6-93A5-7A6232D99066}" type="pres">
      <dgm:prSet presAssocID="{413C623A-1122-4818-B05F-91BFD49BDA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C0D1D3-0232-429F-BE53-1F7D8CFB30CA}" type="pres">
      <dgm:prSet presAssocID="{CF49E648-81E4-479E-ABFB-E66659B43A63}" presName="spacer" presStyleCnt="0"/>
      <dgm:spPr/>
    </dgm:pt>
    <dgm:pt modelId="{DC7A49FF-94C7-4A3F-9415-7ACA5B228F74}" type="pres">
      <dgm:prSet presAssocID="{0C19A04A-B514-4A5E-823D-F2D080E08D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1BCA01-9832-491B-A8D8-55FC3353797A}" type="presOf" srcId="{DE946E41-7934-45B3-9011-26C3A93D071C}" destId="{6A447515-B058-430E-B41F-FEF6F9B48E43}" srcOrd="0" destOrd="0" presId="urn:microsoft.com/office/officeart/2005/8/layout/vList2"/>
    <dgm:cxn modelId="{EA06C963-BCBA-42D4-AD2E-3B409E151BCA}" srcId="{DE946E41-7934-45B3-9011-26C3A93D071C}" destId="{0C19A04A-B514-4A5E-823D-F2D080E08DEB}" srcOrd="2" destOrd="0" parTransId="{62F7714B-8F95-49F4-B820-1A9C802209CF}" sibTransId="{E4849ABA-C094-4F32-BBCF-BCD73FFED5A4}"/>
    <dgm:cxn modelId="{487A7F51-7B77-4382-82FA-CF3279522FDA}" type="presOf" srcId="{413C623A-1122-4818-B05F-91BFD49BDA52}" destId="{F5335A7D-C682-47C6-93A5-7A6232D99066}" srcOrd="0" destOrd="0" presId="urn:microsoft.com/office/officeart/2005/8/layout/vList2"/>
    <dgm:cxn modelId="{E41A3F8B-3CE5-459B-804B-2086BEFE11FA}" type="presOf" srcId="{34001CF5-96D2-4B3F-AE51-6F64CACF2310}" destId="{A6E58B83-6A5F-48BB-9030-4D829A7F3B62}" srcOrd="0" destOrd="0" presId="urn:microsoft.com/office/officeart/2005/8/layout/vList2"/>
    <dgm:cxn modelId="{B53A27AA-D646-43FD-A6D6-699FB7D8C0EF}" srcId="{DE946E41-7934-45B3-9011-26C3A93D071C}" destId="{413C623A-1122-4818-B05F-91BFD49BDA52}" srcOrd="1" destOrd="0" parTransId="{47663E1A-746D-4A03-8537-E2ADF02BE14A}" sibTransId="{CF49E648-81E4-479E-ABFB-E66659B43A63}"/>
    <dgm:cxn modelId="{D6F63EAA-4FE2-4222-B47B-DA1768F9096F}" type="presOf" srcId="{0C19A04A-B514-4A5E-823D-F2D080E08DEB}" destId="{DC7A49FF-94C7-4A3F-9415-7ACA5B228F74}" srcOrd="0" destOrd="0" presId="urn:microsoft.com/office/officeart/2005/8/layout/vList2"/>
    <dgm:cxn modelId="{4DA257E6-2CD0-413E-9F43-AC87F5D93000}" srcId="{DE946E41-7934-45B3-9011-26C3A93D071C}" destId="{34001CF5-96D2-4B3F-AE51-6F64CACF2310}" srcOrd="0" destOrd="0" parTransId="{11E3AEA4-4F24-4F26-8042-8B453BFE917F}" sibTransId="{024E4762-9474-4AF9-A5F0-2779FE56B768}"/>
    <dgm:cxn modelId="{23151EE8-9132-4046-A163-4356D301BEAD}" type="presParOf" srcId="{6A447515-B058-430E-B41F-FEF6F9B48E43}" destId="{A6E58B83-6A5F-48BB-9030-4D829A7F3B62}" srcOrd="0" destOrd="0" presId="urn:microsoft.com/office/officeart/2005/8/layout/vList2"/>
    <dgm:cxn modelId="{AA0C5407-3FC0-4385-80D1-38FA87D26DAC}" type="presParOf" srcId="{6A447515-B058-430E-B41F-FEF6F9B48E43}" destId="{5BA5AD3D-1DD6-449D-9452-5521578CE9BD}" srcOrd="1" destOrd="0" presId="urn:microsoft.com/office/officeart/2005/8/layout/vList2"/>
    <dgm:cxn modelId="{69F40AFC-BEDB-48EA-A5EC-2548815D56C5}" type="presParOf" srcId="{6A447515-B058-430E-B41F-FEF6F9B48E43}" destId="{F5335A7D-C682-47C6-93A5-7A6232D99066}" srcOrd="2" destOrd="0" presId="urn:microsoft.com/office/officeart/2005/8/layout/vList2"/>
    <dgm:cxn modelId="{FC512C48-2331-4D88-A6AD-F8D6CB24CDA8}" type="presParOf" srcId="{6A447515-B058-430E-B41F-FEF6F9B48E43}" destId="{53C0D1D3-0232-429F-BE53-1F7D8CFB30CA}" srcOrd="3" destOrd="0" presId="urn:microsoft.com/office/officeart/2005/8/layout/vList2"/>
    <dgm:cxn modelId="{645FB839-AC5A-4BAB-9F64-113CCA49DB95}" type="presParOf" srcId="{6A447515-B058-430E-B41F-FEF6F9B48E43}" destId="{DC7A49FF-94C7-4A3F-9415-7ACA5B228F7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DDED4-700D-410E-AE79-57DDF3A290F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B769932-A7EF-4B4A-B7FC-2F811EC3B9EB}">
      <dgm:prSet/>
      <dgm:spPr/>
      <dgm:t>
        <a:bodyPr/>
        <a:lstStyle/>
        <a:p>
          <a:r>
            <a:rPr lang="es-MX" baseline="0"/>
            <a:t>A, E , D, K</a:t>
          </a:r>
          <a:endParaRPr lang="en-US"/>
        </a:p>
      </dgm:t>
    </dgm:pt>
    <dgm:pt modelId="{BFE28613-44C8-4B02-8A86-E190920FC281}" type="parTrans" cxnId="{475DF9EE-7876-4111-B78F-942889BD8407}">
      <dgm:prSet/>
      <dgm:spPr/>
      <dgm:t>
        <a:bodyPr/>
        <a:lstStyle/>
        <a:p>
          <a:endParaRPr lang="en-US"/>
        </a:p>
      </dgm:t>
    </dgm:pt>
    <dgm:pt modelId="{507658B6-CEBD-4326-8A52-819554924BFD}" type="sibTrans" cxnId="{475DF9EE-7876-4111-B78F-942889BD8407}">
      <dgm:prSet/>
      <dgm:spPr/>
      <dgm:t>
        <a:bodyPr/>
        <a:lstStyle/>
        <a:p>
          <a:endParaRPr lang="en-US"/>
        </a:p>
      </dgm:t>
    </dgm:pt>
    <dgm:pt modelId="{7CDECB47-DA9E-4C5A-8F70-4420A419282A}">
      <dgm:prSet/>
      <dgm:spPr/>
      <dgm:t>
        <a:bodyPr/>
        <a:lstStyle/>
        <a:p>
          <a:r>
            <a:rPr lang="es-MX" baseline="0"/>
            <a:t>SE DISUELVEN EN GRASAS O ACEITES</a:t>
          </a:r>
          <a:endParaRPr lang="en-US"/>
        </a:p>
      </dgm:t>
    </dgm:pt>
    <dgm:pt modelId="{F0CC1BDB-8EB5-479B-9452-195493551CE0}" type="parTrans" cxnId="{CA58467E-0D4E-4EBD-871B-29956D421ACA}">
      <dgm:prSet/>
      <dgm:spPr/>
      <dgm:t>
        <a:bodyPr/>
        <a:lstStyle/>
        <a:p>
          <a:endParaRPr lang="en-US"/>
        </a:p>
      </dgm:t>
    </dgm:pt>
    <dgm:pt modelId="{76EC774B-BA0F-4E37-95CF-B28BCC5D7C66}" type="sibTrans" cxnId="{CA58467E-0D4E-4EBD-871B-29956D421ACA}">
      <dgm:prSet/>
      <dgm:spPr/>
      <dgm:t>
        <a:bodyPr/>
        <a:lstStyle/>
        <a:p>
          <a:endParaRPr lang="en-US"/>
        </a:p>
      </dgm:t>
    </dgm:pt>
    <dgm:pt modelId="{85C2ACB7-CC6A-416A-ACF6-53549D0ECA8D}">
      <dgm:prSet/>
      <dgm:spPr/>
      <dgm:t>
        <a:bodyPr/>
        <a:lstStyle/>
        <a:p>
          <a:r>
            <a:rPr lang="es-MX" baseline="0"/>
            <a:t>SE ALMACENAN EN EL ORGANISMO, PRINCIPALMENTE EN HÍGADO Y TEJIDOS GRASOS</a:t>
          </a:r>
          <a:endParaRPr lang="en-US"/>
        </a:p>
      </dgm:t>
    </dgm:pt>
    <dgm:pt modelId="{C3896BB6-41B0-40F1-B7EF-FB06FB2D370E}" type="parTrans" cxnId="{D9AA9C6E-F7E7-43E5-8C00-D02D88B291DF}">
      <dgm:prSet/>
      <dgm:spPr/>
      <dgm:t>
        <a:bodyPr/>
        <a:lstStyle/>
        <a:p>
          <a:endParaRPr lang="en-US"/>
        </a:p>
      </dgm:t>
    </dgm:pt>
    <dgm:pt modelId="{121A8251-64F2-4A5F-A581-D2CC040C4113}" type="sibTrans" cxnId="{D9AA9C6E-F7E7-43E5-8C00-D02D88B291DF}">
      <dgm:prSet/>
      <dgm:spPr/>
      <dgm:t>
        <a:bodyPr/>
        <a:lstStyle/>
        <a:p>
          <a:endParaRPr lang="en-US"/>
        </a:p>
      </dgm:t>
    </dgm:pt>
    <dgm:pt modelId="{868558CA-665D-4208-B209-F482478AB2BD}">
      <dgm:prSet/>
      <dgm:spPr/>
      <dgm:t>
        <a:bodyPr/>
        <a:lstStyle/>
        <a:p>
          <a:r>
            <a:rPr lang="es-MX" baseline="0"/>
            <a:t>RESISTENTES AL CALOR</a:t>
          </a:r>
          <a:endParaRPr lang="en-US"/>
        </a:p>
      </dgm:t>
    </dgm:pt>
    <dgm:pt modelId="{09D4B3C9-ECF7-48BC-8524-54519BC87A62}" type="parTrans" cxnId="{E6C93708-5333-4A1D-BEC3-92C3C426402B}">
      <dgm:prSet/>
      <dgm:spPr/>
      <dgm:t>
        <a:bodyPr/>
        <a:lstStyle/>
        <a:p>
          <a:endParaRPr lang="en-US"/>
        </a:p>
      </dgm:t>
    </dgm:pt>
    <dgm:pt modelId="{D6C2735F-6A0D-4ADD-8DA8-18F87506CD84}" type="sibTrans" cxnId="{E6C93708-5333-4A1D-BEC3-92C3C426402B}">
      <dgm:prSet/>
      <dgm:spPr/>
      <dgm:t>
        <a:bodyPr/>
        <a:lstStyle/>
        <a:p>
          <a:endParaRPr lang="en-US"/>
        </a:p>
      </dgm:t>
    </dgm:pt>
    <dgm:pt modelId="{62FF21E5-FCC7-433E-AC56-FB3DA56D1B2B}" type="pres">
      <dgm:prSet presAssocID="{B78DDED4-700D-410E-AE79-57DDF3A290F9}" presName="linear" presStyleCnt="0">
        <dgm:presLayoutVars>
          <dgm:animLvl val="lvl"/>
          <dgm:resizeHandles val="exact"/>
        </dgm:presLayoutVars>
      </dgm:prSet>
      <dgm:spPr/>
    </dgm:pt>
    <dgm:pt modelId="{63C9658C-1DD0-4105-B635-93999106883D}" type="pres">
      <dgm:prSet presAssocID="{1B769932-A7EF-4B4A-B7FC-2F811EC3B9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7AB1A0-E622-4CA9-AF55-F924D535A5BB}" type="pres">
      <dgm:prSet presAssocID="{507658B6-CEBD-4326-8A52-819554924BFD}" presName="spacer" presStyleCnt="0"/>
      <dgm:spPr/>
    </dgm:pt>
    <dgm:pt modelId="{944AD1CB-155B-4410-A902-CC721F9F0CB9}" type="pres">
      <dgm:prSet presAssocID="{7CDECB47-DA9E-4C5A-8F70-4420A41928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869DDC-A374-4B1A-857F-392FA65E8C75}" type="pres">
      <dgm:prSet presAssocID="{76EC774B-BA0F-4E37-95CF-B28BCC5D7C66}" presName="spacer" presStyleCnt="0"/>
      <dgm:spPr/>
    </dgm:pt>
    <dgm:pt modelId="{59240533-5587-43F8-9D04-B42D532D5F2B}" type="pres">
      <dgm:prSet presAssocID="{85C2ACB7-CC6A-416A-ACF6-53549D0ECA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C461C8-83EB-4829-A30D-F86BA4AFFC44}" type="pres">
      <dgm:prSet presAssocID="{121A8251-64F2-4A5F-A581-D2CC040C4113}" presName="spacer" presStyleCnt="0"/>
      <dgm:spPr/>
    </dgm:pt>
    <dgm:pt modelId="{B5CD110F-5541-42CA-A136-6A6BCC2F1647}" type="pres">
      <dgm:prSet presAssocID="{868558CA-665D-4208-B209-F482478AB2B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6C93708-5333-4A1D-BEC3-92C3C426402B}" srcId="{B78DDED4-700D-410E-AE79-57DDF3A290F9}" destId="{868558CA-665D-4208-B209-F482478AB2BD}" srcOrd="3" destOrd="0" parTransId="{09D4B3C9-ECF7-48BC-8524-54519BC87A62}" sibTransId="{D6C2735F-6A0D-4ADD-8DA8-18F87506CD84}"/>
    <dgm:cxn modelId="{2282586B-4B4F-4B76-83ED-DDF4AEDF76B3}" type="presOf" srcId="{85C2ACB7-CC6A-416A-ACF6-53549D0ECA8D}" destId="{59240533-5587-43F8-9D04-B42D532D5F2B}" srcOrd="0" destOrd="0" presId="urn:microsoft.com/office/officeart/2005/8/layout/vList2"/>
    <dgm:cxn modelId="{D9AA9C6E-F7E7-43E5-8C00-D02D88B291DF}" srcId="{B78DDED4-700D-410E-AE79-57DDF3A290F9}" destId="{85C2ACB7-CC6A-416A-ACF6-53549D0ECA8D}" srcOrd="2" destOrd="0" parTransId="{C3896BB6-41B0-40F1-B7EF-FB06FB2D370E}" sibTransId="{121A8251-64F2-4A5F-A581-D2CC040C4113}"/>
    <dgm:cxn modelId="{CA58467E-0D4E-4EBD-871B-29956D421ACA}" srcId="{B78DDED4-700D-410E-AE79-57DDF3A290F9}" destId="{7CDECB47-DA9E-4C5A-8F70-4420A419282A}" srcOrd="1" destOrd="0" parTransId="{F0CC1BDB-8EB5-479B-9452-195493551CE0}" sibTransId="{76EC774B-BA0F-4E37-95CF-B28BCC5D7C66}"/>
    <dgm:cxn modelId="{1F6F8E87-07AC-45EA-A4AD-EADE79E7CC7C}" type="presOf" srcId="{B78DDED4-700D-410E-AE79-57DDF3A290F9}" destId="{62FF21E5-FCC7-433E-AC56-FB3DA56D1B2B}" srcOrd="0" destOrd="0" presId="urn:microsoft.com/office/officeart/2005/8/layout/vList2"/>
    <dgm:cxn modelId="{3BC295BD-A7EE-4864-8F60-66D6416C2B7F}" type="presOf" srcId="{868558CA-665D-4208-B209-F482478AB2BD}" destId="{B5CD110F-5541-42CA-A136-6A6BCC2F1647}" srcOrd="0" destOrd="0" presId="urn:microsoft.com/office/officeart/2005/8/layout/vList2"/>
    <dgm:cxn modelId="{96F223ED-9CD2-4A8E-93FA-30C547D8E9B2}" type="presOf" srcId="{7CDECB47-DA9E-4C5A-8F70-4420A419282A}" destId="{944AD1CB-155B-4410-A902-CC721F9F0CB9}" srcOrd="0" destOrd="0" presId="urn:microsoft.com/office/officeart/2005/8/layout/vList2"/>
    <dgm:cxn modelId="{475DF9EE-7876-4111-B78F-942889BD8407}" srcId="{B78DDED4-700D-410E-AE79-57DDF3A290F9}" destId="{1B769932-A7EF-4B4A-B7FC-2F811EC3B9EB}" srcOrd="0" destOrd="0" parTransId="{BFE28613-44C8-4B02-8A86-E190920FC281}" sibTransId="{507658B6-CEBD-4326-8A52-819554924BFD}"/>
    <dgm:cxn modelId="{6E50F1F0-9C74-4728-9819-0214FCB6E1B8}" type="presOf" srcId="{1B769932-A7EF-4B4A-B7FC-2F811EC3B9EB}" destId="{63C9658C-1DD0-4105-B635-93999106883D}" srcOrd="0" destOrd="0" presId="urn:microsoft.com/office/officeart/2005/8/layout/vList2"/>
    <dgm:cxn modelId="{1AB4BAA7-15A3-4A20-8192-5A18C26F9BA5}" type="presParOf" srcId="{62FF21E5-FCC7-433E-AC56-FB3DA56D1B2B}" destId="{63C9658C-1DD0-4105-B635-93999106883D}" srcOrd="0" destOrd="0" presId="urn:microsoft.com/office/officeart/2005/8/layout/vList2"/>
    <dgm:cxn modelId="{A2322619-F116-4C30-8317-62BD24E44489}" type="presParOf" srcId="{62FF21E5-FCC7-433E-AC56-FB3DA56D1B2B}" destId="{B97AB1A0-E622-4CA9-AF55-F924D535A5BB}" srcOrd="1" destOrd="0" presId="urn:microsoft.com/office/officeart/2005/8/layout/vList2"/>
    <dgm:cxn modelId="{76376D92-B589-44EF-8EEE-0A8108085508}" type="presParOf" srcId="{62FF21E5-FCC7-433E-AC56-FB3DA56D1B2B}" destId="{944AD1CB-155B-4410-A902-CC721F9F0CB9}" srcOrd="2" destOrd="0" presId="urn:microsoft.com/office/officeart/2005/8/layout/vList2"/>
    <dgm:cxn modelId="{AADC8236-697D-4AC5-93E7-62A61F67CEFD}" type="presParOf" srcId="{62FF21E5-FCC7-433E-AC56-FB3DA56D1B2B}" destId="{79869DDC-A374-4B1A-857F-392FA65E8C75}" srcOrd="3" destOrd="0" presId="urn:microsoft.com/office/officeart/2005/8/layout/vList2"/>
    <dgm:cxn modelId="{52AD0738-A24B-4A4C-96D2-309373753639}" type="presParOf" srcId="{62FF21E5-FCC7-433E-AC56-FB3DA56D1B2B}" destId="{59240533-5587-43F8-9D04-B42D532D5F2B}" srcOrd="4" destOrd="0" presId="urn:microsoft.com/office/officeart/2005/8/layout/vList2"/>
    <dgm:cxn modelId="{69A05201-1C3F-41EA-B1D5-44E4A6B1C3D8}" type="presParOf" srcId="{62FF21E5-FCC7-433E-AC56-FB3DA56D1B2B}" destId="{26C461C8-83EB-4829-A30D-F86BA4AFFC44}" srcOrd="5" destOrd="0" presId="urn:microsoft.com/office/officeart/2005/8/layout/vList2"/>
    <dgm:cxn modelId="{892D7E03-6A6D-49E0-BE40-98CBD2EC94D5}" type="presParOf" srcId="{62FF21E5-FCC7-433E-AC56-FB3DA56D1B2B}" destId="{B5CD110F-5541-42CA-A136-6A6BCC2F16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143897-EAD0-450B-B64B-DA78F092D90A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42C493F-E1F6-45BD-B2A3-7EFBAA3EF800}">
      <dgm:prSet/>
      <dgm:spPr/>
      <dgm:t>
        <a:bodyPr/>
        <a:lstStyle/>
        <a:p>
          <a:r>
            <a:rPr lang="es-MX" baseline="0"/>
            <a:t>ERGOCOLECALCIFEROL</a:t>
          </a:r>
          <a:endParaRPr lang="en-US"/>
        </a:p>
      </dgm:t>
    </dgm:pt>
    <dgm:pt modelId="{190E4720-D9BB-46BD-BC2F-3A0FD06AD4FC}" type="parTrans" cxnId="{D5DF1E9B-9995-41CA-B90B-11244F2E61E6}">
      <dgm:prSet/>
      <dgm:spPr/>
      <dgm:t>
        <a:bodyPr/>
        <a:lstStyle/>
        <a:p>
          <a:endParaRPr lang="en-US"/>
        </a:p>
      </dgm:t>
    </dgm:pt>
    <dgm:pt modelId="{73B6DEEC-398D-4117-9134-B4B175339384}" type="sibTrans" cxnId="{D5DF1E9B-9995-41CA-B90B-11244F2E61E6}">
      <dgm:prSet/>
      <dgm:spPr/>
      <dgm:t>
        <a:bodyPr/>
        <a:lstStyle/>
        <a:p>
          <a:endParaRPr lang="en-US"/>
        </a:p>
      </dgm:t>
    </dgm:pt>
    <dgm:pt modelId="{EA537DC8-EDB7-476C-9B1B-11559ACF8A33}">
      <dgm:prSet/>
      <dgm:spPr/>
      <dgm:t>
        <a:bodyPr/>
        <a:lstStyle/>
        <a:p>
          <a:r>
            <a:rPr lang="es-MX" baseline="0"/>
            <a:t>VITAMINA DEL SOL</a:t>
          </a:r>
          <a:endParaRPr lang="en-US"/>
        </a:p>
      </dgm:t>
    </dgm:pt>
    <dgm:pt modelId="{ED278AD9-D150-4A4D-A23B-556E161F3ED0}" type="parTrans" cxnId="{A426335B-A208-44DE-BD61-E736349B759A}">
      <dgm:prSet/>
      <dgm:spPr/>
      <dgm:t>
        <a:bodyPr/>
        <a:lstStyle/>
        <a:p>
          <a:endParaRPr lang="en-US"/>
        </a:p>
      </dgm:t>
    </dgm:pt>
    <dgm:pt modelId="{D28E649C-71B1-4741-A699-9B02DB671322}" type="sibTrans" cxnId="{A426335B-A208-44DE-BD61-E736349B759A}">
      <dgm:prSet/>
      <dgm:spPr/>
      <dgm:t>
        <a:bodyPr/>
        <a:lstStyle/>
        <a:p>
          <a:endParaRPr lang="en-US"/>
        </a:p>
      </dgm:t>
    </dgm:pt>
    <dgm:pt modelId="{10FE8D1A-A2C9-4A95-A1AA-061501CFB990}">
      <dgm:prSet/>
      <dgm:spPr/>
      <dgm:t>
        <a:bodyPr/>
        <a:lstStyle/>
        <a:p>
          <a:r>
            <a:rPr lang="es-MX" baseline="0"/>
            <a:t>SE SINTETIZA EN PIEL CON LA EXPOSICIÓN A LA LUZ SOLAR</a:t>
          </a:r>
          <a:endParaRPr lang="en-US"/>
        </a:p>
      </dgm:t>
    </dgm:pt>
    <dgm:pt modelId="{4E0A7AE5-812F-475A-9629-9F740E8FE8CF}" type="parTrans" cxnId="{1584379A-CB02-4C34-9EF0-8C57CF2F0EBD}">
      <dgm:prSet/>
      <dgm:spPr/>
      <dgm:t>
        <a:bodyPr/>
        <a:lstStyle/>
        <a:p>
          <a:endParaRPr lang="en-US"/>
        </a:p>
      </dgm:t>
    </dgm:pt>
    <dgm:pt modelId="{2B5B7628-475A-46CA-A3E0-19538D4762E4}" type="sibTrans" cxnId="{1584379A-CB02-4C34-9EF0-8C57CF2F0EBD}">
      <dgm:prSet/>
      <dgm:spPr/>
      <dgm:t>
        <a:bodyPr/>
        <a:lstStyle/>
        <a:p>
          <a:endParaRPr lang="en-US"/>
        </a:p>
      </dgm:t>
    </dgm:pt>
    <dgm:pt modelId="{A9FECFF7-5DFD-46E2-ADFF-FA30B21E3C22}">
      <dgm:prSet/>
      <dgm:spPr/>
      <dgm:t>
        <a:bodyPr/>
        <a:lstStyle/>
        <a:p>
          <a:r>
            <a:rPr lang="es-MX" baseline="0"/>
            <a:t>10 A 15 MINUTOS 3 VECES A LA SEMANA</a:t>
          </a:r>
          <a:endParaRPr lang="en-US"/>
        </a:p>
      </dgm:t>
    </dgm:pt>
    <dgm:pt modelId="{A3020F3C-3AA8-49CF-8AF6-65B9CD026BEA}" type="parTrans" cxnId="{D3F7BF8D-70F0-4AE3-BE17-0E4C876934EA}">
      <dgm:prSet/>
      <dgm:spPr/>
      <dgm:t>
        <a:bodyPr/>
        <a:lstStyle/>
        <a:p>
          <a:endParaRPr lang="en-US"/>
        </a:p>
      </dgm:t>
    </dgm:pt>
    <dgm:pt modelId="{F4924474-2A13-4A0B-A0F2-19D44D6B5407}" type="sibTrans" cxnId="{D3F7BF8D-70F0-4AE3-BE17-0E4C876934EA}">
      <dgm:prSet/>
      <dgm:spPr/>
      <dgm:t>
        <a:bodyPr/>
        <a:lstStyle/>
        <a:p>
          <a:endParaRPr lang="en-US"/>
        </a:p>
      </dgm:t>
    </dgm:pt>
    <dgm:pt modelId="{6530D26A-52B7-4FBF-A056-158D4A4FEB2A}">
      <dgm:prSet/>
      <dgm:spPr/>
      <dgm:t>
        <a:bodyPr/>
        <a:lstStyle/>
        <a:p>
          <a:r>
            <a:rPr lang="es-MX" baseline="0"/>
            <a:t>AYUDA AL ORGANISMO A ABSORCIÓN DE CALCIO</a:t>
          </a:r>
          <a:endParaRPr lang="en-US"/>
        </a:p>
      </dgm:t>
    </dgm:pt>
    <dgm:pt modelId="{9A427FF2-6C12-4A5B-A1FF-21FCDFDE6ABE}" type="parTrans" cxnId="{15526B6A-73C6-43BB-91BA-2219466823F5}">
      <dgm:prSet/>
      <dgm:spPr/>
      <dgm:t>
        <a:bodyPr/>
        <a:lstStyle/>
        <a:p>
          <a:endParaRPr lang="en-US"/>
        </a:p>
      </dgm:t>
    </dgm:pt>
    <dgm:pt modelId="{29F644C0-54BF-48DD-9FFE-C079946957CA}" type="sibTrans" cxnId="{15526B6A-73C6-43BB-91BA-2219466823F5}">
      <dgm:prSet/>
      <dgm:spPr/>
      <dgm:t>
        <a:bodyPr/>
        <a:lstStyle/>
        <a:p>
          <a:endParaRPr lang="en-US"/>
        </a:p>
      </dgm:t>
    </dgm:pt>
    <dgm:pt modelId="{81301323-EDF3-4D85-A25E-1398CF5C6C81}" type="pres">
      <dgm:prSet presAssocID="{31143897-EAD0-450B-B64B-DA78F092D90A}" presName="linear" presStyleCnt="0">
        <dgm:presLayoutVars>
          <dgm:animLvl val="lvl"/>
          <dgm:resizeHandles val="exact"/>
        </dgm:presLayoutVars>
      </dgm:prSet>
      <dgm:spPr/>
    </dgm:pt>
    <dgm:pt modelId="{BC3956F9-E06F-4B6A-AE0E-0D1117AB1C3D}" type="pres">
      <dgm:prSet presAssocID="{D42C493F-E1F6-45BD-B2A3-7EFBAA3EF8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1EDC40C-8586-4B5B-B30A-84614320E4CA}" type="pres">
      <dgm:prSet presAssocID="{73B6DEEC-398D-4117-9134-B4B175339384}" presName="spacer" presStyleCnt="0"/>
      <dgm:spPr/>
    </dgm:pt>
    <dgm:pt modelId="{2559B27E-67D5-44FA-BE46-630C7E075896}" type="pres">
      <dgm:prSet presAssocID="{EA537DC8-EDB7-476C-9B1B-11559ACF8A3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7A6D46-91F2-40BB-9B92-764DC19B4DB5}" type="pres">
      <dgm:prSet presAssocID="{D28E649C-71B1-4741-A699-9B02DB671322}" presName="spacer" presStyleCnt="0"/>
      <dgm:spPr/>
    </dgm:pt>
    <dgm:pt modelId="{52A6D0A9-527E-400E-A32D-412C527E437B}" type="pres">
      <dgm:prSet presAssocID="{10FE8D1A-A2C9-4A95-A1AA-061501CFB99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522BECD-484F-4C72-B833-6CC020D81277}" type="pres">
      <dgm:prSet presAssocID="{2B5B7628-475A-46CA-A3E0-19538D4762E4}" presName="spacer" presStyleCnt="0"/>
      <dgm:spPr/>
    </dgm:pt>
    <dgm:pt modelId="{825C9F02-63E9-4A4B-BC8F-82EAADB780C7}" type="pres">
      <dgm:prSet presAssocID="{A9FECFF7-5DFD-46E2-ADFF-FA30B21E3C2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49E8D7-F3DD-45E1-A97B-DBF63900A82F}" type="pres">
      <dgm:prSet presAssocID="{F4924474-2A13-4A0B-A0F2-19D44D6B5407}" presName="spacer" presStyleCnt="0"/>
      <dgm:spPr/>
    </dgm:pt>
    <dgm:pt modelId="{87514330-ECDA-4AD0-8FD1-4576C4C523BE}" type="pres">
      <dgm:prSet presAssocID="{6530D26A-52B7-4FBF-A056-158D4A4FEB2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5FBDF13-5EAA-4342-8506-512D386BCC70}" type="presOf" srcId="{D42C493F-E1F6-45BD-B2A3-7EFBAA3EF800}" destId="{BC3956F9-E06F-4B6A-AE0E-0D1117AB1C3D}" srcOrd="0" destOrd="0" presId="urn:microsoft.com/office/officeart/2005/8/layout/vList2"/>
    <dgm:cxn modelId="{95EA5D15-94A6-4BAF-8AB9-5D5FF003A4B5}" type="presOf" srcId="{EA537DC8-EDB7-476C-9B1B-11559ACF8A33}" destId="{2559B27E-67D5-44FA-BE46-630C7E075896}" srcOrd="0" destOrd="0" presId="urn:microsoft.com/office/officeart/2005/8/layout/vList2"/>
    <dgm:cxn modelId="{2DE2661E-0A3E-495D-BCBB-DC2ED5BEBC4D}" type="presOf" srcId="{A9FECFF7-5DFD-46E2-ADFF-FA30B21E3C22}" destId="{825C9F02-63E9-4A4B-BC8F-82EAADB780C7}" srcOrd="0" destOrd="0" presId="urn:microsoft.com/office/officeart/2005/8/layout/vList2"/>
    <dgm:cxn modelId="{A426335B-A208-44DE-BD61-E736349B759A}" srcId="{31143897-EAD0-450B-B64B-DA78F092D90A}" destId="{EA537DC8-EDB7-476C-9B1B-11559ACF8A33}" srcOrd="1" destOrd="0" parTransId="{ED278AD9-D150-4A4D-A23B-556E161F3ED0}" sibTransId="{D28E649C-71B1-4741-A699-9B02DB671322}"/>
    <dgm:cxn modelId="{15526B6A-73C6-43BB-91BA-2219466823F5}" srcId="{31143897-EAD0-450B-B64B-DA78F092D90A}" destId="{6530D26A-52B7-4FBF-A056-158D4A4FEB2A}" srcOrd="4" destOrd="0" parTransId="{9A427FF2-6C12-4A5B-A1FF-21FCDFDE6ABE}" sibTransId="{29F644C0-54BF-48DD-9FFE-C079946957CA}"/>
    <dgm:cxn modelId="{D3F7BF8D-70F0-4AE3-BE17-0E4C876934EA}" srcId="{31143897-EAD0-450B-B64B-DA78F092D90A}" destId="{A9FECFF7-5DFD-46E2-ADFF-FA30B21E3C22}" srcOrd="3" destOrd="0" parTransId="{A3020F3C-3AA8-49CF-8AF6-65B9CD026BEA}" sibTransId="{F4924474-2A13-4A0B-A0F2-19D44D6B5407}"/>
    <dgm:cxn modelId="{1584379A-CB02-4C34-9EF0-8C57CF2F0EBD}" srcId="{31143897-EAD0-450B-B64B-DA78F092D90A}" destId="{10FE8D1A-A2C9-4A95-A1AA-061501CFB990}" srcOrd="2" destOrd="0" parTransId="{4E0A7AE5-812F-475A-9629-9F740E8FE8CF}" sibTransId="{2B5B7628-475A-46CA-A3E0-19538D4762E4}"/>
    <dgm:cxn modelId="{D5DF1E9B-9995-41CA-B90B-11244F2E61E6}" srcId="{31143897-EAD0-450B-B64B-DA78F092D90A}" destId="{D42C493F-E1F6-45BD-B2A3-7EFBAA3EF800}" srcOrd="0" destOrd="0" parTransId="{190E4720-D9BB-46BD-BC2F-3A0FD06AD4FC}" sibTransId="{73B6DEEC-398D-4117-9134-B4B175339384}"/>
    <dgm:cxn modelId="{3F89C2BE-A432-4C7E-A3FC-1342FD1FF586}" type="presOf" srcId="{31143897-EAD0-450B-B64B-DA78F092D90A}" destId="{81301323-EDF3-4D85-A25E-1398CF5C6C81}" srcOrd="0" destOrd="0" presId="urn:microsoft.com/office/officeart/2005/8/layout/vList2"/>
    <dgm:cxn modelId="{22C9A2C2-56DE-4D3D-AEC6-CD31885D6A28}" type="presOf" srcId="{10FE8D1A-A2C9-4A95-A1AA-061501CFB990}" destId="{52A6D0A9-527E-400E-A32D-412C527E437B}" srcOrd="0" destOrd="0" presId="urn:microsoft.com/office/officeart/2005/8/layout/vList2"/>
    <dgm:cxn modelId="{58D7EAFD-5BD7-4A75-AAB5-84B51767CBB1}" type="presOf" srcId="{6530D26A-52B7-4FBF-A056-158D4A4FEB2A}" destId="{87514330-ECDA-4AD0-8FD1-4576C4C523BE}" srcOrd="0" destOrd="0" presId="urn:microsoft.com/office/officeart/2005/8/layout/vList2"/>
    <dgm:cxn modelId="{6D704572-2851-425F-8B54-7FDBCD7CD52E}" type="presParOf" srcId="{81301323-EDF3-4D85-A25E-1398CF5C6C81}" destId="{BC3956F9-E06F-4B6A-AE0E-0D1117AB1C3D}" srcOrd="0" destOrd="0" presId="urn:microsoft.com/office/officeart/2005/8/layout/vList2"/>
    <dgm:cxn modelId="{5D5B46DD-CE09-4AE7-A888-48ACFAF4B0D0}" type="presParOf" srcId="{81301323-EDF3-4D85-A25E-1398CF5C6C81}" destId="{E1EDC40C-8586-4B5B-B30A-84614320E4CA}" srcOrd="1" destOrd="0" presId="urn:microsoft.com/office/officeart/2005/8/layout/vList2"/>
    <dgm:cxn modelId="{6C68B226-4EEC-4F22-9927-50FDDBD25E48}" type="presParOf" srcId="{81301323-EDF3-4D85-A25E-1398CF5C6C81}" destId="{2559B27E-67D5-44FA-BE46-630C7E075896}" srcOrd="2" destOrd="0" presId="urn:microsoft.com/office/officeart/2005/8/layout/vList2"/>
    <dgm:cxn modelId="{285A1375-C55D-481B-8982-85B022FF9809}" type="presParOf" srcId="{81301323-EDF3-4D85-A25E-1398CF5C6C81}" destId="{0A7A6D46-91F2-40BB-9B92-764DC19B4DB5}" srcOrd="3" destOrd="0" presId="urn:microsoft.com/office/officeart/2005/8/layout/vList2"/>
    <dgm:cxn modelId="{BE7FFB4D-1ECE-4A2D-AFD6-945C6564600A}" type="presParOf" srcId="{81301323-EDF3-4D85-A25E-1398CF5C6C81}" destId="{52A6D0A9-527E-400E-A32D-412C527E437B}" srcOrd="4" destOrd="0" presId="urn:microsoft.com/office/officeart/2005/8/layout/vList2"/>
    <dgm:cxn modelId="{A43F5879-992A-4C62-8AA8-659ED6B3D766}" type="presParOf" srcId="{81301323-EDF3-4D85-A25E-1398CF5C6C81}" destId="{5522BECD-484F-4C72-B833-6CC020D81277}" srcOrd="5" destOrd="0" presId="urn:microsoft.com/office/officeart/2005/8/layout/vList2"/>
    <dgm:cxn modelId="{88E8B1CA-BE53-4EE1-ABF6-CD9158D5F2E9}" type="presParOf" srcId="{81301323-EDF3-4D85-A25E-1398CF5C6C81}" destId="{825C9F02-63E9-4A4B-BC8F-82EAADB780C7}" srcOrd="6" destOrd="0" presId="urn:microsoft.com/office/officeart/2005/8/layout/vList2"/>
    <dgm:cxn modelId="{FE77EF62-06C4-4ACC-89CA-8DBAFDF2B4B5}" type="presParOf" srcId="{81301323-EDF3-4D85-A25E-1398CF5C6C81}" destId="{FF49E8D7-F3DD-45E1-A97B-DBF63900A82F}" srcOrd="7" destOrd="0" presId="urn:microsoft.com/office/officeart/2005/8/layout/vList2"/>
    <dgm:cxn modelId="{0541663D-DDFE-40AC-930E-D21FF3D2E47C}" type="presParOf" srcId="{81301323-EDF3-4D85-A25E-1398CF5C6C81}" destId="{87514330-ECDA-4AD0-8FD1-4576C4C523B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192C2-E74F-43B6-977D-B41FF7A40CB4}">
      <dsp:nvSpPr>
        <dsp:cNvPr id="0" name=""/>
        <dsp:cNvSpPr/>
      </dsp:nvSpPr>
      <dsp:spPr>
        <a:xfrm>
          <a:off x="177105" y="1546"/>
          <a:ext cx="2327671" cy="13966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baseline="0"/>
            <a:t>También conocidos como glúcidos</a:t>
          </a:r>
          <a:endParaRPr lang="en-US" sz="1900" kern="1200"/>
        </a:p>
      </dsp:txBody>
      <dsp:txXfrm>
        <a:off x="177105" y="1546"/>
        <a:ext cx="2327671" cy="1396603"/>
      </dsp:txXfrm>
    </dsp:sp>
    <dsp:sp modelId="{A42DCD6B-566D-40FF-B1DE-D90A8F5051DF}">
      <dsp:nvSpPr>
        <dsp:cNvPr id="0" name=""/>
        <dsp:cNvSpPr/>
      </dsp:nvSpPr>
      <dsp:spPr>
        <a:xfrm>
          <a:off x="2737544" y="1546"/>
          <a:ext cx="2327671" cy="1396603"/>
        </a:xfrm>
        <a:prstGeom prst="rect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baseline="0"/>
            <a:t>Contienen carbono, hidrógeno y oxígeno (CHO)</a:t>
          </a:r>
          <a:endParaRPr lang="en-US" sz="1900" kern="1200"/>
        </a:p>
      </dsp:txBody>
      <dsp:txXfrm>
        <a:off x="2737544" y="1546"/>
        <a:ext cx="2327671" cy="1396603"/>
      </dsp:txXfrm>
    </dsp:sp>
    <dsp:sp modelId="{421E6597-C457-4A4A-8AA2-8C1E135FCF1A}">
      <dsp:nvSpPr>
        <dsp:cNvPr id="0" name=""/>
        <dsp:cNvSpPr/>
      </dsp:nvSpPr>
      <dsp:spPr>
        <a:xfrm>
          <a:off x="5297983" y="1546"/>
          <a:ext cx="2327671" cy="1396603"/>
        </a:xfrm>
        <a:prstGeom prst="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baseline="0"/>
            <a:t>Son la principal fuente de energía del organismo</a:t>
          </a:r>
          <a:endParaRPr lang="en-US" sz="1900" kern="1200"/>
        </a:p>
      </dsp:txBody>
      <dsp:txXfrm>
        <a:off x="5297983" y="1546"/>
        <a:ext cx="2327671" cy="1396603"/>
      </dsp:txXfrm>
    </dsp:sp>
    <dsp:sp modelId="{BB451D13-0AAD-418B-BD1B-2CC089B8D245}">
      <dsp:nvSpPr>
        <dsp:cNvPr id="0" name=""/>
        <dsp:cNvSpPr/>
      </dsp:nvSpPr>
      <dsp:spPr>
        <a:xfrm>
          <a:off x="7858422" y="1546"/>
          <a:ext cx="2327671" cy="1396603"/>
        </a:xfrm>
        <a:prstGeom prst="rect">
          <a:avLst/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baseline="0"/>
            <a:t>Mantienen temperatura corporal y proporcionan fibra para el tránsito intestinal adecuado</a:t>
          </a:r>
          <a:endParaRPr lang="en-US" sz="1900" kern="1200"/>
        </a:p>
      </dsp:txBody>
      <dsp:txXfrm>
        <a:off x="7858422" y="1546"/>
        <a:ext cx="2327671" cy="1396603"/>
      </dsp:txXfrm>
    </dsp:sp>
    <dsp:sp modelId="{A691EB8F-EFA5-4132-91A9-9CEF790AB43A}">
      <dsp:nvSpPr>
        <dsp:cNvPr id="0" name=""/>
        <dsp:cNvSpPr/>
      </dsp:nvSpPr>
      <dsp:spPr>
        <a:xfrm>
          <a:off x="4017764" y="1630917"/>
          <a:ext cx="2327671" cy="1396603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baseline="0"/>
            <a:t>Un gramo de carbohidrato proporciona 4 Cal</a:t>
          </a:r>
          <a:endParaRPr lang="en-US" sz="1900" kern="1200"/>
        </a:p>
      </dsp:txBody>
      <dsp:txXfrm>
        <a:off x="4017764" y="1630917"/>
        <a:ext cx="2327671" cy="1396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81EDA-3C01-407F-83E5-23F3F0520268}">
      <dsp:nvSpPr>
        <dsp:cNvPr id="0" name=""/>
        <dsp:cNvSpPr/>
      </dsp:nvSpPr>
      <dsp:spPr>
        <a:xfrm>
          <a:off x="2621240" y="7033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83750-57F7-4E74-B5E0-12E38F9C21F8}">
      <dsp:nvSpPr>
        <dsp:cNvPr id="0" name=""/>
        <dsp:cNvSpPr/>
      </dsp:nvSpPr>
      <dsp:spPr>
        <a:xfrm>
          <a:off x="2994178" y="379971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59A3D-1BB5-4EC6-BF6B-D6A2BE1968CD}">
      <dsp:nvSpPr>
        <dsp:cNvPr id="0" name=""/>
        <dsp:cNvSpPr/>
      </dsp:nvSpPr>
      <dsp:spPr>
        <a:xfrm>
          <a:off x="2061834" y="2302033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kern="1200"/>
            <a:t>Variaciones en su fórmula le confieren sus características</a:t>
          </a:r>
          <a:endParaRPr lang="en-US" sz="1900" kern="1200"/>
        </a:p>
      </dsp:txBody>
      <dsp:txXfrm>
        <a:off x="2061834" y="2302033"/>
        <a:ext cx="2868750" cy="720000"/>
      </dsp:txXfrm>
    </dsp:sp>
    <dsp:sp modelId="{08E430CA-0879-49A0-A61F-2ADEC7ECE971}">
      <dsp:nvSpPr>
        <dsp:cNvPr id="0" name=""/>
        <dsp:cNvSpPr/>
      </dsp:nvSpPr>
      <dsp:spPr>
        <a:xfrm>
          <a:off x="5992021" y="7033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E1D93-A250-4D73-AB76-8C1B24F8120F}">
      <dsp:nvSpPr>
        <dsp:cNvPr id="0" name=""/>
        <dsp:cNvSpPr/>
      </dsp:nvSpPr>
      <dsp:spPr>
        <a:xfrm>
          <a:off x="6364959" y="379971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C3C4-45DC-42D7-AA03-AAECAEF08C72}">
      <dsp:nvSpPr>
        <dsp:cNvPr id="0" name=""/>
        <dsp:cNvSpPr/>
      </dsp:nvSpPr>
      <dsp:spPr>
        <a:xfrm>
          <a:off x="5432615" y="2302033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kern="1200"/>
            <a:t>Solubilidad, dulzura, velocidad de fermentación, etc…</a:t>
          </a:r>
          <a:endParaRPr lang="en-US" sz="1900" kern="1200"/>
        </a:p>
      </dsp:txBody>
      <dsp:txXfrm>
        <a:off x="5432615" y="2302033"/>
        <a:ext cx="28687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18539-3AEA-4FDA-A694-E4664F0AC45E}">
      <dsp:nvSpPr>
        <dsp:cNvPr id="0" name=""/>
        <dsp:cNvSpPr/>
      </dsp:nvSpPr>
      <dsp:spPr>
        <a:xfrm>
          <a:off x="0" y="25621"/>
          <a:ext cx="5855415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baseline="0"/>
            <a:t>Carbohidratos simples</a:t>
          </a:r>
          <a:endParaRPr lang="en-US" sz="3800" kern="1200"/>
        </a:p>
      </dsp:txBody>
      <dsp:txXfrm>
        <a:off x="42322" y="67943"/>
        <a:ext cx="5770771" cy="782326"/>
      </dsp:txXfrm>
    </dsp:sp>
    <dsp:sp modelId="{F1ED0118-FA8A-4A93-935C-970077144415}">
      <dsp:nvSpPr>
        <dsp:cNvPr id="0" name=""/>
        <dsp:cNvSpPr/>
      </dsp:nvSpPr>
      <dsp:spPr>
        <a:xfrm>
          <a:off x="0" y="1002032"/>
          <a:ext cx="5855415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baseline="0"/>
            <a:t>Compuestos naturales</a:t>
          </a:r>
          <a:endParaRPr lang="en-US" sz="3800" kern="1200"/>
        </a:p>
      </dsp:txBody>
      <dsp:txXfrm>
        <a:off x="42322" y="1044354"/>
        <a:ext cx="5770771" cy="782326"/>
      </dsp:txXfrm>
    </dsp:sp>
    <dsp:sp modelId="{C6ECE690-26B3-44D0-9D67-71FCF4108B19}">
      <dsp:nvSpPr>
        <dsp:cNvPr id="0" name=""/>
        <dsp:cNvSpPr/>
      </dsp:nvSpPr>
      <dsp:spPr>
        <a:xfrm>
          <a:off x="0" y="1978442"/>
          <a:ext cx="5855415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baseline="0"/>
            <a:t>Solubles en agua</a:t>
          </a:r>
          <a:endParaRPr lang="en-US" sz="3800" kern="1200"/>
        </a:p>
      </dsp:txBody>
      <dsp:txXfrm>
        <a:off x="42322" y="2020764"/>
        <a:ext cx="5770771" cy="782326"/>
      </dsp:txXfrm>
    </dsp:sp>
    <dsp:sp modelId="{9059129A-1C67-40AE-94BD-999188EC74F2}">
      <dsp:nvSpPr>
        <dsp:cNvPr id="0" name=""/>
        <dsp:cNvSpPr/>
      </dsp:nvSpPr>
      <dsp:spPr>
        <a:xfrm>
          <a:off x="0" y="2954852"/>
          <a:ext cx="5855415" cy="866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800" kern="1200" baseline="0"/>
            <a:t>Ejemplo: glucosa</a:t>
          </a:r>
          <a:endParaRPr lang="en-US" sz="3800" kern="1200"/>
        </a:p>
      </dsp:txBody>
      <dsp:txXfrm>
        <a:off x="42322" y="2997174"/>
        <a:ext cx="5770771" cy="782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3C06-281D-4020-A579-2B0DF3846F69}">
      <dsp:nvSpPr>
        <dsp:cNvPr id="0" name=""/>
        <dsp:cNvSpPr/>
      </dsp:nvSpPr>
      <dsp:spPr>
        <a:xfrm>
          <a:off x="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F5C5-C24A-4199-B9BA-6ACFE0844E4C}">
      <dsp:nvSpPr>
        <dsp:cNvPr id="0" name=""/>
        <dsp:cNvSpPr/>
      </dsp:nvSpPr>
      <dsp:spPr>
        <a:xfrm>
          <a:off x="323850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También conocidos como grasas</a:t>
          </a:r>
          <a:endParaRPr lang="en-US" sz="2100" kern="1200"/>
        </a:p>
      </dsp:txBody>
      <dsp:txXfrm>
        <a:off x="378058" y="797168"/>
        <a:ext cx="2806233" cy="1742386"/>
      </dsp:txXfrm>
    </dsp:sp>
    <dsp:sp modelId="{3096298B-8BE5-408A-9FFA-22B5C4E33089}">
      <dsp:nvSpPr>
        <dsp:cNvPr id="0" name=""/>
        <dsp:cNvSpPr/>
      </dsp:nvSpPr>
      <dsp:spPr>
        <a:xfrm>
          <a:off x="356235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22169-3586-4D28-8213-08196E4DF0F0}">
      <dsp:nvSpPr>
        <dsp:cNvPr id="0" name=""/>
        <dsp:cNvSpPr/>
      </dsp:nvSpPr>
      <dsp:spPr>
        <a:xfrm>
          <a:off x="3886200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Funcionan como reserva de energía y dan protección</a:t>
          </a:r>
          <a:endParaRPr lang="en-US" sz="2100" kern="1200"/>
        </a:p>
      </dsp:txBody>
      <dsp:txXfrm>
        <a:off x="3940408" y="797168"/>
        <a:ext cx="2806233" cy="1742386"/>
      </dsp:txXfrm>
    </dsp:sp>
    <dsp:sp modelId="{82FEF297-4A26-4D8E-B3B4-91BA572FCE92}">
      <dsp:nvSpPr>
        <dsp:cNvPr id="0" name=""/>
        <dsp:cNvSpPr/>
      </dsp:nvSpPr>
      <dsp:spPr>
        <a:xfrm>
          <a:off x="7124700" y="435303"/>
          <a:ext cx="2914649" cy="18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DE39E-5724-4C7B-8A11-69F61E7479F3}">
      <dsp:nvSpPr>
        <dsp:cNvPr id="0" name=""/>
        <dsp:cNvSpPr/>
      </dsp:nvSpPr>
      <dsp:spPr>
        <a:xfrm>
          <a:off x="7448549" y="742960"/>
          <a:ext cx="2914649" cy="1850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Biomoléculas orgánicas formadas por carbono e hidrógeno y generalmente, en menor proporción oxígeno</a:t>
          </a:r>
          <a:endParaRPr lang="en-US" sz="2100" kern="1200"/>
        </a:p>
      </dsp:txBody>
      <dsp:txXfrm>
        <a:off x="7502757" y="797168"/>
        <a:ext cx="2806233" cy="1742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58B83-6A5F-48BB-9030-4D829A7F3B62}">
      <dsp:nvSpPr>
        <dsp:cNvPr id="0" name=""/>
        <dsp:cNvSpPr/>
      </dsp:nvSpPr>
      <dsp:spPr>
        <a:xfrm>
          <a:off x="0" y="48952"/>
          <a:ext cx="6683374" cy="14473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baseline="0"/>
            <a:t>Solubles en agua</a:t>
          </a:r>
          <a:endParaRPr lang="en-US" sz="2900" kern="1200"/>
        </a:p>
      </dsp:txBody>
      <dsp:txXfrm>
        <a:off x="70653" y="119605"/>
        <a:ext cx="6542068" cy="1306020"/>
      </dsp:txXfrm>
    </dsp:sp>
    <dsp:sp modelId="{F5335A7D-C682-47C6-93A5-7A6232D99066}">
      <dsp:nvSpPr>
        <dsp:cNvPr id="0" name=""/>
        <dsp:cNvSpPr/>
      </dsp:nvSpPr>
      <dsp:spPr>
        <a:xfrm>
          <a:off x="0" y="1579799"/>
          <a:ext cx="6683374" cy="1447326"/>
        </a:xfrm>
        <a:prstGeom prst="roundRect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baseline="0"/>
            <a:t>Se destruyen fácilmente con el calor y no se almacenan en el organismo (únicamente b12)</a:t>
          </a:r>
          <a:endParaRPr lang="en-US" sz="2900" kern="1200"/>
        </a:p>
      </dsp:txBody>
      <dsp:txXfrm>
        <a:off x="70653" y="1650452"/>
        <a:ext cx="6542068" cy="1306020"/>
      </dsp:txXfrm>
    </dsp:sp>
    <dsp:sp modelId="{DC7A49FF-94C7-4A3F-9415-7ACA5B228F74}">
      <dsp:nvSpPr>
        <dsp:cNvPr id="0" name=""/>
        <dsp:cNvSpPr/>
      </dsp:nvSpPr>
      <dsp:spPr>
        <a:xfrm>
          <a:off x="0" y="3110645"/>
          <a:ext cx="6683374" cy="1447326"/>
        </a:xfrm>
        <a:prstGeom prst="roundRect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baseline="0"/>
            <a:t>El exceso se elimina en orina</a:t>
          </a:r>
          <a:endParaRPr lang="en-US" sz="2900" kern="1200"/>
        </a:p>
      </dsp:txBody>
      <dsp:txXfrm>
        <a:off x="70653" y="3181298"/>
        <a:ext cx="6542068" cy="1306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9658C-1DD0-4105-B635-93999106883D}">
      <dsp:nvSpPr>
        <dsp:cNvPr id="0" name=""/>
        <dsp:cNvSpPr/>
      </dsp:nvSpPr>
      <dsp:spPr>
        <a:xfrm>
          <a:off x="0" y="24917"/>
          <a:ext cx="6305371" cy="8363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baseline="0"/>
            <a:t>A, E , D, K</a:t>
          </a:r>
          <a:endParaRPr lang="en-US" sz="2300" kern="1200"/>
        </a:p>
      </dsp:txBody>
      <dsp:txXfrm>
        <a:off x="40825" y="65742"/>
        <a:ext cx="6223721" cy="754662"/>
      </dsp:txXfrm>
    </dsp:sp>
    <dsp:sp modelId="{944AD1CB-155B-4410-A902-CC721F9F0CB9}">
      <dsp:nvSpPr>
        <dsp:cNvPr id="0" name=""/>
        <dsp:cNvSpPr/>
      </dsp:nvSpPr>
      <dsp:spPr>
        <a:xfrm>
          <a:off x="0" y="927470"/>
          <a:ext cx="6305371" cy="836312"/>
        </a:xfrm>
        <a:prstGeom prst="roundRect">
          <a:avLst/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baseline="0"/>
            <a:t>SE DISUELVEN EN GRASAS O ACEITES</a:t>
          </a:r>
          <a:endParaRPr lang="en-US" sz="2300" kern="1200"/>
        </a:p>
      </dsp:txBody>
      <dsp:txXfrm>
        <a:off x="40825" y="968295"/>
        <a:ext cx="6223721" cy="754662"/>
      </dsp:txXfrm>
    </dsp:sp>
    <dsp:sp modelId="{59240533-5587-43F8-9D04-B42D532D5F2B}">
      <dsp:nvSpPr>
        <dsp:cNvPr id="0" name=""/>
        <dsp:cNvSpPr/>
      </dsp:nvSpPr>
      <dsp:spPr>
        <a:xfrm>
          <a:off x="0" y="1830022"/>
          <a:ext cx="6305371" cy="836312"/>
        </a:xfrm>
        <a:prstGeom prst="roundRect">
          <a:avLst/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baseline="0"/>
            <a:t>SE ALMACENAN EN EL ORGANISMO, PRINCIPALMENTE EN HÍGADO Y TEJIDOS GRASOS</a:t>
          </a:r>
          <a:endParaRPr lang="en-US" sz="2300" kern="1200"/>
        </a:p>
      </dsp:txBody>
      <dsp:txXfrm>
        <a:off x="40825" y="1870847"/>
        <a:ext cx="6223721" cy="754662"/>
      </dsp:txXfrm>
    </dsp:sp>
    <dsp:sp modelId="{B5CD110F-5541-42CA-A136-6A6BCC2F1647}">
      <dsp:nvSpPr>
        <dsp:cNvPr id="0" name=""/>
        <dsp:cNvSpPr/>
      </dsp:nvSpPr>
      <dsp:spPr>
        <a:xfrm>
          <a:off x="0" y="2732574"/>
          <a:ext cx="6305371" cy="836312"/>
        </a:xfrm>
        <a:prstGeom prst="round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baseline="0"/>
            <a:t>RESISTENTES AL CALOR</a:t>
          </a:r>
          <a:endParaRPr lang="en-US" sz="2300" kern="1200"/>
        </a:p>
      </dsp:txBody>
      <dsp:txXfrm>
        <a:off x="40825" y="2773399"/>
        <a:ext cx="6223721" cy="754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956F9-E06F-4B6A-AE0E-0D1117AB1C3D}">
      <dsp:nvSpPr>
        <dsp:cNvPr id="0" name=""/>
        <dsp:cNvSpPr/>
      </dsp:nvSpPr>
      <dsp:spPr>
        <a:xfrm>
          <a:off x="0" y="7384"/>
          <a:ext cx="3352128" cy="727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baseline="0"/>
            <a:t>ERGOCOLECALCIFEROL</a:t>
          </a:r>
          <a:endParaRPr lang="en-US" sz="2000" kern="1200"/>
        </a:p>
      </dsp:txBody>
      <dsp:txXfrm>
        <a:off x="35500" y="42884"/>
        <a:ext cx="3281128" cy="656228"/>
      </dsp:txXfrm>
    </dsp:sp>
    <dsp:sp modelId="{2559B27E-67D5-44FA-BE46-630C7E075896}">
      <dsp:nvSpPr>
        <dsp:cNvPr id="0" name=""/>
        <dsp:cNvSpPr/>
      </dsp:nvSpPr>
      <dsp:spPr>
        <a:xfrm>
          <a:off x="0" y="792212"/>
          <a:ext cx="3352128" cy="727228"/>
        </a:xfrm>
        <a:prstGeom prst="roundRect">
          <a:avLst/>
        </a:prstGeom>
        <a:gradFill rotWithShape="0">
          <a:gsLst>
            <a:gs pos="0">
              <a:schemeClr val="accent5">
                <a:hueOff val="3846953"/>
                <a:satOff val="-1374"/>
                <a:lumOff val="2206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846953"/>
                <a:satOff val="-1374"/>
                <a:lumOff val="2206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846953"/>
                <a:satOff val="-1374"/>
                <a:lumOff val="2206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baseline="0"/>
            <a:t>VITAMINA DEL SOL</a:t>
          </a:r>
          <a:endParaRPr lang="en-US" sz="2000" kern="1200"/>
        </a:p>
      </dsp:txBody>
      <dsp:txXfrm>
        <a:off x="35500" y="827712"/>
        <a:ext cx="3281128" cy="656228"/>
      </dsp:txXfrm>
    </dsp:sp>
    <dsp:sp modelId="{52A6D0A9-527E-400E-A32D-412C527E437B}">
      <dsp:nvSpPr>
        <dsp:cNvPr id="0" name=""/>
        <dsp:cNvSpPr/>
      </dsp:nvSpPr>
      <dsp:spPr>
        <a:xfrm>
          <a:off x="0" y="1577040"/>
          <a:ext cx="3352128" cy="727228"/>
        </a:xfrm>
        <a:prstGeom prst="roundRect">
          <a:avLst/>
        </a:prstGeom>
        <a:gradFill rotWithShape="0">
          <a:gsLst>
            <a:gs pos="0">
              <a:schemeClr val="accent5">
                <a:hueOff val="7693906"/>
                <a:satOff val="-2748"/>
                <a:lumOff val="441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7693906"/>
                <a:satOff val="-2748"/>
                <a:lumOff val="441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7693906"/>
                <a:satOff val="-2748"/>
                <a:lumOff val="441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baseline="0"/>
            <a:t>SE SINTETIZA EN PIEL CON LA EXPOSICIÓN A LA LUZ SOLAR</a:t>
          </a:r>
          <a:endParaRPr lang="en-US" sz="2000" kern="1200"/>
        </a:p>
      </dsp:txBody>
      <dsp:txXfrm>
        <a:off x="35500" y="1612540"/>
        <a:ext cx="3281128" cy="656228"/>
      </dsp:txXfrm>
    </dsp:sp>
    <dsp:sp modelId="{825C9F02-63E9-4A4B-BC8F-82EAADB780C7}">
      <dsp:nvSpPr>
        <dsp:cNvPr id="0" name=""/>
        <dsp:cNvSpPr/>
      </dsp:nvSpPr>
      <dsp:spPr>
        <a:xfrm>
          <a:off x="0" y="2361868"/>
          <a:ext cx="3352128" cy="727228"/>
        </a:xfrm>
        <a:prstGeom prst="roundRect">
          <a:avLst/>
        </a:prstGeom>
        <a:gradFill rotWithShape="0">
          <a:gsLst>
            <a:gs pos="0">
              <a:schemeClr val="accent5">
                <a:hueOff val="11540859"/>
                <a:satOff val="-4122"/>
                <a:lumOff val="6619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1540859"/>
                <a:satOff val="-4122"/>
                <a:lumOff val="6619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1540859"/>
                <a:satOff val="-4122"/>
                <a:lumOff val="6619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baseline="0"/>
            <a:t>10 A 15 MINUTOS 3 VECES A LA SEMANA</a:t>
          </a:r>
          <a:endParaRPr lang="en-US" sz="2000" kern="1200"/>
        </a:p>
      </dsp:txBody>
      <dsp:txXfrm>
        <a:off x="35500" y="2397368"/>
        <a:ext cx="3281128" cy="656228"/>
      </dsp:txXfrm>
    </dsp:sp>
    <dsp:sp modelId="{87514330-ECDA-4AD0-8FD1-4576C4C523BE}">
      <dsp:nvSpPr>
        <dsp:cNvPr id="0" name=""/>
        <dsp:cNvSpPr/>
      </dsp:nvSpPr>
      <dsp:spPr>
        <a:xfrm>
          <a:off x="0" y="3146696"/>
          <a:ext cx="3352128" cy="727228"/>
        </a:xfrm>
        <a:prstGeom prst="roundRect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baseline="0"/>
            <a:t>AYUDA AL ORGANISMO A ABSORCIÓN DE CALCIO</a:t>
          </a:r>
          <a:endParaRPr lang="en-US" sz="2000" kern="1200"/>
        </a:p>
      </dsp:txBody>
      <dsp:txXfrm>
        <a:off x="35500" y="3182196"/>
        <a:ext cx="3281128" cy="65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561C-7599-461C-8591-85BF5240D0F2}" type="datetimeFigureOut">
              <a:rPr lang="es-MX" smtClean="0"/>
              <a:t>04/03/2024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0877E-6756-4419-AC7E-644B746A57C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42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0877E-6756-4419-AC7E-644B746A57C9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732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creativecommons.org/licenses/by/3.0/" TargetMode="External" /><Relationship Id="rId5" Type="http://schemas.openxmlformats.org/officeDocument/2006/relationships/image" Target="../media/image2.png" /><Relationship Id="rId4" Type="http://schemas.openxmlformats.org/officeDocument/2006/relationships/hyperlink" Target="https://biomoleculas-ntics.blogspot.com/" TargetMode="Externa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hyperlink" Target="https://www.wiki.cch.unam.mx/Tema_1._Teor&#237;a_celular.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jpg" /><Relationship Id="rId5" Type="http://schemas.openxmlformats.org/officeDocument/2006/relationships/hyperlink" Target="https://www.nutricionvive.com/index.php/grasa-o-azucar-quien-es-el-malo-2a-parte/" TargetMode="External" /><Relationship Id="rId4" Type="http://schemas.openxmlformats.org/officeDocument/2006/relationships/image" Target="../media/image17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7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centroderecursos.educarchile.cl/handle/20.500.12246/39132" TargetMode="External" /><Relationship Id="rId5" Type="http://schemas.openxmlformats.org/officeDocument/2006/relationships/image" Target="../media/image20.gif" /><Relationship Id="rId4" Type="http://schemas.openxmlformats.org/officeDocument/2006/relationships/hyperlink" Target="https://www.nutricionvive.com/index.php/grasa-o-azucar-quien-es-el-malo-2a-parte/" TargetMode="Externa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5" Type="http://schemas.openxmlformats.org/officeDocument/2006/relationships/hyperlink" Target="https://ttipsgirl.blogspot.com/2013/07/cuantas-calorias-y-proteinas-debes.html" TargetMode="External" /><Relationship Id="rId4" Type="http://schemas.openxmlformats.org/officeDocument/2006/relationships/image" Target="../media/image2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hyperlink" Target="http://cibertareas.com/aminoacido-proteinas-biologia-1.html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3.jpg" /><Relationship Id="rId5" Type="http://schemas.openxmlformats.org/officeDocument/2006/relationships/hyperlink" Target="https://actuaciencia.blogspot.com/2018/12/ejercicios-traduccion-y-proteinas.html" TargetMode="External" /><Relationship Id="rId4" Type="http://schemas.openxmlformats.org/officeDocument/2006/relationships/image" Target="../media/image22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6" Type="http://schemas.openxmlformats.org/officeDocument/2006/relationships/hyperlink" Target="https://creativecommons.org/licenses/by-nc-nd/3.0/" TargetMode="External" /><Relationship Id="rId5" Type="http://schemas.openxmlformats.org/officeDocument/2006/relationships/hyperlink" Target="https://www.fuentesaludable.com/que-alimentos-lipidos-son-considerados-buenos-para-el-organismo-humano/" TargetMode="External" /><Relationship Id="rId4" Type="http://schemas.openxmlformats.org/officeDocument/2006/relationships/image" Target="../media/image2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hyperlink" Target="https://aulaaumentada.blogspot.com/2015_04_01_archive.html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6.jpg" /><Relationship Id="rId5" Type="http://schemas.openxmlformats.org/officeDocument/2006/relationships/hyperlink" Target="http://biomoleculasorga.blogspot.com/2016/03/las-biomoleculas-organicas-son.html" TargetMode="External" /><Relationship Id="rId4" Type="http://schemas.openxmlformats.org/officeDocument/2006/relationships/image" Target="../media/image2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adicalbarbatilo.blogspot.com/2016/10/hay-alguien-ahi-fuera-carbono-vs.html" TargetMode="External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creativecommons.org/licenses/by-nc/3.0/" TargetMode="External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Relationship Id="rId6" Type="http://schemas.openxmlformats.org/officeDocument/2006/relationships/hyperlink" Target="https://aliadosdasaude.blogspot.com/2016/08/vitaminas-esta-consumindo-quantidade-certa.html" TargetMode="External" /><Relationship Id="rId5" Type="http://schemas.openxmlformats.org/officeDocument/2006/relationships/image" Target="../media/image27.jpeg" /><Relationship Id="rId4" Type="http://schemas.openxmlformats.org/officeDocument/2006/relationships/image" Target="../media/image2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arras.live/vitaminas-alimentos-escenciales-fortalecer-sistema-inmunologico/" TargetMode="External" /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vitamin-png" TargetMode="External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0.jpeg" 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3.png" /><Relationship Id="rId7" Type="http://schemas.openxmlformats.org/officeDocument/2006/relationships/diagramColors" Target="../diagrams/colors5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chem.libretexts.org/Bookshelves/Biological_Chemistry/Supplemental_Modules_(Biological_Chemistry)/Metabolism/Nutrition" TargetMode="Externa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sionessanblas.blogspot.com/2020/05/vitamina-b12-alternativa-oral.html" TargetMode="External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coherente.com/top-10-alimentos-ricos-en-vitamina-b-nutricionista-online/" TargetMode="External" /><Relationship Id="rId2" Type="http://schemas.openxmlformats.org/officeDocument/2006/relationships/image" Target="../media/image3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xharun.com/vitamin-b-complex-benefits-and-side-effects/" TargetMode="External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acoherente.com/top-10-alimentos-ricos-en-vitamina-b-nutricionista-online/" TargetMode="External" /><Relationship Id="rId2" Type="http://schemas.openxmlformats.org/officeDocument/2006/relationships/image" Target="../media/image3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saludesamorsiempre.com/2017/02/vitaminas-para-el-cerebro.html" TargetMode="Externa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30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 /><Relationship Id="rId7" Type="http://schemas.microsoft.com/office/2007/relationships/diagramDrawing" Target="../diagrams/drawing6.xml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6.xml" /><Relationship Id="rId5" Type="http://schemas.openxmlformats.org/officeDocument/2006/relationships/diagramQuickStyle" Target="../diagrams/quickStyle6.xml" /><Relationship Id="rId4" Type="http://schemas.openxmlformats.org/officeDocument/2006/relationships/diagramLayout" Target="../diagrams/layout6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entesaludable.com/de-que-enfermedades-nos-previene-la-vitamina-a/" TargetMode="External" /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 /><Relationship Id="rId3" Type="http://schemas.openxmlformats.org/officeDocument/2006/relationships/hyperlink" Target="https://sciechimicheinformazionicorrette.blogspot.com/2018/12/la-vitamina-d-il-potente-ormone-per-il.html" TargetMode="External" /><Relationship Id="rId7" Type="http://schemas.openxmlformats.org/officeDocument/2006/relationships/diagramQuickStyle" Target="../diagrams/quickStyle7.xml" /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7.xml" /><Relationship Id="rId5" Type="http://schemas.openxmlformats.org/officeDocument/2006/relationships/diagramData" Target="../diagrams/data7.xml" /><Relationship Id="rId4" Type="http://schemas.openxmlformats.org/officeDocument/2006/relationships/image" Target="../media/image3.png" /><Relationship Id="rId9" Type="http://schemas.microsoft.com/office/2007/relationships/diagramDrawing" Target="../diagrams/drawing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belezaesaude.com/vitamina-e/" TargetMode="External" /><Relationship Id="rId2" Type="http://schemas.openxmlformats.org/officeDocument/2006/relationships/image" Target="../media/image4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www.vivereinmodonaturale.com/2018/05/i-migliori-sei-alimenti-ricchi-di.html" TargetMode="External" /><Relationship Id="rId4" Type="http://schemas.openxmlformats.org/officeDocument/2006/relationships/image" Target="../media/image42.jp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2.png" /><Relationship Id="rId7" Type="http://schemas.openxmlformats.org/officeDocument/2006/relationships/hyperlink" Target="https://calisthenicsroutinegym.blogspot.com/2020/09/el-peligro-de-dejar-los-carbohidratos.html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8.jpeg" /><Relationship Id="rId5" Type="http://schemas.openxmlformats.org/officeDocument/2006/relationships/hyperlink" Target="https://www.mundofitness.com/hidratos-de-carbono-para-entrenar-su-importancia-en-el-fitness/" TargetMode="External" /><Relationship Id="rId4" Type="http://schemas.openxmlformats.org/officeDocument/2006/relationships/image" Target="../media/image7.jpeg" /><Relationship Id="rId9" Type="http://schemas.openxmlformats.org/officeDocument/2006/relationships/hyperlink" Target="https://expertfightingtips.com/es/los-carbohidratos-que-necesitas-para-entrenar/" TargetMode="Externa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nacorrales.com/blogelenacorrales/como-planificar-un-menu-equilibrado-ii/" TargetMode="External" /><Relationship Id="rId2" Type="http://schemas.openxmlformats.org/officeDocument/2006/relationships/image" Target="../media/image43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open.oregonstate.education/animalnutrition/chapter/chapter-3/" TargetMode="External" /><Relationship Id="rId5" Type="http://schemas.openxmlformats.org/officeDocument/2006/relationships/image" Target="../media/image11.jpg" /><Relationship Id="rId4" Type="http://schemas.openxmlformats.org/officeDocument/2006/relationships/hyperlink" Target="https://courses.lumenlearning.com/suny-nutrition/chapter/2-11-simple-carbohydrates/" TargetMode="Externa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.libretexts.org/Courses/American_Public_University/APUS:_An_Introduction_to_Nutrition_(Byerley)/Text_2ed/03:_Carbohydrates/3.02:_A_Closer_Look_at_Carbohydrates" TargetMode="External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 /><Relationship Id="rId3" Type="http://schemas.openxmlformats.org/officeDocument/2006/relationships/image" Target="../media/image17.jpg" /><Relationship Id="rId7" Type="http://schemas.openxmlformats.org/officeDocument/2006/relationships/image" Target="../media/image3.png" /><Relationship Id="rId12" Type="http://schemas.microsoft.com/office/2007/relationships/diagramDrawing" Target="../diagrams/drawing3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gominolasdepetroleo.com/2018/10/que-no-te-lien-con-el-azucar.html" TargetMode="External" /><Relationship Id="rId11" Type="http://schemas.openxmlformats.org/officeDocument/2006/relationships/diagramColors" Target="../diagrams/colors3.xml" /><Relationship Id="rId5" Type="http://schemas.openxmlformats.org/officeDocument/2006/relationships/image" Target="../media/image18.png" /><Relationship Id="rId10" Type="http://schemas.openxmlformats.org/officeDocument/2006/relationships/diagramQuickStyle" Target="../diagrams/quickStyle3.xml" /><Relationship Id="rId4" Type="http://schemas.openxmlformats.org/officeDocument/2006/relationships/hyperlink" Target="https://www.nutricionvive.com/index.php/grasa-o-azucar-quien-es-el-malo-2a-parte/" TargetMode="External" /><Relationship Id="rId9" Type="http://schemas.openxmlformats.org/officeDocument/2006/relationships/diagramLayout" Target="../diagrams/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A70F40A-D18F-4F05-A106-6D2CB24DC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42FCE0-A9C1-8E64-B1C1-1EC0D0AD3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3" name="Picture 28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0A3A2-0ECD-C820-B7F0-3D21D0AE1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s-ES"/>
              <a:t>biomoléculas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68AA2-C564-BCF7-87A4-B70EAAAE2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L. Higa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28ECC-F16F-378A-76F0-DF5D13A0D9FF}"/>
              </a:ext>
            </a:extLst>
          </p:cNvPr>
          <p:cNvSpPr txBox="1"/>
          <p:nvPr/>
        </p:nvSpPr>
        <p:spPr>
          <a:xfrm>
            <a:off x="10072510" y="6657945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4" tooltip="https://biomoleculas-ntics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s-MX" sz="700">
                <a:solidFill>
                  <a:srgbClr val="FFFFFF"/>
                </a:solidFill>
              </a:rPr>
              <a:t> by Unknown Author is licensed under </a:t>
            </a:r>
            <a:r>
              <a:rPr lang="es-MX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067C-BDCB-2895-8C34-FB91D0D0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disacáridos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383D6-A087-6B50-30A5-8572689C1B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/>
              <a:t>Se forman uniendo dos monosacáridos</a:t>
            </a:r>
          </a:p>
          <a:p>
            <a:r>
              <a:rPr lang="es-ES"/>
              <a:t>Lactosa</a:t>
            </a:r>
          </a:p>
          <a:p>
            <a:r>
              <a:rPr lang="es-ES"/>
              <a:t>Sacarosa</a:t>
            </a:r>
          </a:p>
          <a:p>
            <a:r>
              <a:rPr lang="es-ES"/>
              <a:t>Se degradan hasta glucosa en el organismo para su utilización en el organismo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AE94ADDC-FBCA-4838-8D97-4B0770AF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EDB06F6B-6027-4B19-829E-EEDE91726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99C301-F106-8C2B-D5CA-B3A8B9BBD85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6342" b="17529"/>
          <a:stretch/>
        </p:blipFill>
        <p:spPr>
          <a:xfrm>
            <a:off x="404326" y="1191227"/>
            <a:ext cx="6180199" cy="140892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Chart, radar chart&#10;&#10;Description automatically generated">
            <a:extLst>
              <a:ext uri="{FF2B5EF4-FFF2-40B4-BE49-F238E27FC236}">
                <a16:creationId xmlns:a16="http://schemas.microsoft.com/office/drawing/2014/main" id="{31004373-F547-CEAA-1B7E-31F594F968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584525" y="2457128"/>
            <a:ext cx="5022206" cy="2498547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21">
            <a:extLst>
              <a:ext uri="{FF2B5EF4-FFF2-40B4-BE49-F238E27FC236}">
                <a16:creationId xmlns:a16="http://schemas.microsoft.com/office/drawing/2014/main" id="{F0CA11D6-C4F1-476E-8455-2C26DEDE9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33" name="Picture 23">
            <a:extLst>
              <a:ext uri="{FF2B5EF4-FFF2-40B4-BE49-F238E27FC236}">
                <a16:creationId xmlns:a16="http://schemas.microsoft.com/office/drawing/2014/main" id="{90717727-6E80-4D56-AF23-9E0AE1D5A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67C625-2081-4759-CC58-9B17740B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disacáridos</a:t>
            </a:r>
          </a:p>
        </p:txBody>
      </p:sp>
    </p:spTree>
    <p:extLst>
      <p:ext uri="{BB962C8B-B14F-4D97-AF65-F5344CB8AC3E}">
        <p14:creationId xmlns:p14="http://schemas.microsoft.com/office/powerpoint/2010/main" val="329667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4B0BCC06-49B5-41A2-BE06-72CD50162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DA5EE1A8-1853-47FD-B2AF-F9B30F6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A8F020-0103-03EA-E998-87C8AB001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2106"/>
          <a:stretch/>
        </p:blipFill>
        <p:spPr>
          <a:xfrm>
            <a:off x="643464" y="3731990"/>
            <a:ext cx="7375581" cy="1151512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283317-0575-CE9F-D5DF-F81E0B82F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21652" y="966620"/>
            <a:ext cx="5625041" cy="1723320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6B08740F-F74B-4D7C-A4BC-B980C99F7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051B3C-F274-94A4-FBF0-0D13EDA5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es-ES"/>
              <a:t>polisacáridos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D9302-4EFF-39B8-F1A5-53B00E288A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ES" sz="1800"/>
              <a:t>Carbohidratos complejos</a:t>
            </a:r>
          </a:p>
          <a:p>
            <a:r>
              <a:rPr lang="es-ES" sz="1800"/>
              <a:t>Su función primordial en el organismo es de reserva de energía</a:t>
            </a:r>
          </a:p>
          <a:p>
            <a:r>
              <a:rPr lang="es-ES" sz="1800"/>
              <a:t>Ejemplo: almidón.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804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indoor, meal&#10;&#10;Description automatically generated">
            <a:extLst>
              <a:ext uri="{FF2B5EF4-FFF2-40B4-BE49-F238E27FC236}">
                <a16:creationId xmlns:a16="http://schemas.microsoft.com/office/drawing/2014/main" id="{735720D6-46B3-126E-7B32-AA7284113A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7898" b="5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2561DD-8D3C-291D-B4D7-B6B156EF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proteinas</a:t>
            </a:r>
          </a:p>
        </p:txBody>
      </p:sp>
    </p:spTree>
    <p:extLst>
      <p:ext uri="{BB962C8B-B14F-4D97-AF65-F5344CB8AC3E}">
        <p14:creationId xmlns:p14="http://schemas.microsoft.com/office/powerpoint/2010/main" val="106719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A0EAB-B8BA-47B4-4AB5-AF858C568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4" r="3107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19025E-3B62-987C-A9C4-3FAF5A7B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proteínas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4D75F-16A9-D9C9-D53D-84D3FAF4AF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 dirty="0"/>
              <a:t>Sustancias complejas que contienen carbono, hidrógeno, oxígeno y nitrógeno</a:t>
            </a:r>
          </a:p>
          <a:p>
            <a:r>
              <a:rPr lang="es-MX" sz="1800" dirty="0"/>
              <a:t>Intervienen en funciones vitales como metabolismo e inmunidad</a:t>
            </a:r>
          </a:p>
          <a:p>
            <a:r>
              <a:rPr lang="es-MX" sz="1800" dirty="0"/>
              <a:t>Formadas por combinación de aminoácidos</a:t>
            </a:r>
          </a:p>
        </p:txBody>
      </p:sp>
    </p:spTree>
    <p:extLst>
      <p:ext uri="{BB962C8B-B14F-4D97-AF65-F5344CB8AC3E}">
        <p14:creationId xmlns:p14="http://schemas.microsoft.com/office/powerpoint/2010/main" val="408334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E4067-43AC-755E-3A27-0E661FA6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proteínas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60B1B-76AB-65AC-A88E-BEC84C58C7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Constituyen alrededor del 50% del peso seco de los tejidos</a:t>
            </a:r>
          </a:p>
          <a:p>
            <a:r>
              <a:rPr lang="es-MX" dirty="0"/>
              <a:t>Funciones mas importantes son estructurales, forman parte de la colágena o de la membrana celular</a:t>
            </a:r>
          </a:p>
          <a:p>
            <a:r>
              <a:rPr lang="es-MX" dirty="0"/>
              <a:t>Forman enzimas, anticuerpos y parte de algunas hormonas</a:t>
            </a:r>
          </a:p>
          <a:p>
            <a:r>
              <a:rPr lang="es-MX" dirty="0"/>
              <a:t>Aportan energía</a:t>
            </a:r>
          </a:p>
          <a:p>
            <a:r>
              <a:rPr lang="es-MX" dirty="0"/>
              <a:t>1 gramo de proteína aporta 4 Cal</a:t>
            </a:r>
          </a:p>
        </p:txBody>
      </p:sp>
    </p:spTree>
    <p:extLst>
      <p:ext uri="{BB962C8B-B14F-4D97-AF65-F5344CB8AC3E}">
        <p14:creationId xmlns:p14="http://schemas.microsoft.com/office/powerpoint/2010/main" val="232525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EA8B61A-2886-413E-9007-E458CA20B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B577446-7045-4DE1-81C6-12CB1613B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5118B12-A330-337F-268D-979D15589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150" r="5596" b="1"/>
          <a:stretch/>
        </p:blipFill>
        <p:spPr>
          <a:xfrm>
            <a:off x="5125153" y="1"/>
            <a:ext cx="7066847" cy="3428999"/>
          </a:xfrm>
          <a:prstGeom prst="rect">
            <a:avLst/>
          </a:prstGeom>
        </p:spPr>
      </p:pic>
      <p:pic>
        <p:nvPicPr>
          <p:cNvPr id="7" name="Picture 6" descr="Chart, diagram, schematic&#10;&#10;Description automatically generated">
            <a:extLst>
              <a:ext uri="{FF2B5EF4-FFF2-40B4-BE49-F238E27FC236}">
                <a16:creationId xmlns:a16="http://schemas.microsoft.com/office/drawing/2014/main" id="{D6ADC7C7-97FD-51EC-0DA7-F015620B9B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3293" r="-1" b="22010"/>
          <a:stretch/>
        </p:blipFill>
        <p:spPr>
          <a:xfrm>
            <a:off x="5125150" y="3428999"/>
            <a:ext cx="7066847" cy="3429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385C2C-5D27-43F7-841B-394D345A7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61807" y="3433232"/>
            <a:ext cx="6990862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655637A-121A-4284-80AA-048EE374E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494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1F856E-AF2A-4099-A8E0-432745BEC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CDA987-3356-50B3-3ABC-54F06E8B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1358901"/>
            <a:ext cx="3163002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proteínas</a:t>
            </a:r>
          </a:p>
        </p:txBody>
      </p:sp>
    </p:spTree>
    <p:extLst>
      <p:ext uri="{BB962C8B-B14F-4D97-AF65-F5344CB8AC3E}">
        <p14:creationId xmlns:p14="http://schemas.microsoft.com/office/powerpoint/2010/main" val="373389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plate, indoor, arranged, sliced&#10;&#10;Description automatically generated">
            <a:extLst>
              <a:ext uri="{FF2B5EF4-FFF2-40B4-BE49-F238E27FC236}">
                <a16:creationId xmlns:a16="http://schemas.microsoft.com/office/drawing/2014/main" id="{FA852058-9B6D-E11B-F4E1-B4A0508749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319" b="18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FDA42-A3FE-0F19-4B2F-91004C550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lípidos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5018F-3484-BB66-45C0-D83F2297CEAA}"/>
              </a:ext>
            </a:extLst>
          </p:cNvPr>
          <p:cNvSpPr txBox="1"/>
          <p:nvPr/>
        </p:nvSpPr>
        <p:spPr>
          <a:xfrm>
            <a:off x="9783970" y="6657945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5" tooltip="https://www.fuentesaludable.com/que-alimentos-lipidos-son-considerados-buenos-para-el-organismo-hum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s-MX" sz="700">
                <a:solidFill>
                  <a:srgbClr val="FFFFFF"/>
                </a:solidFill>
              </a:rPr>
              <a:t> by Unknown Author is licensed under </a:t>
            </a:r>
            <a:r>
              <a:rPr lang="es-MX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9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FE54-B40E-4B33-C271-A908F6DA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MX" dirty="0"/>
              <a:t>lípidos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B80778-8187-0250-F7EA-53C4F0D6A02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2050905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650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CE3B82-2663-428D-B8FC-6D7F0F807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964AE96-0DA1-4E62-9E86-854C3A04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98C3B650-744C-4B8E-B324-CCA30E5EA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550655"/>
            <a:ext cx="10364452" cy="3690466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1EFCCF8-6A45-1768-4C39-515FAFB94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0081" y="835493"/>
            <a:ext cx="4934056" cy="3120789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2530508-5B81-F5F6-E16A-C3C605142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177864" y="1593684"/>
            <a:ext cx="4936638" cy="1604407"/>
          </a:xfrm>
          <a:prstGeom prst="roundRect">
            <a:avLst>
              <a:gd name="adj" fmla="val 5301"/>
            </a:avLst>
          </a:prstGeom>
          <a:ln w="82550" cap="sq">
            <a:noFill/>
            <a:miter lim="800000"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9FA16B7-51FC-4F20-9D0C-6627A789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F0028E-50BA-4248-806E-A0C83A0E9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A16B8-EADD-A06D-7079-875797FA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lípidos</a:t>
            </a:r>
          </a:p>
        </p:txBody>
      </p:sp>
    </p:spTree>
    <p:extLst>
      <p:ext uri="{BB962C8B-B14F-4D97-AF65-F5344CB8AC3E}">
        <p14:creationId xmlns:p14="http://schemas.microsoft.com/office/powerpoint/2010/main" val="42783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BF5A973-E0A7-694F-F10A-B6FFAB90A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48643" y="1009068"/>
            <a:ext cx="6299887" cy="4724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FDB0-3997-FD19-0A8D-08F7E96A06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es-ES" sz="1800"/>
              <a:t>Compuestos quìmicos que se encuentran en todos los organismos vivos</a:t>
            </a:r>
          </a:p>
          <a:p>
            <a:r>
              <a:rPr lang="es-ES" sz="1800"/>
              <a:t>Contienen carbono, hidrógeno, oxígeno, nitrógeno, sulfuro y fósforo</a:t>
            </a:r>
          </a:p>
          <a:p>
            <a:r>
              <a:rPr lang="es-ES" sz="1800"/>
              <a:t>Cumplen con funciones esenciales para la vida</a:t>
            </a:r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9BB6F-913B-C65A-512A-7D59A3718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s-ES"/>
              <a:t>¿qué son?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ABECB-6CE3-2A27-5AAD-13243101C34F}"/>
              </a:ext>
            </a:extLst>
          </p:cNvPr>
          <p:cNvSpPr txBox="1"/>
          <p:nvPr/>
        </p:nvSpPr>
        <p:spPr>
          <a:xfrm>
            <a:off x="9284770" y="5533928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://radicalbarbatilo.blogspot.com/2016/10/hay-alguien-ahi-fuera-carbono-v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s-MX" sz="700">
                <a:solidFill>
                  <a:srgbClr val="FFFFFF"/>
                </a:solidFill>
              </a:rPr>
              <a:t> by Unknown Author is licensed under </a:t>
            </a:r>
            <a:r>
              <a:rPr lang="es-MX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02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ebsite&#10;&#10;Description automatically generated">
            <a:extLst>
              <a:ext uri="{FF2B5EF4-FFF2-40B4-BE49-F238E27FC236}">
                <a16:creationId xmlns:a16="http://schemas.microsoft.com/office/drawing/2014/main" id="{35779563-9608-4A95-AD3F-BAD065912C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224" b="10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F01B74-F32F-08C4-10AB-E6BD0676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vitaminas</a:t>
            </a:r>
          </a:p>
        </p:txBody>
      </p:sp>
    </p:spTree>
    <p:extLst>
      <p:ext uri="{BB962C8B-B14F-4D97-AF65-F5344CB8AC3E}">
        <p14:creationId xmlns:p14="http://schemas.microsoft.com/office/powerpoint/2010/main" val="113067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able, food, wooden, orange&#10;&#10;Description automatically generated">
            <a:extLst>
              <a:ext uri="{FF2B5EF4-FFF2-40B4-BE49-F238E27FC236}">
                <a16:creationId xmlns:a16="http://schemas.microsoft.com/office/drawing/2014/main" id="{4BAF6E39-BF24-DE19-941A-8F740D3DD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27" r="7176" b="-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4C9CC8-65A1-4E51-378C-4F145CBF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Generalidades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67B4F-EA04-07AA-5771-16FFE20810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Micronutrientes con funciones diversas en el organismo</a:t>
            </a:r>
          </a:p>
          <a:p>
            <a:r>
              <a:rPr lang="es-MX" sz="1800"/>
              <a:t>Catalizadores bioquímicos (precursores de coenzimas, etc…)</a:t>
            </a:r>
          </a:p>
          <a:p>
            <a:r>
              <a:rPr lang="es-MX" sz="1800"/>
              <a:t>Necesarias para el funcionamiento celular, crecimiento y desarrollo normales</a:t>
            </a:r>
          </a:p>
          <a:p>
            <a:endParaRPr lang="es-MX" sz="1800"/>
          </a:p>
        </p:txBody>
      </p:sp>
    </p:spTree>
    <p:extLst>
      <p:ext uri="{BB962C8B-B14F-4D97-AF65-F5344CB8AC3E}">
        <p14:creationId xmlns:p14="http://schemas.microsoft.com/office/powerpoint/2010/main" val="77971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port, several&#10;&#10;Description automatically generated">
            <a:extLst>
              <a:ext uri="{FF2B5EF4-FFF2-40B4-BE49-F238E27FC236}">
                <a16:creationId xmlns:a16="http://schemas.microsoft.com/office/drawing/2014/main" id="{1A205BD8-8167-C558-1E11-D73777B63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8922" y="2976966"/>
            <a:ext cx="4103077" cy="41030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9085B1-15A1-A74A-61FA-82F13435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vitaminas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9A0CA-0221-EBF4-462D-BBC73B2DF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hidrosolubles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D620-74B6-F3CB-9510-8092C4347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/>
              <a:t>liposolubles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4AE014-C2EA-FF55-54B3-0CF05D71C5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Vitamina c</a:t>
            </a:r>
          </a:p>
          <a:p>
            <a:r>
              <a:rPr lang="es-MX" dirty="0"/>
              <a:t>Complejo b (1, 2, 3, 5, 6, 8, 9, 12)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FB5B1-AF06-8C68-5F20-099F97E18F7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MX" dirty="0"/>
              <a:t>A</a:t>
            </a:r>
          </a:p>
          <a:p>
            <a:r>
              <a:rPr lang="es-MX" dirty="0"/>
              <a:t>D</a:t>
            </a:r>
          </a:p>
          <a:p>
            <a:r>
              <a:rPr lang="es-MX" dirty="0"/>
              <a:t>E</a:t>
            </a:r>
          </a:p>
          <a:p>
            <a:r>
              <a:rPr lang="es-MX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52457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íldoras coloridas apiladas para crear un gráfico de barras">
            <a:extLst>
              <a:ext uri="{FF2B5EF4-FFF2-40B4-BE49-F238E27FC236}">
                <a16:creationId xmlns:a16="http://schemas.microsoft.com/office/drawing/2014/main" id="{58EA6A12-5F27-4321-237D-4A5615ACB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7997" b="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D3DB1-5943-6271-16E0-5583A410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VITAMINAS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A1DE1-270C-6E98-3810-80A8427D3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HIDROSOLUBLES</a:t>
            </a:r>
          </a:p>
        </p:txBody>
      </p:sp>
    </p:spTree>
    <p:extLst>
      <p:ext uri="{BB962C8B-B14F-4D97-AF65-F5344CB8AC3E}">
        <p14:creationId xmlns:p14="http://schemas.microsoft.com/office/powerpoint/2010/main" val="3455788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F0AFA-CB2F-F20B-97B5-D37B44E1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s-MX" sz="2800"/>
              <a:t>Vitaminas hidrosolubles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DABD7F-787B-D7E7-1297-0EC08144CD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89768225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599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5F3F9620-B492-499F-B279-C43A5FC22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1">
            <a:extLst>
              <a:ext uri="{FF2B5EF4-FFF2-40B4-BE49-F238E27FC236}">
                <a16:creationId xmlns:a16="http://schemas.microsoft.com/office/drawing/2014/main" id="{C19C663E-9BA6-4496-BC9B-93FF2283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57"/>
          <a:stretch/>
        </p:blipFill>
        <p:spPr>
          <a:xfrm>
            <a:off x="0" y="0"/>
            <a:ext cx="12192000" cy="3651393"/>
          </a:xfrm>
          <a:prstGeom prst="rect">
            <a:avLst/>
          </a:prstGeom>
        </p:spPr>
      </p:pic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4B9D172-F01F-B1DC-90F7-FD5DCB24C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12599" y="3775545"/>
            <a:ext cx="9259359" cy="2283398"/>
          </a:xfrm>
          <a:prstGeom prst="roundRect">
            <a:avLst>
              <a:gd name="adj" fmla="val 0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F28EC2-7576-4063-8685-C3F01C33E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0" r="21258"/>
          <a:stretch/>
        </p:blipFill>
        <p:spPr>
          <a:xfrm>
            <a:off x="0" y="4238951"/>
            <a:ext cx="9600237" cy="2619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E37F02-605D-58F3-2750-FF29AA46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49" y="618517"/>
            <a:ext cx="3748035" cy="5641606"/>
          </a:xfrm>
        </p:spPr>
        <p:txBody>
          <a:bodyPr>
            <a:normAutofit/>
          </a:bodyPr>
          <a:lstStyle/>
          <a:p>
            <a:r>
              <a:rPr lang="es-MX" dirty="0"/>
              <a:t>Vitamina b1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881FC-C556-52A5-A0F4-0FA15102F8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22724" y="618519"/>
            <a:ext cx="7104186" cy="3157026"/>
          </a:xfrm>
        </p:spPr>
        <p:txBody>
          <a:bodyPr>
            <a:normAutofit/>
          </a:bodyPr>
          <a:lstStyle/>
          <a:p>
            <a:r>
              <a:rPr lang="es-MX" dirty="0"/>
              <a:t>Tiamina</a:t>
            </a:r>
          </a:p>
          <a:p>
            <a:r>
              <a:rPr lang="es-MX" dirty="0"/>
              <a:t>Ayuda a convertir carbohidratos en energía</a:t>
            </a:r>
          </a:p>
          <a:p>
            <a:r>
              <a:rPr lang="es-MX" dirty="0"/>
              <a:t>Esencial para el funcionamiento del corazón y las neuronas sanas</a:t>
            </a:r>
          </a:p>
        </p:txBody>
      </p:sp>
    </p:spTree>
    <p:extLst>
      <p:ext uri="{BB962C8B-B14F-4D97-AF65-F5344CB8AC3E}">
        <p14:creationId xmlns:p14="http://schemas.microsoft.com/office/powerpoint/2010/main" val="342622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EAE09A1-ED59-5A57-128B-1419A37F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5" y="1127420"/>
            <a:ext cx="6909479" cy="4612077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12DA92-AE63-7615-4927-8B3F39E0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/>
              <a:t>Vitamina b2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B539-9BFC-9FD4-9F46-BDBE6B619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Riboflavina</a:t>
            </a:r>
          </a:p>
          <a:p>
            <a:r>
              <a:rPr lang="es-MX" sz="1800"/>
              <a:t>Forma parte del metabolismo energético</a:t>
            </a:r>
          </a:p>
          <a:p>
            <a:r>
              <a:rPr lang="es-MX" sz="1800"/>
              <a:t>Mantiene la salud de tejidos epiteliales</a:t>
            </a:r>
          </a:p>
        </p:txBody>
      </p:sp>
    </p:spTree>
    <p:extLst>
      <p:ext uri="{BB962C8B-B14F-4D97-AF65-F5344CB8AC3E}">
        <p14:creationId xmlns:p14="http://schemas.microsoft.com/office/powerpoint/2010/main" val="276765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1285131D-4DDA-776D-D1D0-83A455A3C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69" r="1" b="6707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D9C8AD-EE41-F31D-F3B4-6C11035C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b3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08EE-E1D9-B0C0-E358-B4E9399A0D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Niacina</a:t>
            </a:r>
          </a:p>
          <a:p>
            <a:r>
              <a:rPr lang="es-MX" sz="1800"/>
              <a:t>Ayuda a mantener la piel saludable</a:t>
            </a:r>
          </a:p>
          <a:p>
            <a:r>
              <a:rPr lang="es-MX" sz="1800"/>
              <a:t>En dosis altas también tiene efectos que reducen el colesterol</a:t>
            </a:r>
          </a:p>
        </p:txBody>
      </p:sp>
    </p:spTree>
    <p:extLst>
      <p:ext uri="{BB962C8B-B14F-4D97-AF65-F5344CB8AC3E}">
        <p14:creationId xmlns:p14="http://schemas.microsoft.com/office/powerpoint/2010/main" val="290333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late, vegetable, arranged&#10;&#10;Description automatically generated">
            <a:extLst>
              <a:ext uri="{FF2B5EF4-FFF2-40B4-BE49-F238E27FC236}">
                <a16:creationId xmlns:a16="http://schemas.microsoft.com/office/drawing/2014/main" id="{77A82FB5-A6C6-7E80-04B8-C0EF6779A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5" y="1516079"/>
            <a:ext cx="6909479" cy="3834760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29ABF-0970-D351-5BE4-5C23BD16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/>
              <a:t>Vitamina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F0FFE-1232-890C-5039-BE93354C66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Ácido pantoténico</a:t>
            </a:r>
          </a:p>
          <a:p>
            <a:r>
              <a:rPr lang="es-MX" sz="1800"/>
              <a:t>Metabolismo de alimentos</a:t>
            </a:r>
          </a:p>
          <a:p>
            <a:r>
              <a:rPr lang="es-MX" sz="1800"/>
              <a:t>Producción de hormonas y colesterol</a:t>
            </a:r>
          </a:p>
        </p:txBody>
      </p:sp>
    </p:spTree>
    <p:extLst>
      <p:ext uri="{BB962C8B-B14F-4D97-AF65-F5344CB8AC3E}">
        <p14:creationId xmlns:p14="http://schemas.microsoft.com/office/powerpoint/2010/main" val="362737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6CD7154-764B-5369-62CD-CE126B261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72" r="1" b="6604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E16E02-1B5F-1DDC-AF37-4B242204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b6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A370-7A49-5BA7-4519-35C596DE1D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Piridoxina</a:t>
            </a:r>
          </a:p>
          <a:p>
            <a:r>
              <a:rPr lang="es-MX" sz="1800"/>
              <a:t>Formación de glóbulos rojos y mantenimiento de la función cerebral</a:t>
            </a:r>
          </a:p>
          <a:p>
            <a:r>
              <a:rPr lang="es-MX" sz="1800"/>
              <a:t>Mientras más proteína coma, más piridoxina requiere el cuerpo</a:t>
            </a:r>
          </a:p>
        </p:txBody>
      </p:sp>
    </p:spTree>
    <p:extLst>
      <p:ext uri="{BB962C8B-B14F-4D97-AF65-F5344CB8AC3E}">
        <p14:creationId xmlns:p14="http://schemas.microsoft.com/office/powerpoint/2010/main" val="26444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17E639-5738-4605-929E-122219831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C8973-F6B6-191A-3822-55C4ADF6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3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/>
              <a:t>¿cuáles son?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8BF9-9648-D3EB-5408-42D2FB843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463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ES" sz="1800"/>
              <a:t>Carbohidratos</a:t>
            </a:r>
          </a:p>
          <a:p>
            <a:r>
              <a:rPr lang="es-ES" sz="1800"/>
              <a:t>Lípidos</a:t>
            </a:r>
          </a:p>
          <a:p>
            <a:r>
              <a:rPr lang="es-ES" sz="1800"/>
              <a:t>Proteínas</a:t>
            </a:r>
          </a:p>
          <a:p>
            <a:r>
              <a:rPr lang="es-ES" sz="1800"/>
              <a:t>Ácidos nucléicos</a:t>
            </a: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15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FA8CE-F830-2AC3-CA6C-E32BB93695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4" r="31071"/>
          <a:stretch/>
        </p:blipFill>
        <p:spPr>
          <a:xfrm>
            <a:off x="4712842" y="10"/>
            <a:ext cx="7479157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0"/>
          <a:stretch/>
        </p:blipFill>
        <p:spPr>
          <a:xfrm>
            <a:off x="4651242" y="0"/>
            <a:ext cx="75407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2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getales y frutas variadas">
            <a:extLst>
              <a:ext uri="{FF2B5EF4-FFF2-40B4-BE49-F238E27FC236}">
                <a16:creationId xmlns:a16="http://schemas.microsoft.com/office/drawing/2014/main" id="{608542D8-3309-1417-45BF-0FA2E3FD6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3" r="7460" b="-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B9B5A3-46F7-8854-FAB9-304E2C4D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b7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C3992-78FA-48AB-263D-A32C649EB0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Biotina</a:t>
            </a:r>
          </a:p>
          <a:p>
            <a:r>
              <a:rPr lang="es-MX" sz="1800"/>
              <a:t>Esencial para el metabolismo de proteínas y carbohidratos</a:t>
            </a:r>
          </a:p>
          <a:p>
            <a:r>
              <a:rPr lang="es-MX" sz="1800"/>
              <a:t>Esencial para el metabolismo de hormonas y colesterol</a:t>
            </a:r>
          </a:p>
        </p:txBody>
      </p:sp>
    </p:spTree>
    <p:extLst>
      <p:ext uri="{BB962C8B-B14F-4D97-AF65-F5344CB8AC3E}">
        <p14:creationId xmlns:p14="http://schemas.microsoft.com/office/powerpoint/2010/main" val="1300594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609D7-DCD0-9AD7-1598-D722E7C7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b9</a:t>
            </a:r>
            <a:endParaRPr lang="es-MX"/>
          </a:p>
        </p:txBody>
      </p:sp>
      <p:pic>
        <p:nvPicPr>
          <p:cNvPr id="8" name="Picture 7" descr="A picture containing text, food, vegetable, counter&#10;&#10;Description automatically generated">
            <a:extLst>
              <a:ext uri="{FF2B5EF4-FFF2-40B4-BE49-F238E27FC236}">
                <a16:creationId xmlns:a16="http://schemas.microsoft.com/office/drawing/2014/main" id="{3DC1865F-F597-C1E5-2932-C79304B0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1487" y="1283378"/>
            <a:ext cx="6373490" cy="42383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49D89-40F9-884C-A6CD-5F81E64620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Ácido fólico</a:t>
            </a:r>
          </a:p>
          <a:p>
            <a:r>
              <a:rPr lang="es-MX" sz="1800"/>
              <a:t>Actúa junto con la vitamina b12 para la formación de glóbulos rojos</a:t>
            </a:r>
          </a:p>
          <a:p>
            <a:r>
              <a:rPr lang="es-MX" sz="1800"/>
              <a:t>Necesario para la producción de ADN, QUE CONTROLA EL CRECIMIENTO TISULAR Y LA FUNCIÓN CELULAR</a:t>
            </a:r>
          </a:p>
        </p:txBody>
      </p:sp>
    </p:spTree>
    <p:extLst>
      <p:ext uri="{BB962C8B-B14F-4D97-AF65-F5344CB8AC3E}">
        <p14:creationId xmlns:p14="http://schemas.microsoft.com/office/powerpoint/2010/main" val="1179781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D4F1-D592-6B6C-54C4-006E99E7C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" r="1" b="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4D730B-FACF-F428-43E8-274ADDE7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B12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5C96A-7AF4-7B97-8849-F5AA932F34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CIANOCOBALAMINA</a:t>
            </a:r>
          </a:p>
          <a:p>
            <a:r>
              <a:rPr lang="es-MX" sz="1800"/>
              <a:t>ESENCIAL PARA SÍNTESIS DE ADN</a:t>
            </a:r>
          </a:p>
        </p:txBody>
      </p:sp>
    </p:spTree>
    <p:extLst>
      <p:ext uri="{BB962C8B-B14F-4D97-AF65-F5344CB8AC3E}">
        <p14:creationId xmlns:p14="http://schemas.microsoft.com/office/powerpoint/2010/main" val="109191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8C0F-259C-756F-2F31-C3B8AA28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VITAMINA 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9FA6-F5CD-D568-32D6-6C4A914BC2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/>
              <a:t>Ácido ASCÓRBICO </a:t>
            </a:r>
          </a:p>
          <a:p>
            <a:r>
              <a:rPr lang="es-ES" dirty="0"/>
              <a:t>Antioxidante</a:t>
            </a:r>
          </a:p>
          <a:p>
            <a:r>
              <a:rPr lang="es-ES"/>
              <a:t>Repara tejidos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8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íldoras coloridas apiladas para crear un gráfico de barras">
            <a:extLst>
              <a:ext uri="{FF2B5EF4-FFF2-40B4-BE49-F238E27FC236}">
                <a16:creationId xmlns:a16="http://schemas.microsoft.com/office/drawing/2014/main" id="{A477DAB6-4509-2B02-B07A-A16A49EF93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7997" b="1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A217A2-A375-1A8A-2122-92F5DF96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VITAMINAS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ED5C8-B278-346F-7110-83D7ED7CB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1012" y="3886200"/>
            <a:ext cx="8689976" cy="1371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solidFill>
                  <a:schemeClr val="tx1">
                    <a:lumMod val="65000"/>
                    <a:lumOff val="35000"/>
                  </a:schemeClr>
                </a:solidFill>
              </a:rPr>
              <a:t>LIPOSOLUBLES</a:t>
            </a:r>
          </a:p>
        </p:txBody>
      </p:sp>
    </p:spTree>
    <p:extLst>
      <p:ext uri="{BB962C8B-B14F-4D97-AF65-F5344CB8AC3E}">
        <p14:creationId xmlns:p14="http://schemas.microsoft.com/office/powerpoint/2010/main" val="2841420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045EDB-9848-48E1-AF93-51B94A6B4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4422B-56E5-E6F8-BA4E-741B9C1E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43991"/>
            <a:ext cx="3145305" cy="4157256"/>
          </a:xfrm>
        </p:spPr>
        <p:txBody>
          <a:bodyPr>
            <a:normAutofit/>
          </a:bodyPr>
          <a:lstStyle/>
          <a:p>
            <a:pPr algn="l"/>
            <a:r>
              <a:rPr lang="es-MX" sz="3700"/>
              <a:t>VITAMINAS LIPOSOLUBLES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99DAEF2-2587-42F9-A6E0-D0002FD4D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1253578"/>
            <a:ext cx="6926319" cy="4338083"/>
          </a:xfrm>
          <a:prstGeom prst="roundRect">
            <a:avLst>
              <a:gd name="adj" fmla="val 215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82550" cap="sq">
            <a:solidFill>
              <a:schemeClr val="bg1">
                <a:lumMod val="95000"/>
              </a:schemeClr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6B48BD-04DD-4A15-B184-476ECCC40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1"/>
          <a:stretch/>
        </p:blipFill>
        <p:spPr>
          <a:xfrm>
            <a:off x="0" y="1"/>
            <a:ext cx="12192000" cy="1773382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955A91-D2A8-4886-1C4C-D9C9A20AEF4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7289623"/>
              </p:ext>
            </p:extLst>
          </p:nvPr>
        </p:nvGraphicFramePr>
        <p:xfrm>
          <a:off x="4964770" y="1625717"/>
          <a:ext cx="6305371" cy="359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373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plate, vegetable, meal&#10;&#10;Description automatically generated">
            <a:extLst>
              <a:ext uri="{FF2B5EF4-FFF2-40B4-BE49-F238E27FC236}">
                <a16:creationId xmlns:a16="http://schemas.microsoft.com/office/drawing/2014/main" id="{E0614F77-2BDE-E8E2-CC10-34DB7B604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305" r="1" b="1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8D751-7613-3ADC-924C-369AB696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A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77C9-500D-DDC6-8DA2-0A98C6123A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PARTICIPA EN LA FORMACIÓN Y MANTENIMIENTO DE DIENTES, TEJIDOS ÓSEOS Y BLANDOS, MEMBRANAS MUCOSAS Y PIEL</a:t>
            </a:r>
          </a:p>
        </p:txBody>
      </p:sp>
    </p:spTree>
    <p:extLst>
      <p:ext uri="{BB962C8B-B14F-4D97-AF65-F5344CB8AC3E}">
        <p14:creationId xmlns:p14="http://schemas.microsoft.com/office/powerpoint/2010/main" val="3477343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dish&#10;&#10;Description automatically generated">
            <a:extLst>
              <a:ext uri="{FF2B5EF4-FFF2-40B4-BE49-F238E27FC236}">
                <a16:creationId xmlns:a16="http://schemas.microsoft.com/office/drawing/2014/main" id="{78D53F88-8A2E-42A1-88C1-917FAA67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5" y="859677"/>
            <a:ext cx="7233185" cy="5388723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CF759-7B57-D0C7-446D-B2A8C7BD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/>
              <a:t>VITAMINA 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167DCE-8B4E-7D2D-9634-FBE0B575E03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3336163"/>
              </p:ext>
            </p:extLst>
          </p:nvPr>
        </p:nvGraphicFramePr>
        <p:xfrm>
          <a:off x="8196408" y="2367092"/>
          <a:ext cx="3352128" cy="388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71072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D4DD4CF-9732-4771-98FE-77886DC91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food, wooden, meal, variety&#10;&#10;Description automatically generated">
            <a:extLst>
              <a:ext uri="{FF2B5EF4-FFF2-40B4-BE49-F238E27FC236}">
                <a16:creationId xmlns:a16="http://schemas.microsoft.com/office/drawing/2014/main" id="{F3A7D358-F714-1707-D6E7-691F65C96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41" r="22287"/>
          <a:stretch/>
        </p:blipFill>
        <p:spPr>
          <a:xfrm>
            <a:off x="1" y="10"/>
            <a:ext cx="747915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861A9C-C970-4FFE-B67C-222B6F573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FDF82E-EBD8-4EC5-AD10-CD9E70EE8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8E7F5-B6E3-D52F-D0CD-0B43ED6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>VITAMINA 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5812-AD08-9676-FCA0-F4B75928CE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MX" sz="1800"/>
              <a:t>TOCOFEROL</a:t>
            </a:r>
          </a:p>
          <a:p>
            <a:r>
              <a:rPr lang="es-MX" sz="1800"/>
              <a:t>AYUDA A FORMA A GLÓBULOS ROJOS Y A UTILIZAR VITAMINA K</a:t>
            </a:r>
          </a:p>
        </p:txBody>
      </p:sp>
    </p:spTree>
    <p:extLst>
      <p:ext uri="{BB962C8B-B14F-4D97-AF65-F5344CB8AC3E}">
        <p14:creationId xmlns:p14="http://schemas.microsoft.com/office/powerpoint/2010/main" val="378295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357D7052-366C-573F-9EAA-30A77FDB2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708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96FBAF-838D-E323-2A5D-FA9DEC37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899" y="1358901"/>
            <a:ext cx="5280026" cy="27304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VITAMINA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5509-EE62-0D7A-4F68-208FEFDB58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98" y="4165600"/>
            <a:ext cx="5140954" cy="13715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INTERVIENE EN LA CASCADA DE LA COAGULACIÓN</a:t>
            </a:r>
          </a:p>
        </p:txBody>
      </p:sp>
    </p:spTree>
    <p:extLst>
      <p:ext uri="{BB962C8B-B14F-4D97-AF65-F5344CB8AC3E}">
        <p14:creationId xmlns:p14="http://schemas.microsoft.com/office/powerpoint/2010/main" val="304100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6847E33-9CB4-4B4F-92C5-07746313F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1" name="Picture 10" descr="A picture containing food, fruit, vegetable, different&#10;&#10;Description automatically generated">
            <a:extLst>
              <a:ext uri="{FF2B5EF4-FFF2-40B4-BE49-F238E27FC236}">
                <a16:creationId xmlns:a16="http://schemas.microsoft.com/office/drawing/2014/main" id="{15BDDEDF-757D-4E7A-E4F0-3BE7AEE3A3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374" b="7067"/>
          <a:stretch/>
        </p:blipFill>
        <p:spPr>
          <a:xfrm>
            <a:off x="-2" y="-1"/>
            <a:ext cx="7534655" cy="6858000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2993691-2FCD-09D4-C3F3-44290C1DAD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8055" r="21319" b="3"/>
          <a:stretch/>
        </p:blipFill>
        <p:spPr>
          <a:xfrm>
            <a:off x="7534656" y="-1"/>
            <a:ext cx="4657344" cy="3429000"/>
          </a:xfrm>
          <a:prstGeom prst="rect">
            <a:avLst/>
          </a:prstGeom>
        </p:spPr>
      </p:pic>
      <p:pic>
        <p:nvPicPr>
          <p:cNvPr id="5" name="Picture 4" descr="A picture containing snack food&#10;&#10;Description automatically generated">
            <a:extLst>
              <a:ext uri="{FF2B5EF4-FFF2-40B4-BE49-F238E27FC236}">
                <a16:creationId xmlns:a16="http://schemas.microsoft.com/office/drawing/2014/main" id="{44335FEF-DDBB-9C4E-1786-5151297FB2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35000"/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4208" r="6386"/>
          <a:stretch/>
        </p:blipFill>
        <p:spPr>
          <a:xfrm>
            <a:off x="7534653" y="3429000"/>
            <a:ext cx="4657347" cy="34290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D4AD2-C190-C12C-DAB6-49C01FB2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carbohidratos</a:t>
            </a:r>
          </a:p>
        </p:txBody>
      </p:sp>
    </p:spTree>
    <p:extLst>
      <p:ext uri="{BB962C8B-B14F-4D97-AF65-F5344CB8AC3E}">
        <p14:creationId xmlns:p14="http://schemas.microsoft.com/office/powerpoint/2010/main" val="3635464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indoor, vegetable, counter&#10;&#10;Description automatically generated">
            <a:extLst>
              <a:ext uri="{FF2B5EF4-FFF2-40B4-BE49-F238E27FC236}">
                <a16:creationId xmlns:a16="http://schemas.microsoft.com/office/drawing/2014/main" id="{51102A94-C210-7B65-C10C-13F9D7F1C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4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6720-8FBE-C57C-7C2B-BE09EB02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ES"/>
              <a:t>¿qué son?</a:t>
            </a:r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24649E4-4ED8-BC77-1E6F-18A3C8BAFE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0888998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0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CE194D91-9FD4-4CB4-AD8E-C842798FF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87B275B-62BF-40C0-95BA-606F0ACCA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C71D3F4-5E6D-54FA-8E11-FC9D7ACDDA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288" r="378" b="1"/>
          <a:stretch/>
        </p:blipFill>
        <p:spPr>
          <a:xfrm>
            <a:off x="1" y="10"/>
            <a:ext cx="7479157" cy="3428987"/>
          </a:xfrm>
          <a:prstGeom prst="rect">
            <a:avLst/>
          </a:prstGeom>
        </p:spPr>
      </p:pic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3CA006E-218F-2D44-DF69-812BF57A2A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4413" r="1" b="5248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2DDE8805-3EA4-4406-A843-10FB62D15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020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F72099E-AFE3-450F-AC2A-7A52DE354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2BC5777-6C9B-4A78-9BA6-92FA4E86B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7FA75-2AC2-BA06-7961-FA4C2305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s-ES" sz="3300"/>
              <a:t>carbohidratos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9DB3-F044-5519-4752-92CFC8F113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s-ES" sz="1800"/>
              <a:t>Tres clases: </a:t>
            </a:r>
          </a:p>
          <a:p>
            <a:pPr lvl="2"/>
            <a:r>
              <a:rPr lang="es-ES" sz="1800"/>
              <a:t>Almidones</a:t>
            </a:r>
          </a:p>
          <a:p>
            <a:pPr lvl="2"/>
            <a:r>
              <a:rPr lang="es-ES" sz="1800"/>
              <a:t>Azùcares</a:t>
            </a:r>
          </a:p>
          <a:p>
            <a:pPr lvl="2"/>
            <a:r>
              <a:rPr lang="es-ES" sz="1800"/>
              <a:t>Fibras</a:t>
            </a:r>
          </a:p>
        </p:txBody>
      </p:sp>
    </p:spTree>
    <p:extLst>
      <p:ext uri="{BB962C8B-B14F-4D97-AF65-F5344CB8AC3E}">
        <p14:creationId xmlns:p14="http://schemas.microsoft.com/office/powerpoint/2010/main" val="2400762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9D86-78A3-A62B-8F87-6C827928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Clasificación por estrctura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A94F-04C7-A132-1F62-E0387FCD62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/>
              <a:t>Monosacáridos</a:t>
            </a:r>
          </a:p>
          <a:p>
            <a:r>
              <a:rPr lang="es-ES"/>
              <a:t>Disacáridos</a:t>
            </a:r>
          </a:p>
          <a:p>
            <a:r>
              <a:rPr lang="es-ES"/>
              <a:t>Oligosacáridos</a:t>
            </a:r>
          </a:p>
          <a:p>
            <a:r>
              <a:rPr lang="es-ES"/>
              <a:t>polisacáridos</a:t>
            </a:r>
            <a:endParaRPr lang="en-US"/>
          </a:p>
        </p:txBody>
      </p:sp>
      <p:pic>
        <p:nvPicPr>
          <p:cNvPr id="11" name="Picture 10" descr="A picture containing text, insect, curlew&#10;&#10;Description automatically generated">
            <a:extLst>
              <a:ext uri="{FF2B5EF4-FFF2-40B4-BE49-F238E27FC236}">
                <a16:creationId xmlns:a16="http://schemas.microsoft.com/office/drawing/2014/main" id="{2679063D-DF03-6226-5038-2149BD33C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4055" y="1662962"/>
            <a:ext cx="62198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5149-94E7-0FB8-7689-28DAE1C3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es-ES"/>
              <a:t>características</a:t>
            </a:r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EECB6F0-61BE-E815-81B3-024D7361748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4417191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16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2">
            <a:extLst>
              <a:ext uri="{FF2B5EF4-FFF2-40B4-BE49-F238E27FC236}">
                <a16:creationId xmlns:a16="http://schemas.microsoft.com/office/drawing/2014/main" id="{5D2CA358-2EA6-49C2-AAEF-0C79C1F7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AAD74829-8970-4A28-B5F6-387E0E31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10C925-6DE3-CE33-EB4C-87F973CE8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44213"/>
          <a:stretch/>
        </p:blipFill>
        <p:spPr>
          <a:xfrm>
            <a:off x="643467" y="959004"/>
            <a:ext cx="4044539" cy="196864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2308FA-3B09-622D-282B-F904358B5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3464" y="4057901"/>
            <a:ext cx="4044539" cy="1688594"/>
          </a:xfrm>
          <a:prstGeom prst="rect">
            <a:avLst/>
          </a:prstGeom>
        </p:spPr>
      </p:pic>
      <p:pic>
        <p:nvPicPr>
          <p:cNvPr id="50" name="Picture 16">
            <a:extLst>
              <a:ext uri="{FF2B5EF4-FFF2-40B4-BE49-F238E27FC236}">
                <a16:creationId xmlns:a16="http://schemas.microsoft.com/office/drawing/2014/main" id="{D976ACB9-C2D4-45C2-924A-2CF7CFF5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4DF887A1-2018-7D00-D37A-CDD8610F1FC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282520" y="2367092"/>
          <a:ext cx="5855415" cy="384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C11E25-F629-E51D-B70B-0DAA2ABC3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s-ES"/>
              <a:t>monosacáridos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20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Widescreen</PresentationFormat>
  <Paragraphs>139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Droplet</vt:lpstr>
      <vt:lpstr>biomoléculas</vt:lpstr>
      <vt:lpstr>¿qué son?</vt:lpstr>
      <vt:lpstr>¿cuáles son?</vt:lpstr>
      <vt:lpstr>carbohidratos</vt:lpstr>
      <vt:lpstr>¿qué son?</vt:lpstr>
      <vt:lpstr>carbohidratos</vt:lpstr>
      <vt:lpstr>Clasificación por estrctura</vt:lpstr>
      <vt:lpstr>características</vt:lpstr>
      <vt:lpstr>monosacáridos</vt:lpstr>
      <vt:lpstr>disacáridos</vt:lpstr>
      <vt:lpstr>disacáridos</vt:lpstr>
      <vt:lpstr>polisacáridos</vt:lpstr>
      <vt:lpstr>proteinas</vt:lpstr>
      <vt:lpstr>proteínas</vt:lpstr>
      <vt:lpstr>proteínas</vt:lpstr>
      <vt:lpstr>proteínas</vt:lpstr>
      <vt:lpstr>lípidos</vt:lpstr>
      <vt:lpstr>lípidos</vt:lpstr>
      <vt:lpstr>lípidos</vt:lpstr>
      <vt:lpstr>vitaminas</vt:lpstr>
      <vt:lpstr>Generalidades</vt:lpstr>
      <vt:lpstr>vitaminas</vt:lpstr>
      <vt:lpstr>VITAMINAS</vt:lpstr>
      <vt:lpstr>Vitaminas hidrosolubles</vt:lpstr>
      <vt:lpstr>Vitamina b1</vt:lpstr>
      <vt:lpstr>Vitamina b2</vt:lpstr>
      <vt:lpstr>Vitamina b3</vt:lpstr>
      <vt:lpstr>Vitamina 5</vt:lpstr>
      <vt:lpstr>Vitamina b6</vt:lpstr>
      <vt:lpstr>Vitamina b7</vt:lpstr>
      <vt:lpstr>Vitamina b9</vt:lpstr>
      <vt:lpstr>VITAMINA B12</vt:lpstr>
      <vt:lpstr>VITAMINA C</vt:lpstr>
      <vt:lpstr>VITAMINAS </vt:lpstr>
      <vt:lpstr>VITAMINAS LIPOSOLUBLES</vt:lpstr>
      <vt:lpstr>VITAMINA A</vt:lpstr>
      <vt:lpstr>VITAMINA D</vt:lpstr>
      <vt:lpstr>VITAMINA E</vt:lpstr>
      <vt:lpstr>VITAMINA 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biomoléculas</dc:title>
  <dc:creator>LAURA HIGA</dc:creator>
  <cp:lastModifiedBy>LAURA HIGA</cp:lastModifiedBy>
  <cp:revision>4</cp:revision>
  <dcterms:created xsi:type="dcterms:W3CDTF">2022-05-25T15:13:31Z</dcterms:created>
  <dcterms:modified xsi:type="dcterms:W3CDTF">2024-03-04T20:09:10Z</dcterms:modified>
</cp:coreProperties>
</file>