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2" r:id="rId2"/>
  </p:sldIdLst>
  <p:sldSz cx="7562850" cy="10317163"/>
  <p:notesSz cx="6858000" cy="9144000"/>
  <p:defaultTextStyle>
    <a:defPPr>
      <a:defRPr lang="en-US"/>
    </a:defPPr>
    <a:lvl1pPr marL="0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1pPr>
    <a:lvl2pPr marL="487604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2pPr>
    <a:lvl3pPr marL="975208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3pPr>
    <a:lvl4pPr marL="1462811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4pPr>
    <a:lvl5pPr marL="1950415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5pPr>
    <a:lvl6pPr marL="2438019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6pPr>
    <a:lvl7pPr marL="2925623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7pPr>
    <a:lvl8pPr marL="3413227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8pPr>
    <a:lvl9pPr marL="3900830" algn="l" defTabSz="975208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99"/>
    <a:srgbClr val="80808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49" autoAdjust="0"/>
    <p:restoredTop sz="86395"/>
  </p:normalViewPr>
  <p:slideViewPr>
    <p:cSldViewPr snapToGrid="0">
      <p:cViewPr>
        <p:scale>
          <a:sx n="100" d="100"/>
          <a:sy n="100" d="100"/>
        </p:scale>
        <p:origin x="231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69" d="100"/>
          <a:sy n="169" d="100"/>
        </p:scale>
        <p:origin x="5184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6579B-FE0F-F44F-B292-356B5DFB798B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7113" y="1143000"/>
            <a:ext cx="2263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8380B-0F82-8E4B-BAAA-191507904E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2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1688481"/>
            <a:ext cx="6428423" cy="3591901"/>
          </a:xfrm>
        </p:spPr>
        <p:txBody>
          <a:bodyPr anchor="b"/>
          <a:lstStyle>
            <a:lvl1pPr algn="ctr"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356" y="5418900"/>
            <a:ext cx="5672138" cy="2490925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150" indent="0" algn="ctr">
              <a:buNone/>
              <a:defRPr sz="1654"/>
            </a:lvl2pPr>
            <a:lvl3pPr marL="756300" indent="0" algn="ctr">
              <a:buNone/>
              <a:defRPr sz="1489"/>
            </a:lvl3pPr>
            <a:lvl4pPr marL="1134450" indent="0" algn="ctr">
              <a:buNone/>
              <a:defRPr sz="1323"/>
            </a:lvl4pPr>
            <a:lvl5pPr marL="1512600" indent="0" algn="ctr">
              <a:buNone/>
              <a:defRPr sz="1323"/>
            </a:lvl5pPr>
            <a:lvl6pPr marL="1890751" indent="0" algn="ctr">
              <a:buNone/>
              <a:defRPr sz="1323"/>
            </a:lvl6pPr>
            <a:lvl7pPr marL="2268901" indent="0" algn="ctr">
              <a:buNone/>
              <a:defRPr sz="1323"/>
            </a:lvl7pPr>
            <a:lvl8pPr marL="2647051" indent="0" algn="ctr">
              <a:buNone/>
              <a:defRPr sz="1323"/>
            </a:lvl8pPr>
            <a:lvl9pPr marL="3025201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28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4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2165" y="549293"/>
            <a:ext cx="1630740" cy="874331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946" y="549293"/>
            <a:ext cx="4797683" cy="874331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80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007" y="2572129"/>
            <a:ext cx="6522958" cy="4291652"/>
          </a:xfrm>
        </p:spPr>
        <p:txBody>
          <a:bodyPr anchor="b"/>
          <a:lstStyle>
            <a:lvl1pPr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007" y="6904382"/>
            <a:ext cx="6522958" cy="2256879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150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300" indent="0">
              <a:buNone/>
              <a:defRPr sz="1489">
                <a:solidFill>
                  <a:schemeClr val="tx1">
                    <a:tint val="75000"/>
                  </a:schemeClr>
                </a:solidFill>
              </a:defRPr>
            </a:lvl3pPr>
            <a:lvl4pPr marL="11344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6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7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9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70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52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23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946" y="2746467"/>
            <a:ext cx="3214211" cy="6546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8693" y="2746467"/>
            <a:ext cx="3214211" cy="6546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5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549295"/>
            <a:ext cx="6522958" cy="19941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932" y="2529139"/>
            <a:ext cx="3199440" cy="12394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32" y="3768630"/>
            <a:ext cx="3199440" cy="5543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8693" y="2529139"/>
            <a:ext cx="3215196" cy="123949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8693" y="3768630"/>
            <a:ext cx="3215196" cy="5543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1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8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162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687811"/>
            <a:ext cx="2439216" cy="2407338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196" y="1485483"/>
            <a:ext cx="3828693" cy="7331873"/>
          </a:xfrm>
        </p:spPr>
        <p:txBody>
          <a:bodyPr/>
          <a:lstStyle>
            <a:lvl1pPr>
              <a:defRPr sz="2647"/>
            </a:lvl1pPr>
            <a:lvl2pPr>
              <a:defRPr sz="2316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095149"/>
            <a:ext cx="2439216" cy="5734146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590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687811"/>
            <a:ext cx="2439216" cy="2407338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5196" y="1485483"/>
            <a:ext cx="3828693" cy="7331873"/>
          </a:xfrm>
        </p:spPr>
        <p:txBody>
          <a:bodyPr anchor="t"/>
          <a:lstStyle>
            <a:lvl1pPr marL="0" indent="0">
              <a:buNone/>
              <a:defRPr sz="2647"/>
            </a:lvl1pPr>
            <a:lvl2pPr marL="378150" indent="0">
              <a:buNone/>
              <a:defRPr sz="2316"/>
            </a:lvl2pPr>
            <a:lvl3pPr marL="756300" indent="0">
              <a:buNone/>
              <a:defRPr sz="1985"/>
            </a:lvl3pPr>
            <a:lvl4pPr marL="1134450" indent="0">
              <a:buNone/>
              <a:defRPr sz="1654"/>
            </a:lvl4pPr>
            <a:lvl5pPr marL="1512600" indent="0">
              <a:buNone/>
              <a:defRPr sz="1654"/>
            </a:lvl5pPr>
            <a:lvl6pPr marL="1890751" indent="0">
              <a:buNone/>
              <a:defRPr sz="1654"/>
            </a:lvl6pPr>
            <a:lvl7pPr marL="2268901" indent="0">
              <a:buNone/>
              <a:defRPr sz="1654"/>
            </a:lvl7pPr>
            <a:lvl8pPr marL="2647051" indent="0">
              <a:buNone/>
              <a:defRPr sz="1654"/>
            </a:lvl8pPr>
            <a:lvl9pPr marL="3025201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095149"/>
            <a:ext cx="2439216" cy="5734146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42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946" y="549295"/>
            <a:ext cx="6522958" cy="1994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46" y="2746467"/>
            <a:ext cx="6522958" cy="6546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946" y="9562484"/>
            <a:ext cx="1701641" cy="5492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F88E3-BA08-473E-B954-45C66B8E1D43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5194" y="9562484"/>
            <a:ext cx="2552462" cy="5492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263" y="9562484"/>
            <a:ext cx="1701641" cy="5492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85A79-0100-47AF-B823-BC0104CC5BE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2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6300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75" indent="-189075" algn="l" defTabSz="75630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6" kern="1200">
          <a:solidFill>
            <a:schemeClr val="tx1"/>
          </a:solidFill>
          <a:latin typeface="+mn-lt"/>
          <a:ea typeface="+mn-ea"/>
          <a:cs typeface="+mn-cs"/>
        </a:defRPr>
      </a:lvl1pPr>
      <a:lvl2pPr marL="5672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37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5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7016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20798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4579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2142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1pPr>
      <a:lvl2pPr marL="3781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563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3pPr>
      <a:lvl4pPr marL="11344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5126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18907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2689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6470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0252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>
            <a:extLst>
              <a:ext uri="{FF2B5EF4-FFF2-40B4-BE49-F238E27FC236}">
                <a16:creationId xmlns:a16="http://schemas.microsoft.com/office/drawing/2014/main" id="{2230F0B9-F8FB-EF4F-9FCE-7ED1606CDB68}"/>
              </a:ext>
            </a:extLst>
          </p:cNvPr>
          <p:cNvGrpSpPr/>
          <p:nvPr/>
        </p:nvGrpSpPr>
        <p:grpSpPr>
          <a:xfrm>
            <a:off x="455161" y="1416612"/>
            <a:ext cx="2116026" cy="1578863"/>
            <a:chOff x="446199" y="1235989"/>
            <a:chExt cx="2116026" cy="157886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108935-E3A1-6644-ADF1-2A8432170D92}"/>
                </a:ext>
              </a:extLst>
            </p:cNvPr>
            <p:cNvSpPr/>
            <p:nvPr/>
          </p:nvSpPr>
          <p:spPr>
            <a:xfrm>
              <a:off x="450431" y="1236033"/>
              <a:ext cx="2107025" cy="118443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CDEA0A0-712F-F64B-9D70-2D7D595C268E}"/>
                </a:ext>
              </a:extLst>
            </p:cNvPr>
            <p:cNvSpPr/>
            <p:nvPr/>
          </p:nvSpPr>
          <p:spPr>
            <a:xfrm>
              <a:off x="446200" y="1239587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0983FC0-DCCE-FA44-AF72-3306C144835C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09126"/>
              <a:ext cx="210505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33985BE-A2CD-1047-8DF1-A5A99D9191FE}"/>
                </a:ext>
              </a:extLst>
            </p:cNvPr>
            <p:cNvCxnSpPr>
              <a:cxnSpLocks/>
            </p:cNvCxnSpPr>
            <p:nvPr/>
          </p:nvCxnSpPr>
          <p:spPr>
            <a:xfrm>
              <a:off x="446199" y="2621508"/>
              <a:ext cx="211602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BBA90D4-AA1D-1C4A-A518-A929AEFF5F2D}"/>
                </a:ext>
              </a:extLst>
            </p:cNvPr>
            <p:cNvSpPr/>
            <p:nvPr/>
          </p:nvSpPr>
          <p:spPr>
            <a:xfrm>
              <a:off x="986702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DDA55D00-205E-124E-9A45-82630E723663}"/>
                </a:ext>
              </a:extLst>
            </p:cNvPr>
            <p:cNvCxnSpPr>
              <a:cxnSpLocks/>
            </p:cNvCxnSpPr>
            <p:nvPr/>
          </p:nvCxnSpPr>
          <p:spPr>
            <a:xfrm>
              <a:off x="1000337" y="1235989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8265A8B-9C94-CB40-B21C-A321813828F0}"/>
                </a:ext>
              </a:extLst>
            </p:cNvPr>
            <p:cNvSpPr/>
            <p:nvPr/>
          </p:nvSpPr>
          <p:spPr>
            <a:xfrm>
              <a:off x="1488389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84E1E7EB-3B84-A948-A84E-B1D93B1D39A2}"/>
                </a:ext>
              </a:extLst>
            </p:cNvPr>
            <p:cNvCxnSpPr>
              <a:cxnSpLocks/>
            </p:cNvCxnSpPr>
            <p:nvPr/>
          </p:nvCxnSpPr>
          <p:spPr>
            <a:xfrm>
              <a:off x="450939" y="2814852"/>
              <a:ext cx="211128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8C8FACB9-2A90-3E43-8A4C-240A2381AF47}"/>
                </a:ext>
              </a:extLst>
            </p:cNvPr>
            <p:cNvCxnSpPr>
              <a:cxnSpLocks/>
            </p:cNvCxnSpPr>
            <p:nvPr/>
          </p:nvCxnSpPr>
          <p:spPr>
            <a:xfrm>
              <a:off x="1512235" y="1236828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388D7345-2B06-D74C-99BE-62013753B114}"/>
              </a:ext>
            </a:extLst>
          </p:cNvPr>
          <p:cNvGrpSpPr/>
          <p:nvPr/>
        </p:nvGrpSpPr>
        <p:grpSpPr>
          <a:xfrm>
            <a:off x="2739215" y="1416612"/>
            <a:ext cx="2116026" cy="1578863"/>
            <a:chOff x="446199" y="1235989"/>
            <a:chExt cx="2116026" cy="1578863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6FAE1562-D7C4-C54B-BEA2-29DFA8F42710}"/>
                </a:ext>
              </a:extLst>
            </p:cNvPr>
            <p:cNvSpPr/>
            <p:nvPr/>
          </p:nvSpPr>
          <p:spPr>
            <a:xfrm>
              <a:off x="450431" y="1236033"/>
              <a:ext cx="2107025" cy="118443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A96E8B57-792B-A545-8272-C779597D90FC}"/>
                </a:ext>
              </a:extLst>
            </p:cNvPr>
            <p:cNvSpPr/>
            <p:nvPr/>
          </p:nvSpPr>
          <p:spPr>
            <a:xfrm>
              <a:off x="446200" y="1239587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F63A642-2386-BB4B-A959-BF5503314645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09126"/>
              <a:ext cx="210505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8305CACE-FC26-7F4C-BEA5-626E2F0CDE39}"/>
                </a:ext>
              </a:extLst>
            </p:cNvPr>
            <p:cNvCxnSpPr>
              <a:cxnSpLocks/>
            </p:cNvCxnSpPr>
            <p:nvPr/>
          </p:nvCxnSpPr>
          <p:spPr>
            <a:xfrm>
              <a:off x="446199" y="2621508"/>
              <a:ext cx="211602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BC415D8B-138A-7A4B-BFFE-B2E9A0CD820A}"/>
                </a:ext>
              </a:extLst>
            </p:cNvPr>
            <p:cNvSpPr/>
            <p:nvPr/>
          </p:nvSpPr>
          <p:spPr>
            <a:xfrm>
              <a:off x="986702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12D867E0-EECE-E141-84D6-CFB74BF30021}"/>
                </a:ext>
              </a:extLst>
            </p:cNvPr>
            <p:cNvCxnSpPr>
              <a:cxnSpLocks/>
            </p:cNvCxnSpPr>
            <p:nvPr/>
          </p:nvCxnSpPr>
          <p:spPr>
            <a:xfrm>
              <a:off x="1000337" y="1235989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8DADF557-40A1-0745-92C7-F194CD967293}"/>
                </a:ext>
              </a:extLst>
            </p:cNvPr>
            <p:cNvSpPr/>
            <p:nvPr/>
          </p:nvSpPr>
          <p:spPr>
            <a:xfrm>
              <a:off x="1488389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 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DFB9234F-632A-294F-95DE-D6C2C6A6F57E}"/>
                </a:ext>
              </a:extLst>
            </p:cNvPr>
            <p:cNvCxnSpPr>
              <a:cxnSpLocks/>
            </p:cNvCxnSpPr>
            <p:nvPr/>
          </p:nvCxnSpPr>
          <p:spPr>
            <a:xfrm>
              <a:off x="450939" y="2814852"/>
              <a:ext cx="211128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35A64930-3A95-4E40-976E-BB670F6F5403}"/>
                </a:ext>
              </a:extLst>
            </p:cNvPr>
            <p:cNvCxnSpPr>
              <a:cxnSpLocks/>
            </p:cNvCxnSpPr>
            <p:nvPr/>
          </p:nvCxnSpPr>
          <p:spPr>
            <a:xfrm>
              <a:off x="1512235" y="1236828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E0D9DB6-05E0-064D-9D2E-C698BD9382C8}"/>
              </a:ext>
            </a:extLst>
          </p:cNvPr>
          <p:cNvGrpSpPr/>
          <p:nvPr/>
        </p:nvGrpSpPr>
        <p:grpSpPr>
          <a:xfrm>
            <a:off x="5047370" y="1416612"/>
            <a:ext cx="2116026" cy="1578863"/>
            <a:chOff x="446199" y="1235989"/>
            <a:chExt cx="2116026" cy="1578863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D4DBB88A-ABC7-B84D-A169-5BD76284D6A5}"/>
                </a:ext>
              </a:extLst>
            </p:cNvPr>
            <p:cNvSpPr/>
            <p:nvPr/>
          </p:nvSpPr>
          <p:spPr>
            <a:xfrm>
              <a:off x="450431" y="1236033"/>
              <a:ext cx="2107025" cy="118443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C55BB525-751C-6845-BB53-77DB3CEA5242}"/>
                </a:ext>
              </a:extLst>
            </p:cNvPr>
            <p:cNvSpPr/>
            <p:nvPr/>
          </p:nvSpPr>
          <p:spPr>
            <a:xfrm>
              <a:off x="446200" y="1239587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7B4BE498-3D60-7A4F-A1ED-09146C8BFA86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09126"/>
              <a:ext cx="210505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2364E655-3449-6E48-A2B9-2253BE26AE98}"/>
                </a:ext>
              </a:extLst>
            </p:cNvPr>
            <p:cNvCxnSpPr>
              <a:cxnSpLocks/>
            </p:cNvCxnSpPr>
            <p:nvPr/>
          </p:nvCxnSpPr>
          <p:spPr>
            <a:xfrm>
              <a:off x="446199" y="2621508"/>
              <a:ext cx="211602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EBEECC4C-FA94-2E44-984C-41686ED48FB1}"/>
                </a:ext>
              </a:extLst>
            </p:cNvPr>
            <p:cNvSpPr/>
            <p:nvPr/>
          </p:nvSpPr>
          <p:spPr>
            <a:xfrm>
              <a:off x="986702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9F6722B6-06F0-1E46-A53D-F27D952295DA}"/>
                </a:ext>
              </a:extLst>
            </p:cNvPr>
            <p:cNvCxnSpPr>
              <a:cxnSpLocks/>
            </p:cNvCxnSpPr>
            <p:nvPr/>
          </p:nvCxnSpPr>
          <p:spPr>
            <a:xfrm>
              <a:off x="1000337" y="1235989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C16F92A7-8497-574B-BF0C-38BF97E32F68}"/>
                </a:ext>
              </a:extLst>
            </p:cNvPr>
            <p:cNvSpPr/>
            <p:nvPr/>
          </p:nvSpPr>
          <p:spPr>
            <a:xfrm>
              <a:off x="1488389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237BC897-EA14-304F-B62E-35A04C468147}"/>
                </a:ext>
              </a:extLst>
            </p:cNvPr>
            <p:cNvCxnSpPr>
              <a:cxnSpLocks/>
            </p:cNvCxnSpPr>
            <p:nvPr/>
          </p:nvCxnSpPr>
          <p:spPr>
            <a:xfrm>
              <a:off x="450939" y="2814852"/>
              <a:ext cx="211128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E48C475E-B05E-CD4C-A6A8-088D736C5F8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235" y="1236828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45513B6F-71E3-C640-995A-4772F8D401AB}"/>
              </a:ext>
            </a:extLst>
          </p:cNvPr>
          <p:cNvGrpSpPr/>
          <p:nvPr/>
        </p:nvGrpSpPr>
        <p:grpSpPr>
          <a:xfrm>
            <a:off x="455161" y="3366534"/>
            <a:ext cx="2116026" cy="1578863"/>
            <a:chOff x="446199" y="1235989"/>
            <a:chExt cx="2116026" cy="1578863"/>
          </a:xfrm>
        </p:grpSpPr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B3E72362-B1F6-7E48-921C-F54B9A7AF69A}"/>
                </a:ext>
              </a:extLst>
            </p:cNvPr>
            <p:cNvSpPr/>
            <p:nvPr/>
          </p:nvSpPr>
          <p:spPr>
            <a:xfrm>
              <a:off x="450431" y="1236033"/>
              <a:ext cx="2107025" cy="118443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C9B5D0CE-FD6D-514B-BAD2-232C142BAADB}"/>
                </a:ext>
              </a:extLst>
            </p:cNvPr>
            <p:cNvSpPr/>
            <p:nvPr/>
          </p:nvSpPr>
          <p:spPr>
            <a:xfrm>
              <a:off x="446200" y="1239587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812C4522-C8C7-8946-9BC7-179A3AA17744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09126"/>
              <a:ext cx="210505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6E9B63E6-0552-0244-918E-AC7DD9CC7BCD}"/>
                </a:ext>
              </a:extLst>
            </p:cNvPr>
            <p:cNvCxnSpPr>
              <a:cxnSpLocks/>
            </p:cNvCxnSpPr>
            <p:nvPr/>
          </p:nvCxnSpPr>
          <p:spPr>
            <a:xfrm>
              <a:off x="446199" y="2621508"/>
              <a:ext cx="211602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92A12E9A-DE24-3D4C-B1CE-0C8DE2A9C14A}"/>
                </a:ext>
              </a:extLst>
            </p:cNvPr>
            <p:cNvSpPr/>
            <p:nvPr/>
          </p:nvSpPr>
          <p:spPr>
            <a:xfrm>
              <a:off x="986702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995E8072-FDA2-8A4F-B4D6-CB6C66D60B4B}"/>
                </a:ext>
              </a:extLst>
            </p:cNvPr>
            <p:cNvCxnSpPr>
              <a:cxnSpLocks/>
            </p:cNvCxnSpPr>
            <p:nvPr/>
          </p:nvCxnSpPr>
          <p:spPr>
            <a:xfrm>
              <a:off x="983527" y="1235989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501C506E-58E3-BB40-9521-C8529A73A691}"/>
                </a:ext>
              </a:extLst>
            </p:cNvPr>
            <p:cNvSpPr/>
            <p:nvPr/>
          </p:nvSpPr>
          <p:spPr>
            <a:xfrm>
              <a:off x="1488389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7AA6CF55-DB5F-6B40-AA05-0C7B208886DF}"/>
                </a:ext>
              </a:extLst>
            </p:cNvPr>
            <p:cNvCxnSpPr>
              <a:cxnSpLocks/>
            </p:cNvCxnSpPr>
            <p:nvPr/>
          </p:nvCxnSpPr>
          <p:spPr>
            <a:xfrm>
              <a:off x="450939" y="2814852"/>
              <a:ext cx="211128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9000F8EF-B7C6-184A-B66B-B94924D2D2DB}"/>
                </a:ext>
              </a:extLst>
            </p:cNvPr>
            <p:cNvCxnSpPr>
              <a:cxnSpLocks/>
            </p:cNvCxnSpPr>
            <p:nvPr/>
          </p:nvCxnSpPr>
          <p:spPr>
            <a:xfrm>
              <a:off x="1495425" y="1236828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42D595ED-5A43-424F-951B-15A4B94F1954}"/>
              </a:ext>
            </a:extLst>
          </p:cNvPr>
          <p:cNvGrpSpPr/>
          <p:nvPr/>
        </p:nvGrpSpPr>
        <p:grpSpPr>
          <a:xfrm>
            <a:off x="2739215" y="3366534"/>
            <a:ext cx="2116026" cy="1578863"/>
            <a:chOff x="446199" y="1235989"/>
            <a:chExt cx="2116026" cy="1578863"/>
          </a:xfrm>
        </p:grpSpPr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F0716CA6-6B72-5241-A547-14320A3F4C6F}"/>
                </a:ext>
              </a:extLst>
            </p:cNvPr>
            <p:cNvSpPr/>
            <p:nvPr/>
          </p:nvSpPr>
          <p:spPr>
            <a:xfrm>
              <a:off x="450431" y="1236033"/>
              <a:ext cx="2107025" cy="118443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0970AE1E-A450-E64D-876D-CCDA5D2EC927}"/>
                </a:ext>
              </a:extLst>
            </p:cNvPr>
            <p:cNvSpPr/>
            <p:nvPr/>
          </p:nvSpPr>
          <p:spPr>
            <a:xfrm>
              <a:off x="446200" y="1239587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B5812413-F02F-E048-A9E1-B0A1A356595A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09126"/>
              <a:ext cx="210505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ED3AC336-8197-1A41-9F5A-F2BB028FC53B}"/>
                </a:ext>
              </a:extLst>
            </p:cNvPr>
            <p:cNvCxnSpPr>
              <a:cxnSpLocks/>
            </p:cNvCxnSpPr>
            <p:nvPr/>
          </p:nvCxnSpPr>
          <p:spPr>
            <a:xfrm>
              <a:off x="446199" y="2621508"/>
              <a:ext cx="211602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D7BB284A-0520-F346-8AFD-A2BFFB86730A}"/>
                </a:ext>
              </a:extLst>
            </p:cNvPr>
            <p:cNvSpPr/>
            <p:nvPr/>
          </p:nvSpPr>
          <p:spPr>
            <a:xfrm>
              <a:off x="986702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702D3991-A1F2-6A41-8423-9F70A6D2FF3C}"/>
                </a:ext>
              </a:extLst>
            </p:cNvPr>
            <p:cNvCxnSpPr>
              <a:cxnSpLocks/>
            </p:cNvCxnSpPr>
            <p:nvPr/>
          </p:nvCxnSpPr>
          <p:spPr>
            <a:xfrm>
              <a:off x="1000337" y="1235989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A1B44BD2-1157-3447-B395-56C052D7D706}"/>
                </a:ext>
              </a:extLst>
            </p:cNvPr>
            <p:cNvSpPr/>
            <p:nvPr/>
          </p:nvSpPr>
          <p:spPr>
            <a:xfrm>
              <a:off x="1488389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FE183CB7-4342-4D49-B320-B812BFBE4894}"/>
                </a:ext>
              </a:extLst>
            </p:cNvPr>
            <p:cNvCxnSpPr>
              <a:cxnSpLocks/>
            </p:cNvCxnSpPr>
            <p:nvPr/>
          </p:nvCxnSpPr>
          <p:spPr>
            <a:xfrm>
              <a:off x="450939" y="2814852"/>
              <a:ext cx="211128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80929FBB-212C-8B46-A275-B2B4D89C53BA}"/>
                </a:ext>
              </a:extLst>
            </p:cNvPr>
            <p:cNvCxnSpPr>
              <a:cxnSpLocks/>
            </p:cNvCxnSpPr>
            <p:nvPr/>
          </p:nvCxnSpPr>
          <p:spPr>
            <a:xfrm>
              <a:off x="1512235" y="1236828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1B15E517-29FE-FC45-A2AC-1924F995E769}"/>
              </a:ext>
            </a:extLst>
          </p:cNvPr>
          <p:cNvGrpSpPr/>
          <p:nvPr/>
        </p:nvGrpSpPr>
        <p:grpSpPr>
          <a:xfrm>
            <a:off x="5047370" y="3366534"/>
            <a:ext cx="2116026" cy="1578863"/>
            <a:chOff x="446199" y="1235989"/>
            <a:chExt cx="2116026" cy="1578863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237183AF-A2D4-0C4E-BDF7-B9D857A298E6}"/>
                </a:ext>
              </a:extLst>
            </p:cNvPr>
            <p:cNvSpPr/>
            <p:nvPr/>
          </p:nvSpPr>
          <p:spPr>
            <a:xfrm>
              <a:off x="450431" y="1236033"/>
              <a:ext cx="2107025" cy="118443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EBCF7110-D6F0-3E47-AA94-416CF254150F}"/>
                </a:ext>
              </a:extLst>
            </p:cNvPr>
            <p:cNvSpPr/>
            <p:nvPr/>
          </p:nvSpPr>
          <p:spPr>
            <a:xfrm>
              <a:off x="446200" y="1239587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8FBC89C9-E5E9-1B46-A43F-BBC9B0474D33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09126"/>
              <a:ext cx="210505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722240C1-D7AC-8C44-8BD5-75D3D0DA3998}"/>
                </a:ext>
              </a:extLst>
            </p:cNvPr>
            <p:cNvCxnSpPr>
              <a:cxnSpLocks/>
            </p:cNvCxnSpPr>
            <p:nvPr/>
          </p:nvCxnSpPr>
          <p:spPr>
            <a:xfrm>
              <a:off x="446199" y="2621508"/>
              <a:ext cx="211602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3C88DF3B-3C74-4B44-9B07-3AA2D1B1C0EE}"/>
                </a:ext>
              </a:extLst>
            </p:cNvPr>
            <p:cNvSpPr/>
            <p:nvPr/>
          </p:nvSpPr>
          <p:spPr>
            <a:xfrm>
              <a:off x="986702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FF676016-ED75-8149-8273-6F55EA6B0C1F}"/>
                </a:ext>
              </a:extLst>
            </p:cNvPr>
            <p:cNvCxnSpPr>
              <a:cxnSpLocks/>
            </p:cNvCxnSpPr>
            <p:nvPr/>
          </p:nvCxnSpPr>
          <p:spPr>
            <a:xfrm>
              <a:off x="1000337" y="1235989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172C5085-7996-3E40-9318-F2E38F6094C4}"/>
                </a:ext>
              </a:extLst>
            </p:cNvPr>
            <p:cNvSpPr/>
            <p:nvPr/>
          </p:nvSpPr>
          <p:spPr>
            <a:xfrm>
              <a:off x="1488389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F2DA0B2F-3941-EC41-A122-D0EC5B08EA80}"/>
                </a:ext>
              </a:extLst>
            </p:cNvPr>
            <p:cNvCxnSpPr>
              <a:cxnSpLocks/>
            </p:cNvCxnSpPr>
            <p:nvPr/>
          </p:nvCxnSpPr>
          <p:spPr>
            <a:xfrm>
              <a:off x="450939" y="2814852"/>
              <a:ext cx="211128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36263CB9-B82C-C541-9AF2-91819E9AEF88}"/>
                </a:ext>
              </a:extLst>
            </p:cNvPr>
            <p:cNvCxnSpPr>
              <a:cxnSpLocks/>
            </p:cNvCxnSpPr>
            <p:nvPr/>
          </p:nvCxnSpPr>
          <p:spPr>
            <a:xfrm>
              <a:off x="1512235" y="1236828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B22FFC83-5873-6940-B9F9-771B71463ECC}"/>
              </a:ext>
            </a:extLst>
          </p:cNvPr>
          <p:cNvGrpSpPr/>
          <p:nvPr/>
        </p:nvGrpSpPr>
        <p:grpSpPr>
          <a:xfrm>
            <a:off x="455161" y="5313463"/>
            <a:ext cx="2116026" cy="1578863"/>
            <a:chOff x="446199" y="1235989"/>
            <a:chExt cx="2116026" cy="1578863"/>
          </a:xfrm>
        </p:grpSpPr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D6DD75B5-AA5C-C147-8ED7-FC80E0114D5D}"/>
                </a:ext>
              </a:extLst>
            </p:cNvPr>
            <p:cNvSpPr/>
            <p:nvPr/>
          </p:nvSpPr>
          <p:spPr>
            <a:xfrm>
              <a:off x="450431" y="1236033"/>
              <a:ext cx="2107025" cy="118443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49E1FBB0-C655-B44B-ABC1-8D5522012896}"/>
                </a:ext>
              </a:extLst>
            </p:cNvPr>
            <p:cNvSpPr/>
            <p:nvPr/>
          </p:nvSpPr>
          <p:spPr>
            <a:xfrm>
              <a:off x="446200" y="1239587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843A378E-A576-7E41-AC59-391CF364F72C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09126"/>
              <a:ext cx="210505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4014ADCB-7EBA-F545-B8FA-36E58B448CE3}"/>
                </a:ext>
              </a:extLst>
            </p:cNvPr>
            <p:cNvCxnSpPr>
              <a:cxnSpLocks/>
            </p:cNvCxnSpPr>
            <p:nvPr/>
          </p:nvCxnSpPr>
          <p:spPr>
            <a:xfrm>
              <a:off x="446199" y="2621508"/>
              <a:ext cx="211602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33425ED0-B4B6-9A4F-B1A9-7D02D82F2C47}"/>
                </a:ext>
              </a:extLst>
            </p:cNvPr>
            <p:cNvSpPr/>
            <p:nvPr/>
          </p:nvSpPr>
          <p:spPr>
            <a:xfrm>
              <a:off x="986702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27EA9C8D-29A3-C942-97FF-05148232C8BE}"/>
                </a:ext>
              </a:extLst>
            </p:cNvPr>
            <p:cNvCxnSpPr>
              <a:cxnSpLocks/>
            </p:cNvCxnSpPr>
            <p:nvPr/>
          </p:nvCxnSpPr>
          <p:spPr>
            <a:xfrm>
              <a:off x="1000337" y="1235989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E45999A2-9F11-EE47-943C-8CAE03101F32}"/>
                </a:ext>
              </a:extLst>
            </p:cNvPr>
            <p:cNvSpPr/>
            <p:nvPr/>
          </p:nvSpPr>
          <p:spPr>
            <a:xfrm>
              <a:off x="1488389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A190A9A3-95F9-D142-BE05-EB9E086EDEF5}"/>
                </a:ext>
              </a:extLst>
            </p:cNvPr>
            <p:cNvCxnSpPr>
              <a:cxnSpLocks/>
            </p:cNvCxnSpPr>
            <p:nvPr/>
          </p:nvCxnSpPr>
          <p:spPr>
            <a:xfrm>
              <a:off x="450939" y="2814852"/>
              <a:ext cx="211128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0A852CE1-0F08-194F-9C0C-CDA866EA49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235" y="1236828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A2F921DC-5E17-6F4B-BE04-EED7724B859D}"/>
              </a:ext>
            </a:extLst>
          </p:cNvPr>
          <p:cNvGrpSpPr/>
          <p:nvPr/>
        </p:nvGrpSpPr>
        <p:grpSpPr>
          <a:xfrm>
            <a:off x="2739215" y="5313463"/>
            <a:ext cx="2116026" cy="1578863"/>
            <a:chOff x="446199" y="1235989"/>
            <a:chExt cx="2116026" cy="1578863"/>
          </a:xfrm>
        </p:grpSpPr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E5FAEBE9-50AA-0745-A481-6BCFDD73E2AE}"/>
                </a:ext>
              </a:extLst>
            </p:cNvPr>
            <p:cNvSpPr/>
            <p:nvPr/>
          </p:nvSpPr>
          <p:spPr>
            <a:xfrm>
              <a:off x="450431" y="1236033"/>
              <a:ext cx="2107025" cy="118443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1F33DEB7-DFF8-4B44-A98C-B193E6514511}"/>
                </a:ext>
              </a:extLst>
            </p:cNvPr>
            <p:cNvSpPr/>
            <p:nvPr/>
          </p:nvSpPr>
          <p:spPr>
            <a:xfrm>
              <a:off x="446200" y="1239587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2E9C9EB4-F059-4642-B2DB-547617F8262A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09126"/>
              <a:ext cx="210505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8827CBC6-189D-E840-9F13-A54C472EDB56}"/>
                </a:ext>
              </a:extLst>
            </p:cNvPr>
            <p:cNvCxnSpPr>
              <a:cxnSpLocks/>
            </p:cNvCxnSpPr>
            <p:nvPr/>
          </p:nvCxnSpPr>
          <p:spPr>
            <a:xfrm>
              <a:off x="446199" y="2621508"/>
              <a:ext cx="211602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61329E55-7E7D-3E45-85BB-9C558C45321E}"/>
                </a:ext>
              </a:extLst>
            </p:cNvPr>
            <p:cNvSpPr/>
            <p:nvPr/>
          </p:nvSpPr>
          <p:spPr>
            <a:xfrm>
              <a:off x="986702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D689C751-07EA-A64F-A430-33E64B798C2C}"/>
                </a:ext>
              </a:extLst>
            </p:cNvPr>
            <p:cNvCxnSpPr>
              <a:cxnSpLocks/>
            </p:cNvCxnSpPr>
            <p:nvPr/>
          </p:nvCxnSpPr>
          <p:spPr>
            <a:xfrm>
              <a:off x="1000337" y="1235989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6CA0B820-9DDE-C444-886F-32331C425E6D}"/>
                </a:ext>
              </a:extLst>
            </p:cNvPr>
            <p:cNvSpPr/>
            <p:nvPr/>
          </p:nvSpPr>
          <p:spPr>
            <a:xfrm>
              <a:off x="1488389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33" name="Straight Connector 232">
              <a:extLst>
                <a:ext uri="{FF2B5EF4-FFF2-40B4-BE49-F238E27FC236}">
                  <a16:creationId xmlns:a16="http://schemas.microsoft.com/office/drawing/2014/main" id="{1E3AD195-A2AD-554B-A6DB-675476C22131}"/>
                </a:ext>
              </a:extLst>
            </p:cNvPr>
            <p:cNvCxnSpPr>
              <a:cxnSpLocks/>
            </p:cNvCxnSpPr>
            <p:nvPr/>
          </p:nvCxnSpPr>
          <p:spPr>
            <a:xfrm>
              <a:off x="450939" y="2814852"/>
              <a:ext cx="211128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>
              <a:extLst>
                <a:ext uri="{FF2B5EF4-FFF2-40B4-BE49-F238E27FC236}">
                  <a16:creationId xmlns:a16="http://schemas.microsoft.com/office/drawing/2014/main" id="{F9855E2F-563E-7240-B9A5-0E95DBFE3607}"/>
                </a:ext>
              </a:extLst>
            </p:cNvPr>
            <p:cNvCxnSpPr>
              <a:cxnSpLocks/>
            </p:cNvCxnSpPr>
            <p:nvPr/>
          </p:nvCxnSpPr>
          <p:spPr>
            <a:xfrm>
              <a:off x="1512235" y="1236828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1BDD2E01-C138-0742-82A5-64253F745ED3}"/>
              </a:ext>
            </a:extLst>
          </p:cNvPr>
          <p:cNvGrpSpPr/>
          <p:nvPr/>
        </p:nvGrpSpPr>
        <p:grpSpPr>
          <a:xfrm>
            <a:off x="5047370" y="5313463"/>
            <a:ext cx="2116026" cy="1578863"/>
            <a:chOff x="446199" y="1235989"/>
            <a:chExt cx="2116026" cy="1578863"/>
          </a:xfrm>
        </p:grpSpPr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142782B6-918D-BA43-B138-2653B823D653}"/>
                </a:ext>
              </a:extLst>
            </p:cNvPr>
            <p:cNvSpPr/>
            <p:nvPr/>
          </p:nvSpPr>
          <p:spPr>
            <a:xfrm>
              <a:off x="450431" y="1236033"/>
              <a:ext cx="2107025" cy="118443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170162E9-5526-B246-A2EA-44A5E0B50B79}"/>
                </a:ext>
              </a:extLst>
            </p:cNvPr>
            <p:cNvSpPr/>
            <p:nvPr/>
          </p:nvSpPr>
          <p:spPr>
            <a:xfrm>
              <a:off x="446200" y="1239587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2C29D4E7-91D9-1846-909F-B4905BE3FB94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09126"/>
              <a:ext cx="210505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3841C8AE-23B6-CA46-BF85-AC53587E5FD2}"/>
                </a:ext>
              </a:extLst>
            </p:cNvPr>
            <p:cNvCxnSpPr>
              <a:cxnSpLocks/>
            </p:cNvCxnSpPr>
            <p:nvPr/>
          </p:nvCxnSpPr>
          <p:spPr>
            <a:xfrm>
              <a:off x="446199" y="2621508"/>
              <a:ext cx="211602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EEA391D8-C9D4-B54C-88DD-DC10EC33BE0B}"/>
                </a:ext>
              </a:extLst>
            </p:cNvPr>
            <p:cNvSpPr/>
            <p:nvPr/>
          </p:nvSpPr>
          <p:spPr>
            <a:xfrm>
              <a:off x="986702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41" name="Straight Connector 240">
              <a:extLst>
                <a:ext uri="{FF2B5EF4-FFF2-40B4-BE49-F238E27FC236}">
                  <a16:creationId xmlns:a16="http://schemas.microsoft.com/office/drawing/2014/main" id="{77FDCE0E-C4FA-4741-B2C9-3FED85D96EAD}"/>
                </a:ext>
              </a:extLst>
            </p:cNvPr>
            <p:cNvCxnSpPr>
              <a:cxnSpLocks/>
            </p:cNvCxnSpPr>
            <p:nvPr/>
          </p:nvCxnSpPr>
          <p:spPr>
            <a:xfrm>
              <a:off x="1000337" y="1235989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id="{8D3F87C7-F355-D74A-9F0F-41F1A93653AE}"/>
                </a:ext>
              </a:extLst>
            </p:cNvPr>
            <p:cNvSpPr/>
            <p:nvPr/>
          </p:nvSpPr>
          <p:spPr>
            <a:xfrm>
              <a:off x="1488389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43" name="Straight Connector 242">
              <a:extLst>
                <a:ext uri="{FF2B5EF4-FFF2-40B4-BE49-F238E27FC236}">
                  <a16:creationId xmlns:a16="http://schemas.microsoft.com/office/drawing/2014/main" id="{733DFF92-9E22-B94F-BABC-FC3B1A578522}"/>
                </a:ext>
              </a:extLst>
            </p:cNvPr>
            <p:cNvCxnSpPr>
              <a:cxnSpLocks/>
            </p:cNvCxnSpPr>
            <p:nvPr/>
          </p:nvCxnSpPr>
          <p:spPr>
            <a:xfrm>
              <a:off x="450939" y="2814852"/>
              <a:ext cx="211128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>
              <a:extLst>
                <a:ext uri="{FF2B5EF4-FFF2-40B4-BE49-F238E27FC236}">
                  <a16:creationId xmlns:a16="http://schemas.microsoft.com/office/drawing/2014/main" id="{73B02869-B79B-9D48-A6BB-EFD6C98CA5D9}"/>
                </a:ext>
              </a:extLst>
            </p:cNvPr>
            <p:cNvCxnSpPr>
              <a:cxnSpLocks/>
            </p:cNvCxnSpPr>
            <p:nvPr/>
          </p:nvCxnSpPr>
          <p:spPr>
            <a:xfrm>
              <a:off x="1512235" y="1236828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17E17C06-EEB9-9D47-BE4F-D98F5C72D992}"/>
              </a:ext>
            </a:extLst>
          </p:cNvPr>
          <p:cNvGrpSpPr/>
          <p:nvPr/>
        </p:nvGrpSpPr>
        <p:grpSpPr>
          <a:xfrm>
            <a:off x="455161" y="7263399"/>
            <a:ext cx="2116026" cy="1578863"/>
            <a:chOff x="446199" y="1235989"/>
            <a:chExt cx="2116026" cy="1578863"/>
          </a:xfrm>
        </p:grpSpPr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3446A5C5-99FE-6541-9537-B55D3E3DABC7}"/>
                </a:ext>
              </a:extLst>
            </p:cNvPr>
            <p:cNvSpPr/>
            <p:nvPr/>
          </p:nvSpPr>
          <p:spPr>
            <a:xfrm>
              <a:off x="450431" y="1236033"/>
              <a:ext cx="2107025" cy="118443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9BB1DF7A-587A-0D4B-BC93-9CC4B0D70B97}"/>
                </a:ext>
              </a:extLst>
            </p:cNvPr>
            <p:cNvSpPr/>
            <p:nvPr/>
          </p:nvSpPr>
          <p:spPr>
            <a:xfrm>
              <a:off x="446200" y="1239587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2DFC59C3-7498-024B-88F2-6B73770764F6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09126"/>
              <a:ext cx="210505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3701A2A5-B1FC-824A-9914-D1E1631BFA3F}"/>
                </a:ext>
              </a:extLst>
            </p:cNvPr>
            <p:cNvCxnSpPr>
              <a:cxnSpLocks/>
            </p:cNvCxnSpPr>
            <p:nvPr/>
          </p:nvCxnSpPr>
          <p:spPr>
            <a:xfrm>
              <a:off x="446199" y="2621508"/>
              <a:ext cx="211602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975E4D4E-CC40-BA4B-981E-F6603AE6AE0B}"/>
                </a:ext>
              </a:extLst>
            </p:cNvPr>
            <p:cNvSpPr/>
            <p:nvPr/>
          </p:nvSpPr>
          <p:spPr>
            <a:xfrm>
              <a:off x="986702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0AA92FC4-9BD4-6545-B468-0440B30655FB}"/>
                </a:ext>
              </a:extLst>
            </p:cNvPr>
            <p:cNvCxnSpPr>
              <a:cxnSpLocks/>
            </p:cNvCxnSpPr>
            <p:nvPr/>
          </p:nvCxnSpPr>
          <p:spPr>
            <a:xfrm>
              <a:off x="1000337" y="1235989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A7BE6D55-6B87-8F48-A51D-C4B81A284708}"/>
                </a:ext>
              </a:extLst>
            </p:cNvPr>
            <p:cNvSpPr/>
            <p:nvPr/>
          </p:nvSpPr>
          <p:spPr>
            <a:xfrm>
              <a:off x="1488389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53" name="Straight Connector 252">
              <a:extLst>
                <a:ext uri="{FF2B5EF4-FFF2-40B4-BE49-F238E27FC236}">
                  <a16:creationId xmlns:a16="http://schemas.microsoft.com/office/drawing/2014/main" id="{9F50C68C-0A63-9248-95F2-A23077F32FD4}"/>
                </a:ext>
              </a:extLst>
            </p:cNvPr>
            <p:cNvCxnSpPr>
              <a:cxnSpLocks/>
            </p:cNvCxnSpPr>
            <p:nvPr/>
          </p:nvCxnSpPr>
          <p:spPr>
            <a:xfrm>
              <a:off x="450939" y="2814852"/>
              <a:ext cx="211128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C8715BD0-B5D1-C542-AA4F-45651D7CA45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235" y="1236828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8FCB5AAF-406B-0D44-A49E-F8CB34F826B6}"/>
              </a:ext>
            </a:extLst>
          </p:cNvPr>
          <p:cNvGrpSpPr/>
          <p:nvPr/>
        </p:nvGrpSpPr>
        <p:grpSpPr>
          <a:xfrm>
            <a:off x="2739215" y="7263399"/>
            <a:ext cx="2116026" cy="1578863"/>
            <a:chOff x="446199" y="1235989"/>
            <a:chExt cx="2116026" cy="1578863"/>
          </a:xfrm>
        </p:grpSpPr>
        <p:sp>
          <p:nvSpPr>
            <p:cNvPr id="256" name="Rectangle 255">
              <a:extLst>
                <a:ext uri="{FF2B5EF4-FFF2-40B4-BE49-F238E27FC236}">
                  <a16:creationId xmlns:a16="http://schemas.microsoft.com/office/drawing/2014/main" id="{C9C979D0-EFA2-6944-BD56-5A8AA2484F7A}"/>
                </a:ext>
              </a:extLst>
            </p:cNvPr>
            <p:cNvSpPr/>
            <p:nvPr/>
          </p:nvSpPr>
          <p:spPr>
            <a:xfrm>
              <a:off x="450431" y="1236033"/>
              <a:ext cx="2107025" cy="118443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0BE750EA-FD43-9C4F-8DDB-1BBC079740A6}"/>
                </a:ext>
              </a:extLst>
            </p:cNvPr>
            <p:cNvSpPr/>
            <p:nvPr/>
          </p:nvSpPr>
          <p:spPr>
            <a:xfrm>
              <a:off x="446200" y="1239587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58" name="Straight Connector 257">
              <a:extLst>
                <a:ext uri="{FF2B5EF4-FFF2-40B4-BE49-F238E27FC236}">
                  <a16:creationId xmlns:a16="http://schemas.microsoft.com/office/drawing/2014/main" id="{A385A264-1975-894D-8A76-94C354D6A455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09126"/>
              <a:ext cx="210505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03CA43B6-F906-0247-B188-78F2FB931197}"/>
                </a:ext>
              </a:extLst>
            </p:cNvPr>
            <p:cNvCxnSpPr>
              <a:cxnSpLocks/>
            </p:cNvCxnSpPr>
            <p:nvPr/>
          </p:nvCxnSpPr>
          <p:spPr>
            <a:xfrm>
              <a:off x="446199" y="2621508"/>
              <a:ext cx="211602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DDA41811-8FD4-4941-BE9F-4288D59D5496}"/>
                </a:ext>
              </a:extLst>
            </p:cNvPr>
            <p:cNvSpPr/>
            <p:nvPr/>
          </p:nvSpPr>
          <p:spPr>
            <a:xfrm>
              <a:off x="986702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61" name="Straight Connector 260">
              <a:extLst>
                <a:ext uri="{FF2B5EF4-FFF2-40B4-BE49-F238E27FC236}">
                  <a16:creationId xmlns:a16="http://schemas.microsoft.com/office/drawing/2014/main" id="{D3B20617-76AA-0646-BC2D-C9015D15E75A}"/>
                </a:ext>
              </a:extLst>
            </p:cNvPr>
            <p:cNvCxnSpPr>
              <a:cxnSpLocks/>
            </p:cNvCxnSpPr>
            <p:nvPr/>
          </p:nvCxnSpPr>
          <p:spPr>
            <a:xfrm>
              <a:off x="1000337" y="1235989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C54D8FA8-F131-724D-A157-FDC3003E5B42}"/>
                </a:ext>
              </a:extLst>
            </p:cNvPr>
            <p:cNvSpPr/>
            <p:nvPr/>
          </p:nvSpPr>
          <p:spPr>
            <a:xfrm>
              <a:off x="1488389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63" name="Straight Connector 262">
              <a:extLst>
                <a:ext uri="{FF2B5EF4-FFF2-40B4-BE49-F238E27FC236}">
                  <a16:creationId xmlns:a16="http://schemas.microsoft.com/office/drawing/2014/main" id="{8CF0CAA9-9557-364C-B81C-6079623D6A01}"/>
                </a:ext>
              </a:extLst>
            </p:cNvPr>
            <p:cNvCxnSpPr>
              <a:cxnSpLocks/>
            </p:cNvCxnSpPr>
            <p:nvPr/>
          </p:nvCxnSpPr>
          <p:spPr>
            <a:xfrm>
              <a:off x="450939" y="2814852"/>
              <a:ext cx="211128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>
              <a:extLst>
                <a:ext uri="{FF2B5EF4-FFF2-40B4-BE49-F238E27FC236}">
                  <a16:creationId xmlns:a16="http://schemas.microsoft.com/office/drawing/2014/main" id="{EE0968A4-4B46-DD4B-AEED-38AD6F8D8B71}"/>
                </a:ext>
              </a:extLst>
            </p:cNvPr>
            <p:cNvCxnSpPr>
              <a:cxnSpLocks/>
            </p:cNvCxnSpPr>
            <p:nvPr/>
          </p:nvCxnSpPr>
          <p:spPr>
            <a:xfrm>
              <a:off x="1512235" y="1236828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DE73F59F-0AAB-D04F-B224-29C334A8DDF4}"/>
              </a:ext>
            </a:extLst>
          </p:cNvPr>
          <p:cNvGrpSpPr/>
          <p:nvPr/>
        </p:nvGrpSpPr>
        <p:grpSpPr>
          <a:xfrm>
            <a:off x="5047370" y="7263399"/>
            <a:ext cx="2116026" cy="1578863"/>
            <a:chOff x="446199" y="1235989"/>
            <a:chExt cx="2116026" cy="1578863"/>
          </a:xfrm>
        </p:grpSpPr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BABE949A-C6EE-EF45-A6DB-5407FD9A8501}"/>
                </a:ext>
              </a:extLst>
            </p:cNvPr>
            <p:cNvSpPr/>
            <p:nvPr/>
          </p:nvSpPr>
          <p:spPr>
            <a:xfrm>
              <a:off x="450431" y="1236033"/>
              <a:ext cx="2107025" cy="1184430"/>
            </a:xfrm>
            <a:prstGeom prst="rect">
              <a:avLst/>
            </a:prstGeom>
            <a:noFill/>
            <a:ln w="6350">
              <a:solidFill>
                <a:srgbClr val="9999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3A625731-D16C-4A44-885E-D0E923BEADF4}"/>
                </a:ext>
              </a:extLst>
            </p:cNvPr>
            <p:cNvSpPr/>
            <p:nvPr/>
          </p:nvSpPr>
          <p:spPr>
            <a:xfrm>
              <a:off x="446200" y="1239587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ESCENA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68" name="Straight Connector 267">
              <a:extLst>
                <a:ext uri="{FF2B5EF4-FFF2-40B4-BE49-F238E27FC236}">
                  <a16:creationId xmlns:a16="http://schemas.microsoft.com/office/drawing/2014/main" id="{4BDB7CC1-6B2A-1C4D-A7C4-F45EA3DCE4F2}"/>
                </a:ext>
              </a:extLst>
            </p:cNvPr>
            <p:cNvCxnSpPr>
              <a:cxnSpLocks/>
            </p:cNvCxnSpPr>
            <p:nvPr/>
          </p:nvCxnSpPr>
          <p:spPr>
            <a:xfrm>
              <a:off x="449374" y="1409126"/>
              <a:ext cx="2105057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Connector 268">
              <a:extLst>
                <a:ext uri="{FF2B5EF4-FFF2-40B4-BE49-F238E27FC236}">
                  <a16:creationId xmlns:a16="http://schemas.microsoft.com/office/drawing/2014/main" id="{D8954393-E042-774D-A6EF-922DD7F8CC4F}"/>
                </a:ext>
              </a:extLst>
            </p:cNvPr>
            <p:cNvCxnSpPr>
              <a:cxnSpLocks/>
            </p:cNvCxnSpPr>
            <p:nvPr/>
          </p:nvCxnSpPr>
          <p:spPr>
            <a:xfrm>
              <a:off x="446199" y="2621508"/>
              <a:ext cx="211602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Rectangle 269">
              <a:extLst>
                <a:ext uri="{FF2B5EF4-FFF2-40B4-BE49-F238E27FC236}">
                  <a16:creationId xmlns:a16="http://schemas.microsoft.com/office/drawing/2014/main" id="{F1E125EA-0766-D647-B0FF-F67E3BDF7D09}"/>
                </a:ext>
              </a:extLst>
            </p:cNvPr>
            <p:cNvSpPr/>
            <p:nvPr/>
          </p:nvSpPr>
          <p:spPr>
            <a:xfrm>
              <a:off x="986702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TOMA #: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71" name="Straight Connector 270">
              <a:extLst>
                <a:ext uri="{FF2B5EF4-FFF2-40B4-BE49-F238E27FC236}">
                  <a16:creationId xmlns:a16="http://schemas.microsoft.com/office/drawing/2014/main" id="{1F9D0AA0-6F65-AA46-B9BA-7C4FA4582F6E}"/>
                </a:ext>
              </a:extLst>
            </p:cNvPr>
            <p:cNvCxnSpPr>
              <a:cxnSpLocks/>
            </p:cNvCxnSpPr>
            <p:nvPr/>
          </p:nvCxnSpPr>
          <p:spPr>
            <a:xfrm>
              <a:off x="1000337" y="1235989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ECC7AF76-3CB4-5242-BB03-9CA98261D8B2}"/>
                </a:ext>
              </a:extLst>
            </p:cNvPr>
            <p:cNvSpPr/>
            <p:nvPr/>
          </p:nvSpPr>
          <p:spPr>
            <a:xfrm>
              <a:off x="1488389" y="1238249"/>
              <a:ext cx="536332" cy="184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600" b="1" spc="-40" dirty="0">
                  <a:solidFill>
                    <a:srgbClr val="595959"/>
                  </a:solidFill>
                  <a:latin typeface="Open Sans Semibold" panose="020B0606030504020204" pitchFamily="34" charset="0"/>
                  <a:ea typeface="Open Sans Semibold" panose="020B0606030504020204" pitchFamily="34" charset="0"/>
                  <a:cs typeface="Open Sans Semibold" panose="020B0606030504020204" pitchFamily="34" charset="0"/>
                </a:rPr>
                <a:t>PLANO:</a:t>
              </a:r>
              <a:endParaRPr lang="en-US" sz="600" b="1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endParaRPr>
            </a:p>
          </p:txBody>
        </p:sp>
        <p:cxnSp>
          <p:nvCxnSpPr>
            <p:cNvPr id="273" name="Straight Connector 272">
              <a:extLst>
                <a:ext uri="{FF2B5EF4-FFF2-40B4-BE49-F238E27FC236}">
                  <a16:creationId xmlns:a16="http://schemas.microsoft.com/office/drawing/2014/main" id="{A244D3A7-1E31-7949-8C3B-1D5D8EABF457}"/>
                </a:ext>
              </a:extLst>
            </p:cNvPr>
            <p:cNvCxnSpPr>
              <a:cxnSpLocks/>
            </p:cNvCxnSpPr>
            <p:nvPr/>
          </p:nvCxnSpPr>
          <p:spPr>
            <a:xfrm>
              <a:off x="450939" y="2814852"/>
              <a:ext cx="2111286" cy="0"/>
            </a:xfrm>
            <a:prstGeom prst="line">
              <a:avLst/>
            </a:prstGeom>
            <a:ln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>
              <a:extLst>
                <a:ext uri="{FF2B5EF4-FFF2-40B4-BE49-F238E27FC236}">
                  <a16:creationId xmlns:a16="http://schemas.microsoft.com/office/drawing/2014/main" id="{F3B3BFCE-62B2-0841-8B4D-90CAFEF1ADC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235" y="1236828"/>
              <a:ext cx="0" cy="172078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8A174FD3-9136-FC40-8B0B-650F2C54221B}"/>
              </a:ext>
            </a:extLst>
          </p:cNvPr>
          <p:cNvGrpSpPr/>
          <p:nvPr/>
        </p:nvGrpSpPr>
        <p:grpSpPr>
          <a:xfrm>
            <a:off x="350843" y="666861"/>
            <a:ext cx="6774143" cy="303322"/>
            <a:chOff x="350843" y="666861"/>
            <a:chExt cx="6774143" cy="30332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7F19F86-48B1-CC47-A3F4-0C09FC58A96C}"/>
                </a:ext>
              </a:extLst>
            </p:cNvPr>
            <p:cNvSpPr/>
            <p:nvPr/>
          </p:nvSpPr>
          <p:spPr>
            <a:xfrm>
              <a:off x="350843" y="666861"/>
              <a:ext cx="83686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100"/>
                </a:spcBef>
              </a:pPr>
              <a:r>
                <a:rPr lang="en-US" sz="1100" spc="-40" dirty="0">
                  <a:solidFill>
                    <a:srgbClr val="595959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PROYECTO</a:t>
              </a:r>
              <a:endParaRPr lang="en-US" sz="1100" dirty="0">
                <a:solidFill>
                  <a:srgbClr val="595959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887FE69-3F8E-3B44-994D-A6A002386CBA}"/>
                </a:ext>
              </a:extLst>
            </p:cNvPr>
            <p:cNvCxnSpPr>
              <a:cxnSpLocks/>
            </p:cNvCxnSpPr>
            <p:nvPr/>
          </p:nvCxnSpPr>
          <p:spPr>
            <a:xfrm>
              <a:off x="1146175" y="879640"/>
              <a:ext cx="4590806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4C8B2FC-00F6-6944-865D-985259BAB17D}"/>
                </a:ext>
              </a:extLst>
            </p:cNvPr>
            <p:cNvSpPr/>
            <p:nvPr/>
          </p:nvSpPr>
          <p:spPr>
            <a:xfrm>
              <a:off x="5856451" y="723962"/>
              <a:ext cx="414537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00" spc="-40" dirty="0">
                  <a:solidFill>
                    <a:srgbClr val="595959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PAG</a:t>
              </a:r>
              <a:endParaRPr lang="en-US" sz="100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75D7428-CAAC-2543-BF42-0716C6E8D854}"/>
                </a:ext>
              </a:extLst>
            </p:cNvPr>
            <p:cNvCxnSpPr>
              <a:cxnSpLocks/>
            </p:cNvCxnSpPr>
            <p:nvPr/>
          </p:nvCxnSpPr>
          <p:spPr>
            <a:xfrm>
              <a:off x="6801136" y="879640"/>
              <a:ext cx="323850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B4CA96A-6970-7042-9E4E-83828A5EA3BD}"/>
                </a:ext>
              </a:extLst>
            </p:cNvPr>
            <p:cNvCxnSpPr>
              <a:cxnSpLocks/>
            </p:cNvCxnSpPr>
            <p:nvPr/>
          </p:nvCxnSpPr>
          <p:spPr>
            <a:xfrm>
              <a:off x="6302661" y="879640"/>
              <a:ext cx="323850" cy="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5" name="Straight Connector 274">
              <a:extLst>
                <a:ext uri="{FF2B5EF4-FFF2-40B4-BE49-F238E27FC236}">
                  <a16:creationId xmlns:a16="http://schemas.microsoft.com/office/drawing/2014/main" id="{C73C8B31-EEE3-A340-9783-B626CDA914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96218" y="790575"/>
              <a:ext cx="47482" cy="107950"/>
            </a:xfrm>
            <a:prstGeom prst="line">
              <a:avLst/>
            </a:prstGeom>
            <a:ln w="6350">
              <a:solidFill>
                <a:srgbClr val="99999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8" name="Straight Connector 15">
            <a:extLst>
              <a:ext uri="{FF2B5EF4-FFF2-40B4-BE49-F238E27FC236}">
                <a16:creationId xmlns:a16="http://schemas.microsoft.com/office/drawing/2014/main" id="{C4AA609B-C6D6-42C1-8EA3-FB32F21E2C0C}"/>
              </a:ext>
            </a:extLst>
          </p:cNvPr>
          <p:cNvCxnSpPr>
            <a:cxnSpLocks/>
          </p:cNvCxnSpPr>
          <p:nvPr/>
        </p:nvCxnSpPr>
        <p:spPr>
          <a:xfrm>
            <a:off x="468668" y="1732624"/>
            <a:ext cx="2105057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Rectangle 53">
            <a:extLst>
              <a:ext uri="{FF2B5EF4-FFF2-40B4-BE49-F238E27FC236}">
                <a16:creationId xmlns:a16="http://schemas.microsoft.com/office/drawing/2014/main" id="{44B52287-20F9-46A0-B209-DDF506043517}"/>
              </a:ext>
            </a:extLst>
          </p:cNvPr>
          <p:cNvSpPr/>
          <p:nvPr/>
        </p:nvSpPr>
        <p:spPr>
          <a:xfrm>
            <a:off x="400625" y="1585016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60" name="Rectangle 53">
            <a:extLst>
              <a:ext uri="{FF2B5EF4-FFF2-40B4-BE49-F238E27FC236}">
                <a16:creationId xmlns:a16="http://schemas.microsoft.com/office/drawing/2014/main" id="{AD8B386A-882A-486C-A16E-2946FD3139FF}"/>
              </a:ext>
            </a:extLst>
          </p:cNvPr>
          <p:cNvSpPr/>
          <p:nvPr/>
        </p:nvSpPr>
        <p:spPr>
          <a:xfrm>
            <a:off x="1476887" y="1585016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61" name="Straight Connector 15">
            <a:extLst>
              <a:ext uri="{FF2B5EF4-FFF2-40B4-BE49-F238E27FC236}">
                <a16:creationId xmlns:a16="http://schemas.microsoft.com/office/drawing/2014/main" id="{B438350F-463E-4EB4-9400-3B51DD96BA54}"/>
              </a:ext>
            </a:extLst>
          </p:cNvPr>
          <p:cNvCxnSpPr>
            <a:cxnSpLocks/>
          </p:cNvCxnSpPr>
          <p:nvPr/>
        </p:nvCxnSpPr>
        <p:spPr>
          <a:xfrm>
            <a:off x="2741609" y="1732624"/>
            <a:ext cx="2105057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angle 53">
            <a:extLst>
              <a:ext uri="{FF2B5EF4-FFF2-40B4-BE49-F238E27FC236}">
                <a16:creationId xmlns:a16="http://schemas.microsoft.com/office/drawing/2014/main" id="{CD0EEB73-EE46-4612-A96F-35E284F5E1AE}"/>
              </a:ext>
            </a:extLst>
          </p:cNvPr>
          <p:cNvSpPr/>
          <p:nvPr/>
        </p:nvSpPr>
        <p:spPr>
          <a:xfrm>
            <a:off x="2673566" y="1585016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63" name="Rectangle 53">
            <a:extLst>
              <a:ext uri="{FF2B5EF4-FFF2-40B4-BE49-F238E27FC236}">
                <a16:creationId xmlns:a16="http://schemas.microsoft.com/office/drawing/2014/main" id="{8A2B837C-6148-4020-B6A7-118F318E9586}"/>
              </a:ext>
            </a:extLst>
          </p:cNvPr>
          <p:cNvSpPr/>
          <p:nvPr/>
        </p:nvSpPr>
        <p:spPr>
          <a:xfrm>
            <a:off x="3749828" y="1585016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64" name="Straight Connector 15">
            <a:extLst>
              <a:ext uri="{FF2B5EF4-FFF2-40B4-BE49-F238E27FC236}">
                <a16:creationId xmlns:a16="http://schemas.microsoft.com/office/drawing/2014/main" id="{6339E59D-D168-4A9E-84F9-925890E72CE0}"/>
              </a:ext>
            </a:extLst>
          </p:cNvPr>
          <p:cNvCxnSpPr>
            <a:cxnSpLocks/>
          </p:cNvCxnSpPr>
          <p:nvPr/>
        </p:nvCxnSpPr>
        <p:spPr>
          <a:xfrm>
            <a:off x="5058300" y="1741406"/>
            <a:ext cx="2105057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 53">
            <a:extLst>
              <a:ext uri="{FF2B5EF4-FFF2-40B4-BE49-F238E27FC236}">
                <a16:creationId xmlns:a16="http://schemas.microsoft.com/office/drawing/2014/main" id="{F0543CB4-4542-4055-B9F0-C35A8B61CE44}"/>
              </a:ext>
            </a:extLst>
          </p:cNvPr>
          <p:cNvSpPr/>
          <p:nvPr/>
        </p:nvSpPr>
        <p:spPr>
          <a:xfrm>
            <a:off x="4990257" y="1593798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66" name="Rectangle 53">
            <a:extLst>
              <a:ext uri="{FF2B5EF4-FFF2-40B4-BE49-F238E27FC236}">
                <a16:creationId xmlns:a16="http://schemas.microsoft.com/office/drawing/2014/main" id="{F92B9758-10F1-4066-ACB1-1E7526CEFCB7}"/>
              </a:ext>
            </a:extLst>
          </p:cNvPr>
          <p:cNvSpPr/>
          <p:nvPr/>
        </p:nvSpPr>
        <p:spPr>
          <a:xfrm>
            <a:off x="6066519" y="1593798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67" name="Straight Connector 15">
            <a:extLst>
              <a:ext uri="{FF2B5EF4-FFF2-40B4-BE49-F238E27FC236}">
                <a16:creationId xmlns:a16="http://schemas.microsoft.com/office/drawing/2014/main" id="{793C8B2F-4CD4-4E7C-8F64-CAB66CDA7D84}"/>
              </a:ext>
            </a:extLst>
          </p:cNvPr>
          <p:cNvCxnSpPr>
            <a:cxnSpLocks/>
          </p:cNvCxnSpPr>
          <p:nvPr/>
        </p:nvCxnSpPr>
        <p:spPr>
          <a:xfrm>
            <a:off x="479467" y="3685503"/>
            <a:ext cx="2105057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Rectangle 53">
            <a:extLst>
              <a:ext uri="{FF2B5EF4-FFF2-40B4-BE49-F238E27FC236}">
                <a16:creationId xmlns:a16="http://schemas.microsoft.com/office/drawing/2014/main" id="{B89B89E7-8BF9-4168-A6BB-631C740B8E2C}"/>
              </a:ext>
            </a:extLst>
          </p:cNvPr>
          <p:cNvSpPr/>
          <p:nvPr/>
        </p:nvSpPr>
        <p:spPr>
          <a:xfrm>
            <a:off x="411424" y="3537895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69" name="Rectangle 53">
            <a:extLst>
              <a:ext uri="{FF2B5EF4-FFF2-40B4-BE49-F238E27FC236}">
                <a16:creationId xmlns:a16="http://schemas.microsoft.com/office/drawing/2014/main" id="{7E5CB381-556D-49F4-AC1F-34E69A977026}"/>
              </a:ext>
            </a:extLst>
          </p:cNvPr>
          <p:cNvSpPr/>
          <p:nvPr/>
        </p:nvSpPr>
        <p:spPr>
          <a:xfrm>
            <a:off x="1487686" y="3537895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70" name="Straight Connector 15">
            <a:extLst>
              <a:ext uri="{FF2B5EF4-FFF2-40B4-BE49-F238E27FC236}">
                <a16:creationId xmlns:a16="http://schemas.microsoft.com/office/drawing/2014/main" id="{ADD3A345-49D1-4FAB-9212-AA3646A4E25C}"/>
              </a:ext>
            </a:extLst>
          </p:cNvPr>
          <p:cNvCxnSpPr>
            <a:cxnSpLocks/>
          </p:cNvCxnSpPr>
          <p:nvPr/>
        </p:nvCxnSpPr>
        <p:spPr>
          <a:xfrm>
            <a:off x="2763521" y="3685064"/>
            <a:ext cx="2105057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Rectangle 53">
            <a:extLst>
              <a:ext uri="{FF2B5EF4-FFF2-40B4-BE49-F238E27FC236}">
                <a16:creationId xmlns:a16="http://schemas.microsoft.com/office/drawing/2014/main" id="{704923A7-71A4-4887-AF86-7CF63941E019}"/>
              </a:ext>
            </a:extLst>
          </p:cNvPr>
          <p:cNvSpPr/>
          <p:nvPr/>
        </p:nvSpPr>
        <p:spPr>
          <a:xfrm>
            <a:off x="2695478" y="3537456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72" name="Rectangle 53">
            <a:extLst>
              <a:ext uri="{FF2B5EF4-FFF2-40B4-BE49-F238E27FC236}">
                <a16:creationId xmlns:a16="http://schemas.microsoft.com/office/drawing/2014/main" id="{6218BA98-1602-4183-96E2-DD0FBC30CF4C}"/>
              </a:ext>
            </a:extLst>
          </p:cNvPr>
          <p:cNvSpPr/>
          <p:nvPr/>
        </p:nvSpPr>
        <p:spPr>
          <a:xfrm>
            <a:off x="3771740" y="3537456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73" name="Straight Connector 15">
            <a:extLst>
              <a:ext uri="{FF2B5EF4-FFF2-40B4-BE49-F238E27FC236}">
                <a16:creationId xmlns:a16="http://schemas.microsoft.com/office/drawing/2014/main" id="{352341CA-2FCF-4893-8C25-3F494AB0074A}"/>
              </a:ext>
            </a:extLst>
          </p:cNvPr>
          <p:cNvCxnSpPr>
            <a:cxnSpLocks/>
          </p:cNvCxnSpPr>
          <p:nvPr/>
        </p:nvCxnSpPr>
        <p:spPr>
          <a:xfrm>
            <a:off x="5079886" y="3684341"/>
            <a:ext cx="2105057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Rectangle 53">
            <a:extLst>
              <a:ext uri="{FF2B5EF4-FFF2-40B4-BE49-F238E27FC236}">
                <a16:creationId xmlns:a16="http://schemas.microsoft.com/office/drawing/2014/main" id="{4EF79487-FD5E-458B-BBDA-5D1A02C4BE3D}"/>
              </a:ext>
            </a:extLst>
          </p:cNvPr>
          <p:cNvSpPr/>
          <p:nvPr/>
        </p:nvSpPr>
        <p:spPr>
          <a:xfrm>
            <a:off x="5011843" y="3536733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75" name="Rectangle 53">
            <a:extLst>
              <a:ext uri="{FF2B5EF4-FFF2-40B4-BE49-F238E27FC236}">
                <a16:creationId xmlns:a16="http://schemas.microsoft.com/office/drawing/2014/main" id="{ED5D0632-BAB1-4277-934B-F01F236F1CD8}"/>
              </a:ext>
            </a:extLst>
          </p:cNvPr>
          <p:cNvSpPr/>
          <p:nvPr/>
        </p:nvSpPr>
        <p:spPr>
          <a:xfrm>
            <a:off x="6088105" y="3536733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76" name="Straight Connector 15">
            <a:extLst>
              <a:ext uri="{FF2B5EF4-FFF2-40B4-BE49-F238E27FC236}">
                <a16:creationId xmlns:a16="http://schemas.microsoft.com/office/drawing/2014/main" id="{442A837D-CD88-4E0C-B609-C7627A9C7E2A}"/>
              </a:ext>
            </a:extLst>
          </p:cNvPr>
          <p:cNvCxnSpPr>
            <a:cxnSpLocks/>
          </p:cNvCxnSpPr>
          <p:nvPr/>
        </p:nvCxnSpPr>
        <p:spPr>
          <a:xfrm>
            <a:off x="5071676" y="5618719"/>
            <a:ext cx="2105057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tangle 53">
            <a:extLst>
              <a:ext uri="{FF2B5EF4-FFF2-40B4-BE49-F238E27FC236}">
                <a16:creationId xmlns:a16="http://schemas.microsoft.com/office/drawing/2014/main" id="{5AD444D2-CFA3-43A9-B120-30324EFC7594}"/>
              </a:ext>
            </a:extLst>
          </p:cNvPr>
          <p:cNvSpPr/>
          <p:nvPr/>
        </p:nvSpPr>
        <p:spPr>
          <a:xfrm>
            <a:off x="5003633" y="5471111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78" name="Rectangle 53">
            <a:extLst>
              <a:ext uri="{FF2B5EF4-FFF2-40B4-BE49-F238E27FC236}">
                <a16:creationId xmlns:a16="http://schemas.microsoft.com/office/drawing/2014/main" id="{80CCDC16-A25C-4074-BAA1-C3A5B1AAAB04}"/>
              </a:ext>
            </a:extLst>
          </p:cNvPr>
          <p:cNvSpPr/>
          <p:nvPr/>
        </p:nvSpPr>
        <p:spPr>
          <a:xfrm>
            <a:off x="6079895" y="5471111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79" name="Straight Connector 15">
            <a:extLst>
              <a:ext uri="{FF2B5EF4-FFF2-40B4-BE49-F238E27FC236}">
                <a16:creationId xmlns:a16="http://schemas.microsoft.com/office/drawing/2014/main" id="{6161B575-2FB7-4D47-ACA5-B3E20E8E11B7}"/>
              </a:ext>
            </a:extLst>
          </p:cNvPr>
          <p:cNvCxnSpPr>
            <a:cxnSpLocks/>
          </p:cNvCxnSpPr>
          <p:nvPr/>
        </p:nvCxnSpPr>
        <p:spPr>
          <a:xfrm>
            <a:off x="2748589" y="5618592"/>
            <a:ext cx="2105057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Rectangle 53">
            <a:extLst>
              <a:ext uri="{FF2B5EF4-FFF2-40B4-BE49-F238E27FC236}">
                <a16:creationId xmlns:a16="http://schemas.microsoft.com/office/drawing/2014/main" id="{89D5C6EB-194F-4BA8-9875-1AF88FB25697}"/>
              </a:ext>
            </a:extLst>
          </p:cNvPr>
          <p:cNvSpPr/>
          <p:nvPr/>
        </p:nvSpPr>
        <p:spPr>
          <a:xfrm>
            <a:off x="2680546" y="5470984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81" name="Rectangle 53">
            <a:extLst>
              <a:ext uri="{FF2B5EF4-FFF2-40B4-BE49-F238E27FC236}">
                <a16:creationId xmlns:a16="http://schemas.microsoft.com/office/drawing/2014/main" id="{37DB166D-A8B3-4A1D-AFAE-16EFCA3C61A0}"/>
              </a:ext>
            </a:extLst>
          </p:cNvPr>
          <p:cNvSpPr/>
          <p:nvPr/>
        </p:nvSpPr>
        <p:spPr>
          <a:xfrm>
            <a:off x="3756808" y="5470984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82" name="Straight Connector 15">
            <a:extLst>
              <a:ext uri="{FF2B5EF4-FFF2-40B4-BE49-F238E27FC236}">
                <a16:creationId xmlns:a16="http://schemas.microsoft.com/office/drawing/2014/main" id="{51286BAD-666D-44AB-AAEB-DC24FB8E593C}"/>
              </a:ext>
            </a:extLst>
          </p:cNvPr>
          <p:cNvCxnSpPr>
            <a:cxnSpLocks/>
          </p:cNvCxnSpPr>
          <p:nvPr/>
        </p:nvCxnSpPr>
        <p:spPr>
          <a:xfrm>
            <a:off x="474285" y="5635438"/>
            <a:ext cx="2105057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 53">
            <a:extLst>
              <a:ext uri="{FF2B5EF4-FFF2-40B4-BE49-F238E27FC236}">
                <a16:creationId xmlns:a16="http://schemas.microsoft.com/office/drawing/2014/main" id="{F9228BE6-79B8-4285-9252-B924B8BA5823}"/>
              </a:ext>
            </a:extLst>
          </p:cNvPr>
          <p:cNvSpPr/>
          <p:nvPr/>
        </p:nvSpPr>
        <p:spPr>
          <a:xfrm>
            <a:off x="406242" y="5487830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84" name="Rectangle 53">
            <a:extLst>
              <a:ext uri="{FF2B5EF4-FFF2-40B4-BE49-F238E27FC236}">
                <a16:creationId xmlns:a16="http://schemas.microsoft.com/office/drawing/2014/main" id="{0F32B56B-8C49-4787-B66A-D69069320CA6}"/>
              </a:ext>
            </a:extLst>
          </p:cNvPr>
          <p:cNvSpPr/>
          <p:nvPr/>
        </p:nvSpPr>
        <p:spPr>
          <a:xfrm>
            <a:off x="1482504" y="5487830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85" name="Straight Connector 15">
            <a:extLst>
              <a:ext uri="{FF2B5EF4-FFF2-40B4-BE49-F238E27FC236}">
                <a16:creationId xmlns:a16="http://schemas.microsoft.com/office/drawing/2014/main" id="{67A3D274-4BAA-49AC-A679-9CBC7D20E667}"/>
              </a:ext>
            </a:extLst>
          </p:cNvPr>
          <p:cNvCxnSpPr>
            <a:cxnSpLocks/>
          </p:cNvCxnSpPr>
          <p:nvPr/>
        </p:nvCxnSpPr>
        <p:spPr>
          <a:xfrm>
            <a:off x="458336" y="7596717"/>
            <a:ext cx="2105057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Rectangle 53">
            <a:extLst>
              <a:ext uri="{FF2B5EF4-FFF2-40B4-BE49-F238E27FC236}">
                <a16:creationId xmlns:a16="http://schemas.microsoft.com/office/drawing/2014/main" id="{4CA4A151-69F9-417F-A321-E610A65C98F2}"/>
              </a:ext>
            </a:extLst>
          </p:cNvPr>
          <p:cNvSpPr/>
          <p:nvPr/>
        </p:nvSpPr>
        <p:spPr>
          <a:xfrm>
            <a:off x="390293" y="7449109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87" name="Rectangle 53">
            <a:extLst>
              <a:ext uri="{FF2B5EF4-FFF2-40B4-BE49-F238E27FC236}">
                <a16:creationId xmlns:a16="http://schemas.microsoft.com/office/drawing/2014/main" id="{D6761BB5-9AF0-443B-BA1F-F3C3FD785C99}"/>
              </a:ext>
            </a:extLst>
          </p:cNvPr>
          <p:cNvSpPr/>
          <p:nvPr/>
        </p:nvSpPr>
        <p:spPr>
          <a:xfrm>
            <a:off x="1466555" y="7449109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88" name="Straight Connector 15">
            <a:extLst>
              <a:ext uri="{FF2B5EF4-FFF2-40B4-BE49-F238E27FC236}">
                <a16:creationId xmlns:a16="http://schemas.microsoft.com/office/drawing/2014/main" id="{6E6FA3BD-78FF-4106-BD1B-D316759D39DC}"/>
              </a:ext>
            </a:extLst>
          </p:cNvPr>
          <p:cNvCxnSpPr>
            <a:cxnSpLocks/>
          </p:cNvCxnSpPr>
          <p:nvPr/>
        </p:nvCxnSpPr>
        <p:spPr>
          <a:xfrm>
            <a:off x="2763521" y="7606610"/>
            <a:ext cx="2105057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Rectangle 53">
            <a:extLst>
              <a:ext uri="{FF2B5EF4-FFF2-40B4-BE49-F238E27FC236}">
                <a16:creationId xmlns:a16="http://schemas.microsoft.com/office/drawing/2014/main" id="{75F48EBF-8F34-469E-A166-D9737EC0A454}"/>
              </a:ext>
            </a:extLst>
          </p:cNvPr>
          <p:cNvSpPr/>
          <p:nvPr/>
        </p:nvSpPr>
        <p:spPr>
          <a:xfrm>
            <a:off x="2695478" y="7459002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90" name="Rectangle 53">
            <a:extLst>
              <a:ext uri="{FF2B5EF4-FFF2-40B4-BE49-F238E27FC236}">
                <a16:creationId xmlns:a16="http://schemas.microsoft.com/office/drawing/2014/main" id="{447C9BA2-D15F-406C-A50D-8FC11A1CC732}"/>
              </a:ext>
            </a:extLst>
          </p:cNvPr>
          <p:cNvSpPr/>
          <p:nvPr/>
        </p:nvSpPr>
        <p:spPr>
          <a:xfrm>
            <a:off x="3771740" y="7459002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91" name="Straight Connector 15">
            <a:extLst>
              <a:ext uri="{FF2B5EF4-FFF2-40B4-BE49-F238E27FC236}">
                <a16:creationId xmlns:a16="http://schemas.microsoft.com/office/drawing/2014/main" id="{3B2426C2-77F8-4631-81E2-6E5A32BA7548}"/>
              </a:ext>
            </a:extLst>
          </p:cNvPr>
          <p:cNvCxnSpPr>
            <a:cxnSpLocks/>
          </p:cNvCxnSpPr>
          <p:nvPr/>
        </p:nvCxnSpPr>
        <p:spPr>
          <a:xfrm>
            <a:off x="5067500" y="7605597"/>
            <a:ext cx="2105057" cy="0"/>
          </a:xfrm>
          <a:prstGeom prst="line">
            <a:avLst/>
          </a:prstGeom>
          <a:ln w="63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tangle 53">
            <a:extLst>
              <a:ext uri="{FF2B5EF4-FFF2-40B4-BE49-F238E27FC236}">
                <a16:creationId xmlns:a16="http://schemas.microsoft.com/office/drawing/2014/main" id="{D2C6C245-5C8A-4985-8637-BA0AA76E7DBF}"/>
              </a:ext>
            </a:extLst>
          </p:cNvPr>
          <p:cNvSpPr/>
          <p:nvPr/>
        </p:nvSpPr>
        <p:spPr>
          <a:xfrm>
            <a:off x="4999457" y="7457989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MOVIMIENTO: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sp>
        <p:nvSpPr>
          <p:cNvPr id="193" name="Rectangle 53">
            <a:extLst>
              <a:ext uri="{FF2B5EF4-FFF2-40B4-BE49-F238E27FC236}">
                <a16:creationId xmlns:a16="http://schemas.microsoft.com/office/drawing/2014/main" id="{8BEABE11-E67F-449B-9BF7-4B4491638C72}"/>
              </a:ext>
            </a:extLst>
          </p:cNvPr>
          <p:cNvSpPr/>
          <p:nvPr/>
        </p:nvSpPr>
        <p:spPr>
          <a:xfrm>
            <a:off x="6075719" y="7457989"/>
            <a:ext cx="74554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</a:pPr>
            <a:r>
              <a:rPr lang="en-US" sz="600" b="1" spc="-40" dirty="0">
                <a:solidFill>
                  <a:srgbClr val="595959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ÁNGULO:</a:t>
            </a:r>
            <a:endParaRPr lang="en-US" sz="600" b="1" dirty="0">
              <a:solidFill>
                <a:srgbClr val="595959"/>
              </a:solidFill>
              <a:latin typeface="Open Sans Semibold" panose="020B0606030504020204" pitchFamily="34" charset="0"/>
              <a:ea typeface="Open Sans Semibold" panose="020B0606030504020204" pitchFamily="34" charset="0"/>
              <a:cs typeface="Open Sans Semibold" panose="020B0606030504020204" pitchFamily="34" charset="0"/>
            </a:endParaRPr>
          </a:p>
        </p:txBody>
      </p:sp>
      <p:cxnSp>
        <p:nvCxnSpPr>
          <p:cNvPr id="194" name="Straight Connector 132">
            <a:extLst>
              <a:ext uri="{FF2B5EF4-FFF2-40B4-BE49-F238E27FC236}">
                <a16:creationId xmlns:a16="http://schemas.microsoft.com/office/drawing/2014/main" id="{E5B08299-4883-4F50-9E19-79E9191004FC}"/>
              </a:ext>
            </a:extLst>
          </p:cNvPr>
          <p:cNvCxnSpPr>
            <a:cxnSpLocks/>
          </p:cNvCxnSpPr>
          <p:nvPr/>
        </p:nvCxnSpPr>
        <p:spPr>
          <a:xfrm>
            <a:off x="468668" y="5158581"/>
            <a:ext cx="2111286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32">
            <a:extLst>
              <a:ext uri="{FF2B5EF4-FFF2-40B4-BE49-F238E27FC236}">
                <a16:creationId xmlns:a16="http://schemas.microsoft.com/office/drawing/2014/main" id="{7B64B3F8-7ED2-4394-AA6F-DC589972C213}"/>
              </a:ext>
            </a:extLst>
          </p:cNvPr>
          <p:cNvCxnSpPr>
            <a:cxnSpLocks/>
          </p:cNvCxnSpPr>
          <p:nvPr/>
        </p:nvCxnSpPr>
        <p:spPr>
          <a:xfrm>
            <a:off x="2763521" y="5158581"/>
            <a:ext cx="2111286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32">
            <a:extLst>
              <a:ext uri="{FF2B5EF4-FFF2-40B4-BE49-F238E27FC236}">
                <a16:creationId xmlns:a16="http://schemas.microsoft.com/office/drawing/2014/main" id="{0EB59252-1E26-45F8-BA67-7D2E79588E2B}"/>
              </a:ext>
            </a:extLst>
          </p:cNvPr>
          <p:cNvCxnSpPr>
            <a:cxnSpLocks/>
          </p:cNvCxnSpPr>
          <p:nvPr/>
        </p:nvCxnSpPr>
        <p:spPr>
          <a:xfrm>
            <a:off x="5058300" y="5158581"/>
            <a:ext cx="2111286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32">
            <a:extLst>
              <a:ext uri="{FF2B5EF4-FFF2-40B4-BE49-F238E27FC236}">
                <a16:creationId xmlns:a16="http://schemas.microsoft.com/office/drawing/2014/main" id="{2D53E9DD-FB5F-42AB-BD58-418010052E5C}"/>
              </a:ext>
            </a:extLst>
          </p:cNvPr>
          <p:cNvCxnSpPr>
            <a:cxnSpLocks/>
          </p:cNvCxnSpPr>
          <p:nvPr/>
        </p:nvCxnSpPr>
        <p:spPr>
          <a:xfrm>
            <a:off x="5047370" y="7082631"/>
            <a:ext cx="2111286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32">
            <a:extLst>
              <a:ext uri="{FF2B5EF4-FFF2-40B4-BE49-F238E27FC236}">
                <a16:creationId xmlns:a16="http://schemas.microsoft.com/office/drawing/2014/main" id="{E91D3C89-48E2-4376-A925-D246E26D8EE3}"/>
              </a:ext>
            </a:extLst>
          </p:cNvPr>
          <p:cNvCxnSpPr>
            <a:cxnSpLocks/>
          </p:cNvCxnSpPr>
          <p:nvPr/>
        </p:nvCxnSpPr>
        <p:spPr>
          <a:xfrm>
            <a:off x="2763521" y="7078662"/>
            <a:ext cx="2111286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32">
            <a:extLst>
              <a:ext uri="{FF2B5EF4-FFF2-40B4-BE49-F238E27FC236}">
                <a16:creationId xmlns:a16="http://schemas.microsoft.com/office/drawing/2014/main" id="{9739A5BA-E8E0-42E2-B781-64E8D1C1B085}"/>
              </a:ext>
            </a:extLst>
          </p:cNvPr>
          <p:cNvCxnSpPr>
            <a:cxnSpLocks/>
          </p:cNvCxnSpPr>
          <p:nvPr/>
        </p:nvCxnSpPr>
        <p:spPr>
          <a:xfrm>
            <a:off x="448744" y="7108824"/>
            <a:ext cx="2111286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32">
            <a:extLst>
              <a:ext uri="{FF2B5EF4-FFF2-40B4-BE49-F238E27FC236}">
                <a16:creationId xmlns:a16="http://schemas.microsoft.com/office/drawing/2014/main" id="{F4C7D76B-3B95-49C8-94A2-4152DA1234E5}"/>
              </a:ext>
            </a:extLst>
          </p:cNvPr>
          <p:cNvCxnSpPr>
            <a:cxnSpLocks/>
          </p:cNvCxnSpPr>
          <p:nvPr/>
        </p:nvCxnSpPr>
        <p:spPr>
          <a:xfrm>
            <a:off x="455161" y="9023349"/>
            <a:ext cx="2111286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132">
            <a:extLst>
              <a:ext uri="{FF2B5EF4-FFF2-40B4-BE49-F238E27FC236}">
                <a16:creationId xmlns:a16="http://schemas.microsoft.com/office/drawing/2014/main" id="{B7E32E43-A069-476A-B9EF-16CEED035EF6}"/>
              </a:ext>
            </a:extLst>
          </p:cNvPr>
          <p:cNvCxnSpPr>
            <a:cxnSpLocks/>
          </p:cNvCxnSpPr>
          <p:nvPr/>
        </p:nvCxnSpPr>
        <p:spPr>
          <a:xfrm>
            <a:off x="2763521" y="9023349"/>
            <a:ext cx="2111286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132">
            <a:extLst>
              <a:ext uri="{FF2B5EF4-FFF2-40B4-BE49-F238E27FC236}">
                <a16:creationId xmlns:a16="http://schemas.microsoft.com/office/drawing/2014/main" id="{82CABC07-066E-4BCF-8B3D-5A8597B16220}"/>
              </a:ext>
            </a:extLst>
          </p:cNvPr>
          <p:cNvCxnSpPr>
            <a:cxnSpLocks/>
          </p:cNvCxnSpPr>
          <p:nvPr/>
        </p:nvCxnSpPr>
        <p:spPr>
          <a:xfrm>
            <a:off x="5068562" y="9023349"/>
            <a:ext cx="2111286" cy="0"/>
          </a:xfrm>
          <a:prstGeom prst="line">
            <a:avLst/>
          </a:prstGeom>
          <a:ln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328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1463</TotalTime>
  <Words>122</Words>
  <Application>Microsoft Office PowerPoint</Application>
  <PresentationFormat>Personalizado</PresentationFormat>
  <Paragraphs>62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 Light</vt:lpstr>
      <vt:lpstr>Open Sans Semibold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ahsan ali</dc:creator>
  <cp:lastModifiedBy>Alumno04</cp:lastModifiedBy>
  <cp:revision>46</cp:revision>
  <cp:lastPrinted>2019-01-04T00:06:36Z</cp:lastPrinted>
  <dcterms:created xsi:type="dcterms:W3CDTF">2018-03-22T02:28:29Z</dcterms:created>
  <dcterms:modified xsi:type="dcterms:W3CDTF">2026-06-04T15:21:29Z</dcterms:modified>
</cp:coreProperties>
</file>