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9" r:id="rId2"/>
  </p:sldIdLst>
  <p:sldSz cx="7562850" cy="10317163"/>
  <p:notesSz cx="6858000" cy="9144000"/>
  <p:defaultTextStyle>
    <a:defPPr>
      <a:defRPr lang="en-US"/>
    </a:defPPr>
    <a:lvl1pPr marL="0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1pPr>
    <a:lvl2pPr marL="487604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2pPr>
    <a:lvl3pPr marL="975208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3pPr>
    <a:lvl4pPr marL="1462811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4pPr>
    <a:lvl5pPr marL="1950415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5pPr>
    <a:lvl6pPr marL="2438019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6pPr>
    <a:lvl7pPr marL="2925623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7pPr>
    <a:lvl8pPr marL="3413227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8pPr>
    <a:lvl9pPr marL="3900830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  <a:srgbClr val="80808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49" autoAdjust="0"/>
    <p:restoredTop sz="86395"/>
  </p:normalViewPr>
  <p:slideViewPr>
    <p:cSldViewPr snapToGrid="0">
      <p:cViewPr varScale="1">
        <p:scale>
          <a:sx n="74" d="100"/>
          <a:sy n="74" d="100"/>
        </p:scale>
        <p:origin x="293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69" d="100"/>
          <a:sy n="169" d="100"/>
        </p:scale>
        <p:origin x="518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6579B-FE0F-F44F-B292-356B5DFB798B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7113" y="1143000"/>
            <a:ext cx="2263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8380B-0F82-8E4B-BAAA-191507904E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2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8380B-0F82-8E4B-BAAA-191507904E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8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688481"/>
            <a:ext cx="6428423" cy="3591901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418900"/>
            <a:ext cx="5672138" cy="2490925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28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4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49293"/>
            <a:ext cx="1630740" cy="874331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49293"/>
            <a:ext cx="4797683" cy="874331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8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572129"/>
            <a:ext cx="6522958" cy="4291652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6904382"/>
            <a:ext cx="6522958" cy="225687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2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746467"/>
            <a:ext cx="3214211" cy="6546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746467"/>
            <a:ext cx="3214211" cy="6546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5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49295"/>
            <a:ext cx="6522958" cy="19941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529139"/>
            <a:ext cx="3199440" cy="12394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768630"/>
            <a:ext cx="3199440" cy="5543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529139"/>
            <a:ext cx="3215196" cy="12394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768630"/>
            <a:ext cx="3215196" cy="5543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1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8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62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687811"/>
            <a:ext cx="2439216" cy="2407338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485483"/>
            <a:ext cx="3828693" cy="7331873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095149"/>
            <a:ext cx="2439216" cy="5734146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90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687811"/>
            <a:ext cx="2439216" cy="2407338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485483"/>
            <a:ext cx="3828693" cy="7331873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095149"/>
            <a:ext cx="2439216" cy="5734146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42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49295"/>
            <a:ext cx="6522958" cy="1994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746467"/>
            <a:ext cx="6522958" cy="6546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562484"/>
            <a:ext cx="1701641" cy="5492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562484"/>
            <a:ext cx="2552462" cy="5492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562484"/>
            <a:ext cx="1701641" cy="5492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2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oup 98">
            <a:extLst>
              <a:ext uri="{FF2B5EF4-FFF2-40B4-BE49-F238E27FC236}">
                <a16:creationId xmlns:a16="http://schemas.microsoft.com/office/drawing/2014/main" id="{0EC18A6B-C303-4845-9DCF-9F0905FE0066}"/>
              </a:ext>
            </a:extLst>
          </p:cNvPr>
          <p:cNvGrpSpPr/>
          <p:nvPr/>
        </p:nvGrpSpPr>
        <p:grpSpPr>
          <a:xfrm>
            <a:off x="350843" y="666861"/>
            <a:ext cx="6774143" cy="306497"/>
            <a:chOff x="350843" y="666861"/>
            <a:chExt cx="6774143" cy="306497"/>
          </a:xfrm>
        </p:grpSpPr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2DABA137-930D-984B-8AF8-5DCEE69CE369}"/>
                </a:ext>
              </a:extLst>
            </p:cNvPr>
            <p:cNvCxnSpPr>
              <a:cxnSpLocks/>
            </p:cNvCxnSpPr>
            <p:nvPr/>
          </p:nvCxnSpPr>
          <p:spPr>
            <a:xfrm>
              <a:off x="3861231" y="879640"/>
              <a:ext cx="1949019" cy="165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D03D636-E599-9548-A0D7-CD7F79352B28}"/>
                </a:ext>
              </a:extLst>
            </p:cNvPr>
            <p:cNvSpPr/>
            <p:nvPr/>
          </p:nvSpPr>
          <p:spPr>
            <a:xfrm>
              <a:off x="350843" y="666861"/>
              <a:ext cx="836862" cy="2539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1050" spc="-40" dirty="0">
                  <a:solidFill>
                    <a:srgbClr val="595959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PROYECTO</a:t>
              </a:r>
              <a:endParaRPr lang="en-US" sz="1050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7B638E2-713B-E34F-ACE6-539C703F5AA5}"/>
                </a:ext>
              </a:extLst>
            </p:cNvPr>
            <p:cNvCxnSpPr>
              <a:cxnSpLocks/>
            </p:cNvCxnSpPr>
            <p:nvPr/>
          </p:nvCxnSpPr>
          <p:spPr>
            <a:xfrm>
              <a:off x="1146175" y="879640"/>
              <a:ext cx="1943100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E990E1B-7229-9B4A-A15B-D5ED5EB265CD}"/>
                </a:ext>
              </a:extLst>
            </p:cNvPr>
            <p:cNvSpPr/>
            <p:nvPr/>
          </p:nvSpPr>
          <p:spPr>
            <a:xfrm>
              <a:off x="5869151" y="727137"/>
              <a:ext cx="439864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00" spc="-40" dirty="0">
                  <a:solidFill>
                    <a:srgbClr val="595959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PAG.</a:t>
              </a:r>
              <a:endParaRPr lang="en-US" sz="1000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F87F90C-0E86-8044-8A40-3C3A5A07D222}"/>
                </a:ext>
              </a:extLst>
            </p:cNvPr>
            <p:cNvCxnSpPr>
              <a:cxnSpLocks/>
            </p:cNvCxnSpPr>
            <p:nvPr/>
          </p:nvCxnSpPr>
          <p:spPr>
            <a:xfrm>
              <a:off x="6801136" y="879640"/>
              <a:ext cx="323850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F7366F5-A7C8-B842-AD94-97CACC8581E6}"/>
                </a:ext>
              </a:extLst>
            </p:cNvPr>
            <p:cNvCxnSpPr>
              <a:cxnSpLocks/>
            </p:cNvCxnSpPr>
            <p:nvPr/>
          </p:nvCxnSpPr>
          <p:spPr>
            <a:xfrm>
              <a:off x="6302661" y="879640"/>
              <a:ext cx="323850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F208A3AB-7695-A84C-81FA-A608655BDF5A}"/>
                </a:ext>
              </a:extLst>
            </p:cNvPr>
            <p:cNvSpPr/>
            <p:nvPr/>
          </p:nvSpPr>
          <p:spPr>
            <a:xfrm>
              <a:off x="6569714" y="727137"/>
              <a:ext cx="31611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00" dirty="0"/>
                <a:t>de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3EE3B91C-D857-6648-A44B-49411B8F92B1}"/>
                </a:ext>
              </a:extLst>
            </p:cNvPr>
            <p:cNvSpPr/>
            <p:nvPr/>
          </p:nvSpPr>
          <p:spPr>
            <a:xfrm>
              <a:off x="3127872" y="724695"/>
              <a:ext cx="80534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00" spc="-40" dirty="0">
                  <a:solidFill>
                    <a:srgbClr val="595959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SECUENCIA</a:t>
              </a:r>
              <a:endParaRPr lang="en-US" sz="1000" dirty="0"/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3C709596-F284-104D-BC6C-0046C2096520}"/>
              </a:ext>
            </a:extLst>
          </p:cNvPr>
          <p:cNvGrpSpPr/>
          <p:nvPr/>
        </p:nvGrpSpPr>
        <p:grpSpPr>
          <a:xfrm>
            <a:off x="444054" y="1167684"/>
            <a:ext cx="6670133" cy="2658191"/>
            <a:chOff x="444054" y="1167684"/>
            <a:chExt cx="6670133" cy="265819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5782AB6-05B3-9D45-AF90-4A1E55036E53}"/>
                </a:ext>
              </a:extLst>
            </p:cNvPr>
            <p:cNvSpPr/>
            <p:nvPr/>
          </p:nvSpPr>
          <p:spPr>
            <a:xfrm>
              <a:off x="448662" y="1167685"/>
              <a:ext cx="4313838" cy="265819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CE13CEE-48B3-024A-BD22-C9F05A89C253}"/>
                </a:ext>
              </a:extLst>
            </p:cNvPr>
            <p:cNvSpPr/>
            <p:nvPr/>
          </p:nvSpPr>
          <p:spPr>
            <a:xfrm>
              <a:off x="468723" y="1177171"/>
              <a:ext cx="866933" cy="2385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950" spc="-40" dirty="0">
                  <a:solidFill>
                    <a:srgbClr val="59595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TOMA #:</a:t>
              </a:r>
              <a:endParaRPr lang="en-US" sz="950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DD45E4B-75AF-3042-A078-99D7FAA50E75}"/>
                </a:ext>
              </a:extLst>
            </p:cNvPr>
            <p:cNvCxnSpPr>
              <a:cxnSpLocks/>
            </p:cNvCxnSpPr>
            <p:nvPr/>
          </p:nvCxnSpPr>
          <p:spPr>
            <a:xfrm>
              <a:off x="444054" y="1399661"/>
              <a:ext cx="4318446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6B0D5E7-4DBF-BE4E-AB29-07D1519E6115}"/>
                </a:ext>
              </a:extLst>
            </p:cNvPr>
            <p:cNvSpPr/>
            <p:nvPr/>
          </p:nvSpPr>
          <p:spPr>
            <a:xfrm flipH="1">
              <a:off x="4894467" y="1167684"/>
              <a:ext cx="2219717" cy="265819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F3169FC-A33D-704E-98E9-1B38D0C63578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70" y="1458158"/>
              <a:ext cx="221971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06F6B882-969E-D943-A276-8F684129AB1B}"/>
                </a:ext>
              </a:extLst>
            </p:cNvPr>
            <p:cNvCxnSpPr>
              <a:cxnSpLocks/>
            </p:cNvCxnSpPr>
            <p:nvPr/>
          </p:nvCxnSpPr>
          <p:spPr>
            <a:xfrm>
              <a:off x="1340224" y="1177171"/>
              <a:ext cx="0" cy="22249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CB8E54E8-C04D-594C-9BC5-9203C535D9AA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7" y="1751401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800491E2-BC7E-BB45-8D21-2C2B1B478E76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7" y="2043987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EC62A025-7C86-CD4E-8DF8-2D515AD5003A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6" y="2340292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F8F7936F-F1DF-7843-A951-379825F8E03F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6" y="2636595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17E210D4-0471-584E-A5CF-F82C828D1687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6" y="2935553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3DD6B371-B589-D044-AF21-52533870DEEC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5" y="3235044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B653CFE-5C71-B245-BB10-B6A147C385AE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4" y="3534003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E5C009AB-95E1-2C4F-A7BE-EEAA0838C6A2}"/>
              </a:ext>
            </a:extLst>
          </p:cNvPr>
          <p:cNvGrpSpPr/>
          <p:nvPr/>
        </p:nvGrpSpPr>
        <p:grpSpPr>
          <a:xfrm>
            <a:off x="446358" y="1206614"/>
            <a:ext cx="6670133" cy="5414003"/>
            <a:chOff x="444054" y="-1588128"/>
            <a:chExt cx="6670133" cy="5414003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C34AAE40-53A1-FC4F-96AE-235E3AE169A7}"/>
                </a:ext>
              </a:extLst>
            </p:cNvPr>
            <p:cNvSpPr/>
            <p:nvPr/>
          </p:nvSpPr>
          <p:spPr>
            <a:xfrm>
              <a:off x="448662" y="1167685"/>
              <a:ext cx="4313838" cy="265819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3179366F-AF7E-8E4A-807B-A6391C243829}"/>
                </a:ext>
              </a:extLst>
            </p:cNvPr>
            <p:cNvSpPr/>
            <p:nvPr/>
          </p:nvSpPr>
          <p:spPr>
            <a:xfrm>
              <a:off x="468724" y="1177171"/>
              <a:ext cx="864630" cy="2385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950" spc="-40">
                  <a:solidFill>
                    <a:srgbClr val="59595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TOMA </a:t>
              </a:r>
              <a:r>
                <a:rPr lang="en-US" sz="950" spc="-40" dirty="0">
                  <a:solidFill>
                    <a:srgbClr val="59595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#:</a:t>
              </a:r>
              <a:endParaRPr lang="en-US" sz="950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64100DF6-6328-9648-8030-E778100B38A2}"/>
                </a:ext>
              </a:extLst>
            </p:cNvPr>
            <p:cNvCxnSpPr>
              <a:cxnSpLocks/>
            </p:cNvCxnSpPr>
            <p:nvPr/>
          </p:nvCxnSpPr>
          <p:spPr>
            <a:xfrm>
              <a:off x="444054" y="1399661"/>
              <a:ext cx="4318446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09548E9E-C05E-1E48-9D1E-E8C322529C6F}"/>
                </a:ext>
              </a:extLst>
            </p:cNvPr>
            <p:cNvSpPr/>
            <p:nvPr/>
          </p:nvSpPr>
          <p:spPr>
            <a:xfrm flipH="1">
              <a:off x="4894467" y="1167684"/>
              <a:ext cx="2219717" cy="265819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E3AB39C1-D4CF-DC4C-8C90-8EE08841EE0B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70" y="1458158"/>
              <a:ext cx="221971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B8EB9E95-9CA1-2546-BF5F-A0200C37FD00}"/>
                </a:ext>
              </a:extLst>
            </p:cNvPr>
            <p:cNvSpPr/>
            <p:nvPr/>
          </p:nvSpPr>
          <p:spPr>
            <a:xfrm>
              <a:off x="1353413" y="-1588128"/>
              <a:ext cx="797998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900" dirty="0">
                  <a:solidFill>
                    <a:srgbClr val="59595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PLANO:</a:t>
              </a:r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D10E5400-B32B-EE47-A0AF-38672193992B}"/>
                </a:ext>
              </a:extLst>
            </p:cNvPr>
            <p:cNvCxnSpPr>
              <a:cxnSpLocks/>
            </p:cNvCxnSpPr>
            <p:nvPr/>
          </p:nvCxnSpPr>
          <p:spPr>
            <a:xfrm>
              <a:off x="1340224" y="1177171"/>
              <a:ext cx="0" cy="22249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4799E638-3782-8044-B01C-357C441D7507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7" y="1751401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DC01FCE3-0524-F745-8231-E769A04E60A2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7" y="2043987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72E64CF2-64E0-C844-8254-05FC78B29ADD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6" y="2340292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CF797787-737C-3246-BF72-A8D0CA01E08E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6" y="2636595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0B6CC6C6-34F0-B943-9837-36232FE95E82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6" y="2935553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DA54A7C8-C4D2-C647-933A-E8E1DB98116C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5" y="3235044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F553B2A4-5F6B-8B41-8354-47BD61165CE4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4" y="3534003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AF98C16E-F03D-C646-BB7F-5CB3E41BD7B0}"/>
              </a:ext>
            </a:extLst>
          </p:cNvPr>
          <p:cNvGrpSpPr/>
          <p:nvPr/>
        </p:nvGrpSpPr>
        <p:grpSpPr>
          <a:xfrm>
            <a:off x="444054" y="6752483"/>
            <a:ext cx="6670133" cy="2658191"/>
            <a:chOff x="444054" y="1167684"/>
            <a:chExt cx="6670133" cy="2658191"/>
          </a:xfrm>
        </p:grpSpPr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AAE58483-2944-D248-A2A9-D9C02F25E5C4}"/>
                </a:ext>
              </a:extLst>
            </p:cNvPr>
            <p:cNvSpPr/>
            <p:nvPr/>
          </p:nvSpPr>
          <p:spPr>
            <a:xfrm>
              <a:off x="448662" y="1167685"/>
              <a:ext cx="4313838" cy="265819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F4A2417D-19C7-4F41-9936-16A83851F37D}"/>
                </a:ext>
              </a:extLst>
            </p:cNvPr>
            <p:cNvSpPr/>
            <p:nvPr/>
          </p:nvSpPr>
          <p:spPr>
            <a:xfrm>
              <a:off x="468724" y="1177171"/>
              <a:ext cx="866934" cy="2385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950" spc="-40" dirty="0">
                  <a:solidFill>
                    <a:srgbClr val="59595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TOMA #:</a:t>
              </a:r>
              <a:endParaRPr lang="en-US" sz="950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CDE28632-96C4-4448-AA83-4C8F93EC0915}"/>
                </a:ext>
              </a:extLst>
            </p:cNvPr>
            <p:cNvCxnSpPr>
              <a:cxnSpLocks/>
            </p:cNvCxnSpPr>
            <p:nvPr/>
          </p:nvCxnSpPr>
          <p:spPr>
            <a:xfrm>
              <a:off x="444054" y="1399661"/>
              <a:ext cx="4318446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49A9E892-F515-D847-9F7C-3D001ACED64A}"/>
                </a:ext>
              </a:extLst>
            </p:cNvPr>
            <p:cNvSpPr/>
            <p:nvPr/>
          </p:nvSpPr>
          <p:spPr>
            <a:xfrm flipH="1">
              <a:off x="4894467" y="1167684"/>
              <a:ext cx="2219717" cy="265819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5979D687-DBCB-354C-BDCF-CA997324C220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70" y="1458158"/>
              <a:ext cx="221971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763F8873-0406-944E-9541-80371737FA4B}"/>
                </a:ext>
              </a:extLst>
            </p:cNvPr>
            <p:cNvCxnSpPr>
              <a:cxnSpLocks/>
            </p:cNvCxnSpPr>
            <p:nvPr/>
          </p:nvCxnSpPr>
          <p:spPr>
            <a:xfrm>
              <a:off x="1340224" y="1177171"/>
              <a:ext cx="0" cy="22249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>
              <a:extLst>
                <a:ext uri="{FF2B5EF4-FFF2-40B4-BE49-F238E27FC236}">
                  <a16:creationId xmlns:a16="http://schemas.microsoft.com/office/drawing/2014/main" id="{C020D334-879E-7C49-A0A4-58045F5F300D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7" y="1751401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9312E4E2-D2AF-BF40-A850-37F5EDA12E98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7" y="2043987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7DFE6B87-5DFA-2D4A-A96B-266C886FF3DE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6" y="2340292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>
              <a:extLst>
                <a:ext uri="{FF2B5EF4-FFF2-40B4-BE49-F238E27FC236}">
                  <a16:creationId xmlns:a16="http://schemas.microsoft.com/office/drawing/2014/main" id="{D24AB67E-AAF7-864A-8EFD-E861E9E7ECB7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6" y="2636595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7C025BB1-F731-F64B-A5F5-C18DEDAA8369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6" y="2935553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>
              <a:extLst>
                <a:ext uri="{FF2B5EF4-FFF2-40B4-BE49-F238E27FC236}">
                  <a16:creationId xmlns:a16="http://schemas.microsoft.com/office/drawing/2014/main" id="{2A5F9C3B-A5B2-DB45-9961-FE05143AFC49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5" y="3235044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>
              <a:extLst>
                <a:ext uri="{FF2B5EF4-FFF2-40B4-BE49-F238E27FC236}">
                  <a16:creationId xmlns:a16="http://schemas.microsoft.com/office/drawing/2014/main" id="{D85900B1-3C03-474B-9C5A-6A293E41B59F}"/>
                </a:ext>
              </a:extLst>
            </p:cNvPr>
            <p:cNvCxnSpPr>
              <a:cxnSpLocks/>
            </p:cNvCxnSpPr>
            <p:nvPr/>
          </p:nvCxnSpPr>
          <p:spPr>
            <a:xfrm>
              <a:off x="4894464" y="3534003"/>
              <a:ext cx="2219717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Rectangle 158">
            <a:extLst>
              <a:ext uri="{FF2B5EF4-FFF2-40B4-BE49-F238E27FC236}">
                <a16:creationId xmlns:a16="http://schemas.microsoft.com/office/drawing/2014/main" id="{26241CE2-2CE3-4927-B50E-6D1A456A062E}"/>
              </a:ext>
            </a:extLst>
          </p:cNvPr>
          <p:cNvSpPr/>
          <p:nvPr/>
        </p:nvSpPr>
        <p:spPr>
          <a:xfrm>
            <a:off x="439758" y="1409148"/>
            <a:ext cx="10284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900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MOVIMIENTO:</a:t>
            </a:r>
          </a:p>
        </p:txBody>
      </p:sp>
      <p:cxnSp>
        <p:nvCxnSpPr>
          <p:cNvPr id="91" name="Straight Connector 14">
            <a:extLst>
              <a:ext uri="{FF2B5EF4-FFF2-40B4-BE49-F238E27FC236}">
                <a16:creationId xmlns:a16="http://schemas.microsoft.com/office/drawing/2014/main" id="{D66D2978-1162-49E3-8D9C-8B40DAB03A8A}"/>
              </a:ext>
            </a:extLst>
          </p:cNvPr>
          <p:cNvCxnSpPr>
            <a:cxnSpLocks/>
          </p:cNvCxnSpPr>
          <p:nvPr/>
        </p:nvCxnSpPr>
        <p:spPr>
          <a:xfrm>
            <a:off x="441906" y="1603577"/>
            <a:ext cx="4318446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158">
            <a:extLst>
              <a:ext uri="{FF2B5EF4-FFF2-40B4-BE49-F238E27FC236}">
                <a16:creationId xmlns:a16="http://schemas.microsoft.com/office/drawing/2014/main" id="{4D23C752-E708-4E25-B5EF-F1BE53425A7F}"/>
              </a:ext>
            </a:extLst>
          </p:cNvPr>
          <p:cNvSpPr/>
          <p:nvPr/>
        </p:nvSpPr>
        <p:spPr>
          <a:xfrm>
            <a:off x="2743547" y="1421841"/>
            <a:ext cx="10284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900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ANGULO:</a:t>
            </a:r>
          </a:p>
        </p:txBody>
      </p:sp>
      <p:sp>
        <p:nvSpPr>
          <p:cNvPr id="93" name="Rectangle 158">
            <a:extLst>
              <a:ext uri="{FF2B5EF4-FFF2-40B4-BE49-F238E27FC236}">
                <a16:creationId xmlns:a16="http://schemas.microsoft.com/office/drawing/2014/main" id="{342754D8-557A-44F9-890F-D809AB0A6C63}"/>
              </a:ext>
            </a:extLst>
          </p:cNvPr>
          <p:cNvSpPr/>
          <p:nvPr/>
        </p:nvSpPr>
        <p:spPr>
          <a:xfrm>
            <a:off x="448818" y="4201540"/>
            <a:ext cx="10284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900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MOVIMIENTO:</a:t>
            </a:r>
          </a:p>
        </p:txBody>
      </p:sp>
      <p:cxnSp>
        <p:nvCxnSpPr>
          <p:cNvPr id="94" name="Straight Connector 14">
            <a:extLst>
              <a:ext uri="{FF2B5EF4-FFF2-40B4-BE49-F238E27FC236}">
                <a16:creationId xmlns:a16="http://schemas.microsoft.com/office/drawing/2014/main" id="{178B9250-28C9-429D-9224-4F94117CB3CF}"/>
              </a:ext>
            </a:extLst>
          </p:cNvPr>
          <p:cNvCxnSpPr>
            <a:cxnSpLocks/>
          </p:cNvCxnSpPr>
          <p:nvPr/>
        </p:nvCxnSpPr>
        <p:spPr>
          <a:xfrm>
            <a:off x="450966" y="4395969"/>
            <a:ext cx="4318446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158">
            <a:extLst>
              <a:ext uri="{FF2B5EF4-FFF2-40B4-BE49-F238E27FC236}">
                <a16:creationId xmlns:a16="http://schemas.microsoft.com/office/drawing/2014/main" id="{E3948BC3-2C01-41EF-AC73-F85DCF3CBF99}"/>
              </a:ext>
            </a:extLst>
          </p:cNvPr>
          <p:cNvSpPr/>
          <p:nvPr/>
        </p:nvSpPr>
        <p:spPr>
          <a:xfrm>
            <a:off x="2752607" y="4214233"/>
            <a:ext cx="10284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900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ANGULO:</a:t>
            </a:r>
          </a:p>
        </p:txBody>
      </p:sp>
      <p:sp>
        <p:nvSpPr>
          <p:cNvPr id="96" name="Rectangle 158">
            <a:extLst>
              <a:ext uri="{FF2B5EF4-FFF2-40B4-BE49-F238E27FC236}">
                <a16:creationId xmlns:a16="http://schemas.microsoft.com/office/drawing/2014/main" id="{F37522C4-63F6-4837-AF51-3352749C6A55}"/>
              </a:ext>
            </a:extLst>
          </p:cNvPr>
          <p:cNvSpPr/>
          <p:nvPr/>
        </p:nvSpPr>
        <p:spPr>
          <a:xfrm>
            <a:off x="461968" y="6991750"/>
            <a:ext cx="10284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900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MOVIMIENTO:</a:t>
            </a:r>
          </a:p>
        </p:txBody>
      </p:sp>
      <p:cxnSp>
        <p:nvCxnSpPr>
          <p:cNvPr id="97" name="Straight Connector 14">
            <a:extLst>
              <a:ext uri="{FF2B5EF4-FFF2-40B4-BE49-F238E27FC236}">
                <a16:creationId xmlns:a16="http://schemas.microsoft.com/office/drawing/2014/main" id="{0588AFD6-A5FE-45C6-B99D-9F57A053E23B}"/>
              </a:ext>
            </a:extLst>
          </p:cNvPr>
          <p:cNvCxnSpPr>
            <a:cxnSpLocks/>
          </p:cNvCxnSpPr>
          <p:nvPr/>
        </p:nvCxnSpPr>
        <p:spPr>
          <a:xfrm>
            <a:off x="464116" y="7186179"/>
            <a:ext cx="4318446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158">
            <a:extLst>
              <a:ext uri="{FF2B5EF4-FFF2-40B4-BE49-F238E27FC236}">
                <a16:creationId xmlns:a16="http://schemas.microsoft.com/office/drawing/2014/main" id="{65003B2F-2579-4C83-AB98-80D86D5B9D24}"/>
              </a:ext>
            </a:extLst>
          </p:cNvPr>
          <p:cNvSpPr/>
          <p:nvPr/>
        </p:nvSpPr>
        <p:spPr>
          <a:xfrm>
            <a:off x="2765757" y="7004443"/>
            <a:ext cx="10284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900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ANGULO:</a:t>
            </a:r>
          </a:p>
        </p:txBody>
      </p:sp>
      <p:sp>
        <p:nvSpPr>
          <p:cNvPr id="110" name="Rectangle 158">
            <a:extLst>
              <a:ext uri="{FF2B5EF4-FFF2-40B4-BE49-F238E27FC236}">
                <a16:creationId xmlns:a16="http://schemas.microsoft.com/office/drawing/2014/main" id="{1D1123A5-E411-4093-9308-1E615F723553}"/>
              </a:ext>
            </a:extLst>
          </p:cNvPr>
          <p:cNvSpPr/>
          <p:nvPr/>
        </p:nvSpPr>
        <p:spPr>
          <a:xfrm>
            <a:off x="1313707" y="3997809"/>
            <a:ext cx="79799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900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PLANO:</a:t>
            </a:r>
          </a:p>
        </p:txBody>
      </p:sp>
      <p:sp>
        <p:nvSpPr>
          <p:cNvPr id="111" name="Rectangle 158">
            <a:extLst>
              <a:ext uri="{FF2B5EF4-FFF2-40B4-BE49-F238E27FC236}">
                <a16:creationId xmlns:a16="http://schemas.microsoft.com/office/drawing/2014/main" id="{ACBF04D0-65B7-47B1-B546-54341ADE3CA5}"/>
              </a:ext>
            </a:extLst>
          </p:cNvPr>
          <p:cNvSpPr/>
          <p:nvPr/>
        </p:nvSpPr>
        <p:spPr>
          <a:xfrm>
            <a:off x="1313707" y="6781420"/>
            <a:ext cx="79799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900" dirty="0">
                <a:solidFill>
                  <a:srgbClr val="59595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PLANO:</a:t>
            </a:r>
          </a:p>
        </p:txBody>
      </p:sp>
    </p:spTree>
    <p:extLst>
      <p:ext uri="{BB962C8B-B14F-4D97-AF65-F5344CB8AC3E}">
        <p14:creationId xmlns:p14="http://schemas.microsoft.com/office/powerpoint/2010/main" val="962268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1469</TotalTime>
  <Words>30</Words>
  <Application>Microsoft Office PowerPoint</Application>
  <PresentationFormat>Personalizado</PresentationFormat>
  <Paragraphs>17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Open Sans Light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ahsan ali</dc:creator>
  <cp:lastModifiedBy>Alumno04</cp:lastModifiedBy>
  <cp:revision>48</cp:revision>
  <cp:lastPrinted>2019-01-04T00:06:36Z</cp:lastPrinted>
  <dcterms:created xsi:type="dcterms:W3CDTF">2018-03-22T02:28:29Z</dcterms:created>
  <dcterms:modified xsi:type="dcterms:W3CDTF">2026-06-04T15:12:04Z</dcterms:modified>
</cp:coreProperties>
</file>