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7" r:id="rId9"/>
    <p:sldId id="288" r:id="rId10"/>
    <p:sldId id="28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tics.org/tag/diagnostic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nc-sa/3.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AA8759-1D71-40E4-BA5D-9FFDDF013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Elementos y etapas de un diagnóstico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3D383-E009-4B21-B4F8-13E8AB996F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FBE77D-AB7B-42D9-AA15-32E860CBF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47449" y="690113"/>
            <a:ext cx="5201728" cy="29259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114F31-2B34-4E24-A0D1-6159AAE8B787}"/>
              </a:ext>
            </a:extLst>
          </p:cNvPr>
          <p:cNvSpPr txBox="1"/>
          <p:nvPr/>
        </p:nvSpPr>
        <p:spPr>
          <a:xfrm>
            <a:off x="6975409" y="4468861"/>
            <a:ext cx="47737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>
                <a:hlinkClick r:id="rId3" tooltip="https://www.autics.org/tag/diagnostico/"/>
              </a:rPr>
              <a:t>This Photo</a:t>
            </a:r>
            <a:r>
              <a:rPr lang="es-MX" sz="900"/>
              <a:t> by Unknown Author is licensed under </a:t>
            </a:r>
            <a:r>
              <a:rPr lang="es-MX" sz="900">
                <a:hlinkClick r:id="rId4" tooltip="https://creativecommons.org/licenses/by-nc-sa/3.0/"/>
              </a:rPr>
              <a:t>CC BY-SA-NC</a:t>
            </a:r>
            <a:endParaRPr lang="es-MX" sz="900"/>
          </a:p>
        </p:txBody>
      </p:sp>
    </p:spTree>
    <p:extLst>
      <p:ext uri="{BB962C8B-B14F-4D97-AF65-F5344CB8AC3E}">
        <p14:creationId xmlns:p14="http://schemas.microsoft.com/office/powerpoint/2010/main" val="196538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6003-8AC3-4D4E-AA16-546216D11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Pasos para elaborar un diagnóstico comunitario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D5002-55D3-4A49-860A-56F047806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MX" sz="2000" dirty="0"/>
              <a:t>Inserción en el escenario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Levantamiento de cartografía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Aplicación de instrumentos para obtener información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Entrevistas con líderes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Análisis de la información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Presentación de resultados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Análisis de resultados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000" dirty="0"/>
              <a:t>Entrega del informe</a:t>
            </a:r>
          </a:p>
        </p:txBody>
      </p:sp>
    </p:spTree>
    <p:extLst>
      <p:ext uri="{BB962C8B-B14F-4D97-AF65-F5344CB8AC3E}">
        <p14:creationId xmlns:p14="http://schemas.microsoft.com/office/powerpoint/2010/main" val="330750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B2E64-883B-485B-825B-1EB999015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Para hacer cualquier tipo de diagnóstico es indispensable considerar: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57919-58FE-462F-A5A2-AC9328537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4810317" cy="3678303"/>
          </a:xfrm>
        </p:spPr>
        <p:txBody>
          <a:bodyPr>
            <a:normAutofit/>
          </a:bodyPr>
          <a:lstStyle/>
          <a:p>
            <a:r>
              <a:rPr lang="es-MX" sz="1900" dirty="0"/>
              <a:t>¿Qué hay? </a:t>
            </a:r>
          </a:p>
          <a:p>
            <a:r>
              <a:rPr lang="es-MX" sz="1900" dirty="0"/>
              <a:t>¿Qué había? </a:t>
            </a:r>
          </a:p>
          <a:p>
            <a:r>
              <a:rPr lang="es-MX" sz="1900" dirty="0"/>
              <a:t>¿Cuánto hay? </a:t>
            </a:r>
          </a:p>
          <a:p>
            <a:r>
              <a:rPr lang="es-MX" sz="1900" dirty="0"/>
              <a:t>¿Cuánto había? </a:t>
            </a:r>
          </a:p>
          <a:p>
            <a:r>
              <a:rPr lang="es-MX" sz="1900" dirty="0"/>
              <a:t>¿Dónde está? </a:t>
            </a:r>
          </a:p>
          <a:p>
            <a:r>
              <a:rPr lang="es-MX" sz="1900" dirty="0"/>
              <a:t>¿Dónde estaba?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DEFBFC-BB29-4E95-BEDC-B29DB3886367}"/>
              </a:ext>
            </a:extLst>
          </p:cNvPr>
          <p:cNvSpPr txBox="1">
            <a:spLocks/>
          </p:cNvSpPr>
          <p:nvPr/>
        </p:nvSpPr>
        <p:spPr>
          <a:xfrm>
            <a:off x="6634060" y="2180496"/>
            <a:ext cx="4810317" cy="3678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900" dirty="0"/>
              <a:t>¿Cómo está? </a:t>
            </a:r>
          </a:p>
          <a:p>
            <a:r>
              <a:rPr lang="es-MX" sz="1900" dirty="0"/>
              <a:t>¿Cómo estaba? </a:t>
            </a:r>
          </a:p>
          <a:p>
            <a:r>
              <a:rPr lang="es-MX" sz="1900" dirty="0"/>
              <a:t>¿Por qué está así? </a:t>
            </a:r>
          </a:p>
          <a:p>
            <a:r>
              <a:rPr lang="es-MX" sz="1900" dirty="0"/>
              <a:t>¿Cómo debería estar? </a:t>
            </a:r>
          </a:p>
          <a:p>
            <a:r>
              <a:rPr lang="es-MX" sz="1900" dirty="0"/>
              <a:t>¿Hacia dónde va? </a:t>
            </a:r>
          </a:p>
          <a:p>
            <a:r>
              <a:rPr lang="es-MX" sz="1900" dirty="0"/>
              <a:t>¿Hacia dónde debería ir?</a:t>
            </a:r>
          </a:p>
        </p:txBody>
      </p:sp>
    </p:spTree>
    <p:extLst>
      <p:ext uri="{BB962C8B-B14F-4D97-AF65-F5344CB8AC3E}">
        <p14:creationId xmlns:p14="http://schemas.microsoft.com/office/powerpoint/2010/main" val="27103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94A5-8CA3-46BE-9618-26F9C68AB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Existen varios tipos de diagnósticos, tú utilizarás de acuerdo a la intensión de tu propuesta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55475-9369-457F-9EED-D2364480B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 Diagnóstico institucional </a:t>
            </a:r>
          </a:p>
          <a:p>
            <a:r>
              <a:rPr lang="es-MX" sz="2400" dirty="0"/>
              <a:t> Diagnóstico comunitario</a:t>
            </a:r>
          </a:p>
        </p:txBody>
      </p:sp>
    </p:spTree>
    <p:extLst>
      <p:ext uri="{BB962C8B-B14F-4D97-AF65-F5344CB8AC3E}">
        <p14:creationId xmlns:p14="http://schemas.microsoft.com/office/powerpoint/2010/main" val="11855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07573-9F42-4EB7-9869-9071DB08C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Diagnóstico institucional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7A7F9-366F-47FC-9B31-5D6BF2D16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Un diagnóstico institucional es un proceso de conocimiento, reflexión y análisis que tiene por objetivo identificar las principales fortalezas y oportunidades de mejora de la institución. </a:t>
            </a:r>
          </a:p>
          <a:p>
            <a:r>
              <a:rPr lang="es-MX" dirty="0"/>
              <a:t>A partir de las necesidades que se detectan durante el diagnóstico, se busca aportar al plan de acción que debe estar orientado a la mejora de resultados y procesos</a:t>
            </a:r>
          </a:p>
        </p:txBody>
      </p:sp>
    </p:spTree>
    <p:extLst>
      <p:ext uri="{BB962C8B-B14F-4D97-AF65-F5344CB8AC3E}">
        <p14:creationId xmlns:p14="http://schemas.microsoft.com/office/powerpoint/2010/main" val="208547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BF26-0F03-4F65-AD41-EE0C796E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Interrogantes guía en el diagnóstico institucional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FA39AF-770B-4E36-8997-71C85A812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184" y="2000266"/>
            <a:ext cx="8223849" cy="425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46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4DD3-11C8-4FCF-8086-5F146C220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Pasos para elaborar un diagnóstico situacional de una institución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7CEDC-C357-40AB-BF58-CFBAD512A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s-MX" dirty="0"/>
              <a:t>Determinación de la problemática 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Recogida de información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 Observación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 Entrevista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 Información documental 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Análisis de la información 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Retroalimentación 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Toma de decisiones 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Entrega del informe</a:t>
            </a:r>
          </a:p>
        </p:txBody>
      </p:sp>
    </p:spTree>
    <p:extLst>
      <p:ext uri="{BB962C8B-B14F-4D97-AF65-F5344CB8AC3E}">
        <p14:creationId xmlns:p14="http://schemas.microsoft.com/office/powerpoint/2010/main" val="197215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AECB0-7358-432B-9CCE-9CF7B579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DIAGNOSTICO COMUNITARIO o social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D1EA6-B536-402C-8AD4-2F939FC17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03" y="2191110"/>
            <a:ext cx="11029615" cy="4038626"/>
          </a:xfrm>
        </p:spPr>
        <p:txBody>
          <a:bodyPr>
            <a:normAutofit/>
          </a:bodyPr>
          <a:lstStyle/>
          <a:p>
            <a:r>
              <a:rPr lang="es-MX" dirty="0"/>
              <a:t>El diagnóstico comunitario es un estudio y análisis de la realidad en que viven los habitantes de una localidad, sirve de sustento para la formulación de proyectos y para el inicio de sus acciones, porque permite: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Conocer los problemas y sus causas;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Identificar las necesidades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Definir las líneas de acción </a:t>
            </a:r>
          </a:p>
          <a:p>
            <a:r>
              <a:rPr lang="es-MX" dirty="0"/>
              <a:t>El diagnóstico comunitario propone estudiar la realidad, para que los habitantes de la comunidad descubran, sistematicen y analicen: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Las características más importantes de la comunidad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Las necesidades más urgentes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Las causas de los problemas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MX" dirty="0"/>
              <a:t>Las percepciones, valores y expectativas</a:t>
            </a:r>
          </a:p>
        </p:txBody>
      </p:sp>
    </p:spTree>
    <p:extLst>
      <p:ext uri="{BB962C8B-B14F-4D97-AF65-F5344CB8AC3E}">
        <p14:creationId xmlns:p14="http://schemas.microsoft.com/office/powerpoint/2010/main" val="217228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FBE32-BE83-4E40-BA53-8CA78C1E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Interrogantes guía en el diagnóstico comunitario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27107A-90F5-4EA5-8F0E-529B3D1725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025" y="2696289"/>
            <a:ext cx="11029950" cy="264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94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365E-E014-48F2-8E91-E4A96086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Áreas que suelen integrar un diagnóstico comunitario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3910-673F-4591-9D66-5933A13F5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Localización geográfica </a:t>
            </a:r>
          </a:p>
          <a:p>
            <a:r>
              <a:rPr lang="es-MX" sz="2400" dirty="0"/>
              <a:t>Servicios </a:t>
            </a:r>
          </a:p>
          <a:p>
            <a:r>
              <a:rPr lang="es-MX" sz="2400" dirty="0"/>
              <a:t>Salud </a:t>
            </a:r>
          </a:p>
          <a:p>
            <a:r>
              <a:rPr lang="es-MX" sz="2400" dirty="0"/>
              <a:t>Educación </a:t>
            </a:r>
          </a:p>
          <a:p>
            <a:r>
              <a:rPr lang="es-MX" sz="2400" dirty="0"/>
              <a:t>Nutrición </a:t>
            </a:r>
          </a:p>
          <a:p>
            <a:r>
              <a:rPr lang="es-MX" sz="2400" dirty="0"/>
              <a:t>Vivienda </a:t>
            </a:r>
          </a:p>
          <a:p>
            <a:r>
              <a:rPr lang="es-MX" sz="2400" dirty="0"/>
              <a:t>Recreación</a:t>
            </a:r>
          </a:p>
        </p:txBody>
      </p:sp>
    </p:spTree>
    <p:extLst>
      <p:ext uri="{BB962C8B-B14F-4D97-AF65-F5344CB8AC3E}">
        <p14:creationId xmlns:p14="http://schemas.microsoft.com/office/powerpoint/2010/main" val="326574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5927</TotalTime>
  <Words>359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Gill Sans MT</vt:lpstr>
      <vt:lpstr>Wingdings</vt:lpstr>
      <vt:lpstr>Wingdings 2</vt:lpstr>
      <vt:lpstr>Dividend</vt:lpstr>
      <vt:lpstr>Elementos y etapas de un diagnóstico</vt:lpstr>
      <vt:lpstr>Para hacer cualquier tipo de diagnóstico es indispensable considerar:</vt:lpstr>
      <vt:lpstr>Existen varios tipos de diagnósticos, tú utilizarás de acuerdo a la intensión de tu propuesta</vt:lpstr>
      <vt:lpstr>Diagnóstico institucional</vt:lpstr>
      <vt:lpstr>Interrogantes guía en el diagnóstico institucional</vt:lpstr>
      <vt:lpstr>Pasos para elaborar un diagnóstico situacional de una institución</vt:lpstr>
      <vt:lpstr>DIAGNOSTICO COMUNITARIO o social</vt:lpstr>
      <vt:lpstr>Interrogantes guía en el diagnóstico comunitario</vt:lpstr>
      <vt:lpstr>Áreas que suelen integrar un diagnóstico comunitario</vt:lpstr>
      <vt:lpstr>Pasos para elaborar un diagnóstico comunitario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Liliana b</dc:creator>
  <cp:lastModifiedBy>Liliana b</cp:lastModifiedBy>
  <cp:revision>22</cp:revision>
  <dcterms:created xsi:type="dcterms:W3CDTF">2025-01-24T17:30:31Z</dcterms:created>
  <dcterms:modified xsi:type="dcterms:W3CDTF">2025-03-06T03:27:07Z</dcterms:modified>
</cp:coreProperties>
</file>