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2" r:id="rId15"/>
    <p:sldId id="273" r:id="rId16"/>
    <p:sldId id="269" r:id="rId17"/>
    <p:sldId id="270" r:id="rId18"/>
    <p:sldId id="271"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D3704-086F-4708-BF12-74FA176926FF}" v="27" dt="2025-01-29T19:53:28.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3" autoAdjust="0"/>
    <p:restoredTop sz="94660"/>
  </p:normalViewPr>
  <p:slideViewPr>
    <p:cSldViewPr snapToGrid="0">
      <p:cViewPr varScale="1">
        <p:scale>
          <a:sx n="44" d="100"/>
          <a:sy n="44" d="100"/>
        </p:scale>
        <p:origin x="1132" y="2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García" userId="c738f0ca731673d1" providerId="LiveId" clId="{E27D3704-086F-4708-BF12-74FA176926FF}"/>
    <pc:docChg chg="undo custSel addSld delSld modSld">
      <pc:chgData name="Bianca García" userId="c738f0ca731673d1" providerId="LiveId" clId="{E27D3704-086F-4708-BF12-74FA176926FF}" dt="2025-01-29T19:53:28.583" v="805"/>
      <pc:docMkLst>
        <pc:docMk/>
      </pc:docMkLst>
      <pc:sldChg chg="modSp mod">
        <pc:chgData name="Bianca García" userId="c738f0ca731673d1" providerId="LiveId" clId="{E27D3704-086F-4708-BF12-74FA176926FF}" dt="2025-01-10T20:13:14.735" v="0" actId="113"/>
        <pc:sldMkLst>
          <pc:docMk/>
          <pc:sldMk cId="835967184" sldId="257"/>
        </pc:sldMkLst>
        <pc:spChg chg="mod">
          <ac:chgData name="Bianca García" userId="c738f0ca731673d1" providerId="LiveId" clId="{E27D3704-086F-4708-BF12-74FA176926FF}" dt="2025-01-10T20:13:14.735" v="0" actId="113"/>
          <ac:spMkLst>
            <pc:docMk/>
            <pc:sldMk cId="835967184" sldId="257"/>
            <ac:spMk id="3" creationId="{BABB1B1C-8849-FBE1-496D-C41EB2B2342D}"/>
          </ac:spMkLst>
        </pc:spChg>
      </pc:sldChg>
      <pc:sldChg chg="modSp mod">
        <pc:chgData name="Bianca García" userId="c738f0ca731673d1" providerId="LiveId" clId="{E27D3704-086F-4708-BF12-74FA176926FF}" dt="2025-01-16T19:48:04.963" v="800" actId="1076"/>
        <pc:sldMkLst>
          <pc:docMk/>
          <pc:sldMk cId="4082955632" sldId="259"/>
        </pc:sldMkLst>
        <pc:spChg chg="mod">
          <ac:chgData name="Bianca García" userId="c738f0ca731673d1" providerId="LiveId" clId="{E27D3704-086F-4708-BF12-74FA176926FF}" dt="2025-01-16T19:48:04.963" v="800" actId="1076"/>
          <ac:spMkLst>
            <pc:docMk/>
            <pc:sldMk cId="4082955632" sldId="259"/>
            <ac:spMk id="2" creationId="{231F1AEF-675D-44C7-0679-A925D670904C}"/>
          </ac:spMkLst>
        </pc:spChg>
      </pc:sldChg>
      <pc:sldChg chg="addSp delSp modSp mod setBg addAnim">
        <pc:chgData name="Bianca García" userId="c738f0ca731673d1" providerId="LiveId" clId="{E27D3704-086F-4708-BF12-74FA176926FF}" dt="2025-01-10T20:17:44.006" v="89" actId="1076"/>
        <pc:sldMkLst>
          <pc:docMk/>
          <pc:sldMk cId="4143121794" sldId="266"/>
        </pc:sldMkLst>
        <pc:spChg chg="mod">
          <ac:chgData name="Bianca García" userId="c738f0ca731673d1" providerId="LiveId" clId="{E27D3704-086F-4708-BF12-74FA176926FF}" dt="2025-01-10T20:17:34.564" v="87" actId="1076"/>
          <ac:spMkLst>
            <pc:docMk/>
            <pc:sldMk cId="4143121794" sldId="266"/>
            <ac:spMk id="2" creationId="{FC3A1CC1-6860-8A55-DDE7-E4ADAEDBC1D6}"/>
          </ac:spMkLst>
        </pc:spChg>
        <pc:picChg chg="add mod">
          <ac:chgData name="Bianca García" userId="c738f0ca731673d1" providerId="LiveId" clId="{E27D3704-086F-4708-BF12-74FA176926FF}" dt="2025-01-10T20:17:44.006" v="89" actId="1076"/>
          <ac:picMkLst>
            <pc:docMk/>
            <pc:sldMk cId="4143121794" sldId="266"/>
            <ac:picMk id="5" creationId="{7AC4010D-1226-8383-86D3-6B0183DB90EC}"/>
          </ac:picMkLst>
        </pc:picChg>
      </pc:sldChg>
      <pc:sldChg chg="addSp delSp modSp new mod setBg setClrOvrMap">
        <pc:chgData name="Bianca García" userId="c738f0ca731673d1" providerId="LiveId" clId="{E27D3704-086F-4708-BF12-74FA176926FF}" dt="2025-01-29T19:53:28.583" v="805"/>
        <pc:sldMkLst>
          <pc:docMk/>
          <pc:sldMk cId="2286694742" sldId="267"/>
        </pc:sldMkLst>
        <pc:spChg chg="mod">
          <ac:chgData name="Bianca García" userId="c738f0ca731673d1" providerId="LiveId" clId="{E27D3704-086F-4708-BF12-74FA176926FF}" dt="2025-01-10T20:34:48.126" v="642" actId="1076"/>
          <ac:spMkLst>
            <pc:docMk/>
            <pc:sldMk cId="2286694742" sldId="267"/>
            <ac:spMk id="2" creationId="{356199C0-4F91-2CC3-208D-471C15A2C1FB}"/>
          </ac:spMkLst>
        </pc:spChg>
        <pc:graphicFrameChg chg="add mod modGraphic">
          <ac:chgData name="Bianca García" userId="c738f0ca731673d1" providerId="LiveId" clId="{E27D3704-086F-4708-BF12-74FA176926FF}" dt="2025-01-29T19:53:28.583" v="805"/>
          <ac:graphicFrameMkLst>
            <pc:docMk/>
            <pc:sldMk cId="2286694742" sldId="267"/>
            <ac:graphicFrameMk id="5" creationId="{3C546FA7-EB76-34C1-183B-4E0B7F04E31E}"/>
          </ac:graphicFrameMkLst>
        </pc:graphicFrameChg>
      </pc:sldChg>
      <pc:sldChg chg="addSp delSp modSp new mod setBg addAnim setClrOvrMap">
        <pc:chgData name="Bianca García" userId="c738f0ca731673d1" providerId="LiveId" clId="{E27D3704-086F-4708-BF12-74FA176926FF}" dt="2025-01-29T19:48:18.287" v="801" actId="207"/>
        <pc:sldMkLst>
          <pc:docMk/>
          <pc:sldMk cId="1997780287" sldId="268"/>
        </pc:sldMkLst>
        <pc:spChg chg="mod ord">
          <ac:chgData name="Bianca García" userId="c738f0ca731673d1" providerId="LiveId" clId="{E27D3704-086F-4708-BF12-74FA176926FF}" dt="2025-01-10T20:40:02.938" v="745" actId="26606"/>
          <ac:spMkLst>
            <pc:docMk/>
            <pc:sldMk cId="1997780287" sldId="268"/>
            <ac:spMk id="2" creationId="{D2D07076-7B08-CAB2-EB3C-65BAB549151C}"/>
          </ac:spMkLst>
        </pc:spChg>
        <pc:spChg chg="mod ord">
          <ac:chgData name="Bianca García" userId="c738f0ca731673d1" providerId="LiveId" clId="{E27D3704-086F-4708-BF12-74FA176926FF}" dt="2025-01-29T19:48:18.287" v="801" actId="207"/>
          <ac:spMkLst>
            <pc:docMk/>
            <pc:sldMk cId="1997780287" sldId="268"/>
            <ac:spMk id="3" creationId="{064DA749-28E4-ED87-2EC1-F2BC1A140102}"/>
          </ac:spMkLst>
        </pc:spChg>
        <pc:picChg chg="add mod">
          <ac:chgData name="Bianca García" userId="c738f0ca731673d1" providerId="LiveId" clId="{E27D3704-086F-4708-BF12-74FA176926FF}" dt="2025-01-10T20:40:02.938" v="745" actId="26606"/>
          <ac:picMkLst>
            <pc:docMk/>
            <pc:sldMk cId="1997780287" sldId="268"/>
            <ac:picMk id="1026" creationId="{2212F613-9BCA-F980-438F-B4E9AFF7459F}"/>
          </ac:picMkLst>
        </pc:picChg>
        <pc:picChg chg="add mod">
          <ac:chgData name="Bianca García" userId="c738f0ca731673d1" providerId="LiveId" clId="{E27D3704-086F-4708-BF12-74FA176926FF}" dt="2025-01-10T20:40:02.938" v="745" actId="26606"/>
          <ac:picMkLst>
            <pc:docMk/>
            <pc:sldMk cId="1997780287" sldId="268"/>
            <ac:picMk id="1028" creationId="{0570A2FC-5659-86A7-A9B2-F57E4A0A22E5}"/>
          </ac:picMkLst>
        </pc:picChg>
      </pc:sldChg>
      <pc:sldChg chg="addSp delSp modSp new mod setBg setClrOvrMap">
        <pc:chgData name="Bianca García" userId="c738f0ca731673d1" providerId="LiveId" clId="{E27D3704-086F-4708-BF12-74FA176926FF}" dt="2025-01-10T20:46:10.963" v="797" actId="122"/>
        <pc:sldMkLst>
          <pc:docMk/>
          <pc:sldMk cId="3490016366" sldId="269"/>
        </pc:sldMkLst>
        <pc:spChg chg="mod ord">
          <ac:chgData name="Bianca García" userId="c738f0ca731673d1" providerId="LiveId" clId="{E27D3704-086F-4708-BF12-74FA176926FF}" dt="2025-01-10T20:46:10.963" v="797" actId="122"/>
          <ac:spMkLst>
            <pc:docMk/>
            <pc:sldMk cId="3490016366" sldId="269"/>
            <ac:spMk id="2" creationId="{D661D992-53F5-B0C0-06E1-4EF5F93BD0E1}"/>
          </ac:spMkLst>
        </pc:spChg>
        <pc:spChg chg="mod ord">
          <ac:chgData name="Bianca García" userId="c738f0ca731673d1" providerId="LiveId" clId="{E27D3704-086F-4708-BF12-74FA176926FF}" dt="2025-01-10T20:46:06.519" v="796" actId="123"/>
          <ac:spMkLst>
            <pc:docMk/>
            <pc:sldMk cId="3490016366" sldId="269"/>
            <ac:spMk id="3" creationId="{DFB7F635-2A0D-A035-9FE2-0932432C3641}"/>
          </ac:spMkLst>
        </pc:spChg>
        <pc:picChg chg="add mod">
          <ac:chgData name="Bianca García" userId="c738f0ca731673d1" providerId="LiveId" clId="{E27D3704-086F-4708-BF12-74FA176926FF}" dt="2025-01-10T20:45:42.106" v="790" actId="14100"/>
          <ac:picMkLst>
            <pc:docMk/>
            <pc:sldMk cId="3490016366" sldId="269"/>
            <ac:picMk id="2052" creationId="{1E5AF39C-741E-0CE7-4661-40DAF8FB43DD}"/>
          </ac:picMkLst>
        </pc:picChg>
        <pc:picChg chg="add mod ord">
          <ac:chgData name="Bianca García" userId="c738f0ca731673d1" providerId="LiveId" clId="{E27D3704-086F-4708-BF12-74FA176926FF}" dt="2025-01-10T20:45:25.530" v="788" actId="26606"/>
          <ac:picMkLst>
            <pc:docMk/>
            <pc:sldMk cId="3490016366" sldId="269"/>
            <ac:picMk id="2054" creationId="{17EBC352-DC62-52A5-7C65-8B73E131D8CF}"/>
          </ac:picMkLst>
        </pc:picChg>
      </pc:sldChg>
      <pc:sldChg chg="new">
        <pc:chgData name="Bianca García" userId="c738f0ca731673d1" providerId="LiveId" clId="{E27D3704-086F-4708-BF12-74FA176926FF}" dt="2025-01-10T20:46:14.789" v="798" actId="680"/>
        <pc:sldMkLst>
          <pc:docMk/>
          <pc:sldMk cId="2044230178" sldId="270"/>
        </pc:sldMkLst>
      </pc:sldChg>
      <pc:sldChg chg="new">
        <pc:chgData name="Bianca García" userId="c738f0ca731673d1" providerId="LiveId" clId="{E27D3704-086F-4708-BF12-74FA176926FF}" dt="2025-01-10T20:46:15.023" v="799" actId="680"/>
        <pc:sldMkLst>
          <pc:docMk/>
          <pc:sldMk cId="2805800907" sldId="271"/>
        </pc:sldMkLst>
      </pc:sldChg>
      <pc:sldChg chg="delSp del mod">
        <pc:chgData name="Bianca García" userId="c738f0ca731673d1" providerId="LiveId" clId="{E27D3704-086F-4708-BF12-74FA176926FF}" dt="2025-01-29T19:49:27.318" v="803" actId="2696"/>
        <pc:sldMkLst>
          <pc:docMk/>
          <pc:sldMk cId="3133168204" sldId="281"/>
        </pc:sldMkLst>
        <pc:spChg chg="del">
          <ac:chgData name="Bianca García" userId="c738f0ca731673d1" providerId="LiveId" clId="{E27D3704-086F-4708-BF12-74FA176926FF}" dt="2025-01-29T19:49:21.045" v="802" actId="478"/>
          <ac:spMkLst>
            <pc:docMk/>
            <pc:sldMk cId="3133168204" sldId="281"/>
            <ac:spMk id="3" creationId="{CCA75EB1-9B6B-970C-60B6-D5EA703B6B4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FE085-AA41-478E-8F16-4494B971CE24}"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78C8B242-2679-4FDC-880B-A8D653A3E4AA}">
      <dgm:prSet custT="1"/>
      <dgm:spPr/>
      <dgm:t>
        <a:bodyPr/>
        <a:lstStyle/>
        <a:p>
          <a:pPr>
            <a:lnSpc>
              <a:spcPct val="100000"/>
            </a:lnSpc>
            <a:defRPr cap="all"/>
          </a:pPr>
          <a:r>
            <a:rPr lang="es-MX" sz="2000" dirty="0"/>
            <a:t>2.-FORTALECER LOS ENTORNOS SALUDABLES</a:t>
          </a:r>
          <a:endParaRPr lang="en-US" sz="2000" dirty="0"/>
        </a:p>
      </dgm:t>
    </dgm:pt>
    <dgm:pt modelId="{D1D287CB-F22A-4412-871E-9988BD7355E1}" type="parTrans" cxnId="{C99FF2C2-687E-4E8A-88B9-D8B1B27C2996}">
      <dgm:prSet/>
      <dgm:spPr/>
      <dgm:t>
        <a:bodyPr/>
        <a:lstStyle/>
        <a:p>
          <a:endParaRPr lang="en-US"/>
        </a:p>
      </dgm:t>
    </dgm:pt>
    <dgm:pt modelId="{277E83D6-EFC8-4B26-8E66-958F069EB515}" type="sibTrans" cxnId="{C99FF2C2-687E-4E8A-88B9-D8B1B27C2996}">
      <dgm:prSet/>
      <dgm:spPr/>
      <dgm:t>
        <a:bodyPr/>
        <a:lstStyle/>
        <a:p>
          <a:endParaRPr lang="en-US"/>
        </a:p>
      </dgm:t>
    </dgm:pt>
    <dgm:pt modelId="{9DE78903-0B09-4B61-AAFC-E2BC3B0E7CB1}">
      <dgm:prSet custT="1"/>
      <dgm:spPr/>
      <dgm:t>
        <a:bodyPr/>
        <a:lstStyle/>
        <a:p>
          <a:pPr algn="ctr">
            <a:lnSpc>
              <a:spcPct val="100000"/>
            </a:lnSpc>
            <a:defRPr cap="all"/>
          </a:pPr>
          <a:r>
            <a:rPr lang="es-MX" sz="2000" dirty="0"/>
            <a:t>Crear espacios seguros y accesibles para la población, como parques, ciclovías y áreas de recreación. </a:t>
          </a:r>
          <a:endParaRPr lang="en-US" sz="2000" dirty="0"/>
        </a:p>
      </dgm:t>
    </dgm:pt>
    <dgm:pt modelId="{8E917AE7-1FC7-402F-AA83-66C11A855062}" type="parTrans" cxnId="{F02C9FE9-723D-4D4E-AB86-E56FAE855B7D}">
      <dgm:prSet/>
      <dgm:spPr/>
      <dgm:t>
        <a:bodyPr/>
        <a:lstStyle/>
        <a:p>
          <a:endParaRPr lang="en-US"/>
        </a:p>
      </dgm:t>
    </dgm:pt>
    <dgm:pt modelId="{14A9ED9F-CA77-4207-9D9C-2513B1F4507A}" type="sibTrans" cxnId="{F02C9FE9-723D-4D4E-AB86-E56FAE855B7D}">
      <dgm:prSet/>
      <dgm:spPr/>
      <dgm:t>
        <a:bodyPr/>
        <a:lstStyle/>
        <a:p>
          <a:endParaRPr lang="en-US"/>
        </a:p>
      </dgm:t>
    </dgm:pt>
    <dgm:pt modelId="{23FCF8B5-1ACD-4A79-999A-2E807AC95D55}">
      <dgm:prSet custT="1"/>
      <dgm:spPr/>
      <dgm:t>
        <a:bodyPr/>
        <a:lstStyle/>
        <a:p>
          <a:pPr>
            <a:lnSpc>
              <a:spcPct val="100000"/>
            </a:lnSpc>
            <a:defRPr cap="all"/>
          </a:pPr>
          <a:r>
            <a:rPr lang="es-MX" sz="1800" dirty="0"/>
            <a:t>Impulsar políticas urbanas que reduzcan riesgos ambientales, como contaminación o acceso a agua potable.</a:t>
          </a:r>
          <a:endParaRPr lang="en-US" sz="1800" dirty="0"/>
        </a:p>
      </dgm:t>
    </dgm:pt>
    <dgm:pt modelId="{DD174703-3636-48DF-A15D-6969CABF8FBD}" type="parTrans" cxnId="{EBACB1A2-8BE7-45FF-AE82-3392A22184A5}">
      <dgm:prSet/>
      <dgm:spPr/>
      <dgm:t>
        <a:bodyPr/>
        <a:lstStyle/>
        <a:p>
          <a:endParaRPr lang="en-US"/>
        </a:p>
      </dgm:t>
    </dgm:pt>
    <dgm:pt modelId="{8F488F99-AB7F-4A12-A99A-45528C7356E1}" type="sibTrans" cxnId="{EBACB1A2-8BE7-45FF-AE82-3392A22184A5}">
      <dgm:prSet/>
      <dgm:spPr/>
      <dgm:t>
        <a:bodyPr/>
        <a:lstStyle/>
        <a:p>
          <a:endParaRPr lang="en-US"/>
        </a:p>
      </dgm:t>
    </dgm:pt>
    <dgm:pt modelId="{9B6D082A-8D12-4E6F-9428-0D3FCA901E46}" type="pres">
      <dgm:prSet presAssocID="{F28FE085-AA41-478E-8F16-4494B971CE24}" presName="root" presStyleCnt="0">
        <dgm:presLayoutVars>
          <dgm:dir/>
          <dgm:resizeHandles val="exact"/>
        </dgm:presLayoutVars>
      </dgm:prSet>
      <dgm:spPr/>
    </dgm:pt>
    <dgm:pt modelId="{240079C6-672A-4018-84B3-0863764BEE2A}" type="pres">
      <dgm:prSet presAssocID="{78C8B242-2679-4FDC-880B-A8D653A3E4AA}" presName="compNode" presStyleCnt="0"/>
      <dgm:spPr/>
    </dgm:pt>
    <dgm:pt modelId="{A900CA5D-775A-49E5-A14A-092EAD9F0E2A}" type="pres">
      <dgm:prSet presAssocID="{78C8B242-2679-4FDC-880B-A8D653A3E4AA}" presName="iconBgRect" presStyleLbl="bgShp" presStyleIdx="0" presStyleCnt="3" custLinFactNeighborX="2001" custLinFactNeighborY="-56686"/>
      <dgm:spPr/>
    </dgm:pt>
    <dgm:pt modelId="{BE05B21A-EC34-4C8F-92BC-061D05C75806}" type="pres">
      <dgm:prSet presAssocID="{78C8B242-2679-4FDC-880B-A8D653A3E4AA}" presName="iconRect" presStyleLbl="node1" presStyleIdx="0" presStyleCnt="3" custLinFactNeighborX="-1162" custLinFactNeighborY="-9647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ciduous tree"/>
        </a:ext>
      </dgm:extLst>
    </dgm:pt>
    <dgm:pt modelId="{1F84894C-6EDB-4B6E-A0B4-1DBA175625AD}" type="pres">
      <dgm:prSet presAssocID="{78C8B242-2679-4FDC-880B-A8D653A3E4AA}" presName="spaceRect" presStyleCnt="0"/>
      <dgm:spPr/>
    </dgm:pt>
    <dgm:pt modelId="{D0C53597-89F1-4AAA-B6E1-52B29F6A4A21}" type="pres">
      <dgm:prSet presAssocID="{78C8B242-2679-4FDC-880B-A8D653A3E4AA}" presName="textRect" presStyleLbl="revTx" presStyleIdx="0" presStyleCnt="3" custLinFactNeighborX="1627" custLinFactNeighborY="-76683">
        <dgm:presLayoutVars>
          <dgm:chMax val="1"/>
          <dgm:chPref val="1"/>
        </dgm:presLayoutVars>
      </dgm:prSet>
      <dgm:spPr/>
    </dgm:pt>
    <dgm:pt modelId="{ADD7B67E-B497-48D4-AB5D-E24B91951E7E}" type="pres">
      <dgm:prSet presAssocID="{277E83D6-EFC8-4B26-8E66-958F069EB515}" presName="sibTrans" presStyleCnt="0"/>
      <dgm:spPr/>
    </dgm:pt>
    <dgm:pt modelId="{45735CE8-D4D3-4909-A75A-39E73984921B}" type="pres">
      <dgm:prSet presAssocID="{9DE78903-0B09-4B61-AAFC-E2BC3B0E7CB1}" presName="compNode" presStyleCnt="0"/>
      <dgm:spPr/>
    </dgm:pt>
    <dgm:pt modelId="{714A7B37-7D8C-4092-A125-505756F9A14C}" type="pres">
      <dgm:prSet presAssocID="{9DE78903-0B09-4B61-AAFC-E2BC3B0E7CB1}" presName="iconBgRect" presStyleLbl="bgShp" presStyleIdx="1" presStyleCnt="3" custLinFactNeighborX="10670" custLinFactNeighborY="-38013"/>
      <dgm:spPr/>
    </dgm:pt>
    <dgm:pt modelId="{D1706033-FF0E-4C3B-AF8E-96F0EA589F8E}" type="pres">
      <dgm:prSet presAssocID="{9DE78903-0B09-4B61-AAFC-E2BC3B0E7CB1}" presName="iconRect" presStyleLbl="node1" presStyleIdx="1" presStyleCnt="3" custLinFactNeighborX="20921" custLinFactNeighborY="-2440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rk scene"/>
        </a:ext>
      </dgm:extLst>
    </dgm:pt>
    <dgm:pt modelId="{61D0E495-E95B-43BE-B15E-BF58F4C3F58D}" type="pres">
      <dgm:prSet presAssocID="{9DE78903-0B09-4B61-AAFC-E2BC3B0E7CB1}" presName="spaceRect" presStyleCnt="0"/>
      <dgm:spPr/>
    </dgm:pt>
    <dgm:pt modelId="{0EC33F09-66CB-463F-AB28-B7C15F36EE63}" type="pres">
      <dgm:prSet presAssocID="{9DE78903-0B09-4B61-AAFC-E2BC3B0E7CB1}" presName="textRect" presStyleLbl="revTx" presStyleIdx="1" presStyleCnt="3" custScaleX="119506" custScaleY="189639" custLinFactNeighborX="-12611" custLinFactNeighborY="22910">
        <dgm:presLayoutVars>
          <dgm:chMax val="1"/>
          <dgm:chPref val="1"/>
        </dgm:presLayoutVars>
      </dgm:prSet>
      <dgm:spPr/>
    </dgm:pt>
    <dgm:pt modelId="{38C2F36D-B5D0-4AD5-A528-DABED9290A70}" type="pres">
      <dgm:prSet presAssocID="{14A9ED9F-CA77-4207-9D9C-2513B1F4507A}" presName="sibTrans" presStyleCnt="0"/>
      <dgm:spPr/>
    </dgm:pt>
    <dgm:pt modelId="{8FE87512-0B86-4E90-8109-DC21F128FF3C}" type="pres">
      <dgm:prSet presAssocID="{23FCF8B5-1ACD-4A79-999A-2E807AC95D55}" presName="compNode" presStyleCnt="0"/>
      <dgm:spPr/>
    </dgm:pt>
    <dgm:pt modelId="{CB47A277-0753-4656-91C7-AA102790ECE5}" type="pres">
      <dgm:prSet presAssocID="{23FCF8B5-1ACD-4A79-999A-2E807AC95D55}" presName="iconBgRect" presStyleLbl="bgShp" presStyleIdx="2" presStyleCnt="3" custLinFactNeighborX="-2668" custLinFactNeighborY="-38685"/>
      <dgm:spPr/>
    </dgm:pt>
    <dgm:pt modelId="{BDC96EC1-2574-402A-BC5A-33B15EC33057}" type="pres">
      <dgm:prSet presAssocID="{23FCF8B5-1ACD-4A79-999A-2E807AC95D55}" presName="iconRect" presStyleLbl="node1" presStyleIdx="2" presStyleCnt="3" custLinFactNeighborX="2325" custLinFactNeighborY="-4997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gua"/>
        </a:ext>
      </dgm:extLst>
    </dgm:pt>
    <dgm:pt modelId="{AA21AB54-8402-4778-925C-8A28F8B28C2A}" type="pres">
      <dgm:prSet presAssocID="{23FCF8B5-1ACD-4A79-999A-2E807AC95D55}" presName="spaceRect" presStyleCnt="0"/>
      <dgm:spPr/>
    </dgm:pt>
    <dgm:pt modelId="{AB99A1F9-018C-45D3-9BB0-F8B30013FE5E}" type="pres">
      <dgm:prSet presAssocID="{23FCF8B5-1ACD-4A79-999A-2E807AC95D55}" presName="textRect" presStyleLbl="revTx" presStyleIdx="2" presStyleCnt="3" custScaleX="152762" custScaleY="138698" custLinFactNeighborX="-9716" custLinFactNeighborY="-15055">
        <dgm:presLayoutVars>
          <dgm:chMax val="1"/>
          <dgm:chPref val="1"/>
        </dgm:presLayoutVars>
      </dgm:prSet>
      <dgm:spPr/>
    </dgm:pt>
  </dgm:ptLst>
  <dgm:cxnLst>
    <dgm:cxn modelId="{3313EE39-C299-4987-BEA3-8404B7C68429}" type="presOf" srcId="{F28FE085-AA41-478E-8F16-4494B971CE24}" destId="{9B6D082A-8D12-4E6F-9428-0D3FCA901E46}" srcOrd="0" destOrd="0" presId="urn:microsoft.com/office/officeart/2018/5/layout/IconCircleLabelList"/>
    <dgm:cxn modelId="{11FE2C49-FE17-4381-B5FA-0B0EC8180BCB}" type="presOf" srcId="{23FCF8B5-1ACD-4A79-999A-2E807AC95D55}" destId="{AB99A1F9-018C-45D3-9BB0-F8B30013FE5E}" srcOrd="0" destOrd="0" presId="urn:microsoft.com/office/officeart/2018/5/layout/IconCircleLabelList"/>
    <dgm:cxn modelId="{EBACB1A2-8BE7-45FF-AE82-3392A22184A5}" srcId="{F28FE085-AA41-478E-8F16-4494B971CE24}" destId="{23FCF8B5-1ACD-4A79-999A-2E807AC95D55}" srcOrd="2" destOrd="0" parTransId="{DD174703-3636-48DF-A15D-6969CABF8FBD}" sibTransId="{8F488F99-AB7F-4A12-A99A-45528C7356E1}"/>
    <dgm:cxn modelId="{632279BC-5B9F-49A9-B6F3-104594BDD7B0}" type="presOf" srcId="{78C8B242-2679-4FDC-880B-A8D653A3E4AA}" destId="{D0C53597-89F1-4AAA-B6E1-52B29F6A4A21}" srcOrd="0" destOrd="0" presId="urn:microsoft.com/office/officeart/2018/5/layout/IconCircleLabelList"/>
    <dgm:cxn modelId="{C99FF2C2-687E-4E8A-88B9-D8B1B27C2996}" srcId="{F28FE085-AA41-478E-8F16-4494B971CE24}" destId="{78C8B242-2679-4FDC-880B-A8D653A3E4AA}" srcOrd="0" destOrd="0" parTransId="{D1D287CB-F22A-4412-871E-9988BD7355E1}" sibTransId="{277E83D6-EFC8-4B26-8E66-958F069EB515}"/>
    <dgm:cxn modelId="{838697D1-D7EE-49EF-9664-CA7334500E28}" type="presOf" srcId="{9DE78903-0B09-4B61-AAFC-E2BC3B0E7CB1}" destId="{0EC33F09-66CB-463F-AB28-B7C15F36EE63}" srcOrd="0" destOrd="0" presId="urn:microsoft.com/office/officeart/2018/5/layout/IconCircleLabelList"/>
    <dgm:cxn modelId="{F02C9FE9-723D-4D4E-AB86-E56FAE855B7D}" srcId="{F28FE085-AA41-478E-8F16-4494B971CE24}" destId="{9DE78903-0B09-4B61-AAFC-E2BC3B0E7CB1}" srcOrd="1" destOrd="0" parTransId="{8E917AE7-1FC7-402F-AA83-66C11A855062}" sibTransId="{14A9ED9F-CA77-4207-9D9C-2513B1F4507A}"/>
    <dgm:cxn modelId="{87C8C39A-1D5F-4702-AC14-E4F77712138C}" type="presParOf" srcId="{9B6D082A-8D12-4E6F-9428-0D3FCA901E46}" destId="{240079C6-672A-4018-84B3-0863764BEE2A}" srcOrd="0" destOrd="0" presId="urn:microsoft.com/office/officeart/2018/5/layout/IconCircleLabelList"/>
    <dgm:cxn modelId="{07D09874-768D-4F54-8E07-30D26E9DC5C6}" type="presParOf" srcId="{240079C6-672A-4018-84B3-0863764BEE2A}" destId="{A900CA5D-775A-49E5-A14A-092EAD9F0E2A}" srcOrd="0" destOrd="0" presId="urn:microsoft.com/office/officeart/2018/5/layout/IconCircleLabelList"/>
    <dgm:cxn modelId="{C73DE583-3958-4ECB-B0B7-6FE5A7EA24A8}" type="presParOf" srcId="{240079C6-672A-4018-84B3-0863764BEE2A}" destId="{BE05B21A-EC34-4C8F-92BC-061D05C75806}" srcOrd="1" destOrd="0" presId="urn:microsoft.com/office/officeart/2018/5/layout/IconCircleLabelList"/>
    <dgm:cxn modelId="{1AA93F26-7E29-412D-99C4-2A9D82AE92B9}" type="presParOf" srcId="{240079C6-672A-4018-84B3-0863764BEE2A}" destId="{1F84894C-6EDB-4B6E-A0B4-1DBA175625AD}" srcOrd="2" destOrd="0" presId="urn:microsoft.com/office/officeart/2018/5/layout/IconCircleLabelList"/>
    <dgm:cxn modelId="{1B4A3CCF-E49F-4E22-A990-2A89E8D13ADD}" type="presParOf" srcId="{240079C6-672A-4018-84B3-0863764BEE2A}" destId="{D0C53597-89F1-4AAA-B6E1-52B29F6A4A21}" srcOrd="3" destOrd="0" presId="urn:microsoft.com/office/officeart/2018/5/layout/IconCircleLabelList"/>
    <dgm:cxn modelId="{B8CFA72F-7B47-45A5-B5AD-3E6666CFA575}" type="presParOf" srcId="{9B6D082A-8D12-4E6F-9428-0D3FCA901E46}" destId="{ADD7B67E-B497-48D4-AB5D-E24B91951E7E}" srcOrd="1" destOrd="0" presId="urn:microsoft.com/office/officeart/2018/5/layout/IconCircleLabelList"/>
    <dgm:cxn modelId="{29BB6AF6-6A18-4D42-A7CD-7E87128CDB6E}" type="presParOf" srcId="{9B6D082A-8D12-4E6F-9428-0D3FCA901E46}" destId="{45735CE8-D4D3-4909-A75A-39E73984921B}" srcOrd="2" destOrd="0" presId="urn:microsoft.com/office/officeart/2018/5/layout/IconCircleLabelList"/>
    <dgm:cxn modelId="{C579B150-C88B-4AF6-8310-9D51ED74F07F}" type="presParOf" srcId="{45735CE8-D4D3-4909-A75A-39E73984921B}" destId="{714A7B37-7D8C-4092-A125-505756F9A14C}" srcOrd="0" destOrd="0" presId="urn:microsoft.com/office/officeart/2018/5/layout/IconCircleLabelList"/>
    <dgm:cxn modelId="{2732DFB0-AAD1-490E-B5BD-E3F8B87DB938}" type="presParOf" srcId="{45735CE8-D4D3-4909-A75A-39E73984921B}" destId="{D1706033-FF0E-4C3B-AF8E-96F0EA589F8E}" srcOrd="1" destOrd="0" presId="urn:microsoft.com/office/officeart/2018/5/layout/IconCircleLabelList"/>
    <dgm:cxn modelId="{DB2B9B71-2B39-4E7F-B506-FA0DD0E6BC04}" type="presParOf" srcId="{45735CE8-D4D3-4909-A75A-39E73984921B}" destId="{61D0E495-E95B-43BE-B15E-BF58F4C3F58D}" srcOrd="2" destOrd="0" presId="urn:microsoft.com/office/officeart/2018/5/layout/IconCircleLabelList"/>
    <dgm:cxn modelId="{BE4DA3E3-D236-4055-ABA1-261DFA0E61AC}" type="presParOf" srcId="{45735CE8-D4D3-4909-A75A-39E73984921B}" destId="{0EC33F09-66CB-463F-AB28-B7C15F36EE63}" srcOrd="3" destOrd="0" presId="urn:microsoft.com/office/officeart/2018/5/layout/IconCircleLabelList"/>
    <dgm:cxn modelId="{FAF315C8-5E02-43D2-891E-FE0A9D304837}" type="presParOf" srcId="{9B6D082A-8D12-4E6F-9428-0D3FCA901E46}" destId="{38C2F36D-B5D0-4AD5-A528-DABED9290A70}" srcOrd="3" destOrd="0" presId="urn:microsoft.com/office/officeart/2018/5/layout/IconCircleLabelList"/>
    <dgm:cxn modelId="{A2901F22-426D-4C64-A3A2-FAEFCFB5DEF3}" type="presParOf" srcId="{9B6D082A-8D12-4E6F-9428-0D3FCA901E46}" destId="{8FE87512-0B86-4E90-8109-DC21F128FF3C}" srcOrd="4" destOrd="0" presId="urn:microsoft.com/office/officeart/2018/5/layout/IconCircleLabelList"/>
    <dgm:cxn modelId="{931A3C3D-5574-44E1-AE41-95B4C7E0ABC8}" type="presParOf" srcId="{8FE87512-0B86-4E90-8109-DC21F128FF3C}" destId="{CB47A277-0753-4656-91C7-AA102790ECE5}" srcOrd="0" destOrd="0" presId="urn:microsoft.com/office/officeart/2018/5/layout/IconCircleLabelList"/>
    <dgm:cxn modelId="{9013644B-DD05-4937-AEBC-662BBADCB68A}" type="presParOf" srcId="{8FE87512-0B86-4E90-8109-DC21F128FF3C}" destId="{BDC96EC1-2574-402A-BC5A-33B15EC33057}" srcOrd="1" destOrd="0" presId="urn:microsoft.com/office/officeart/2018/5/layout/IconCircleLabelList"/>
    <dgm:cxn modelId="{122C67CC-37A9-4E85-B7DB-E55FA713DF76}" type="presParOf" srcId="{8FE87512-0B86-4E90-8109-DC21F128FF3C}" destId="{AA21AB54-8402-4778-925C-8A28F8B28C2A}" srcOrd="2" destOrd="0" presId="urn:microsoft.com/office/officeart/2018/5/layout/IconCircleLabelList"/>
    <dgm:cxn modelId="{A4EA6E3E-B60A-4EFE-AD27-D24DA8F3C9EC}" type="presParOf" srcId="{8FE87512-0B86-4E90-8109-DC21F128FF3C}" destId="{AB99A1F9-018C-45D3-9BB0-F8B30013FE5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097E6D-00A2-418C-AEDF-44EDFC9A2D3C}"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EF6F8575-903B-444E-90C3-6080D68E045E}">
      <dgm:prSet/>
      <dgm:spPr/>
      <dgm:t>
        <a:bodyPr/>
        <a:lstStyle/>
        <a:p>
          <a:r>
            <a:rPr lang="es-MX" dirty="0"/>
            <a:t>Trabajar con diferentes sectores (educación, desarrollo social, medio ambiente) para abordar los determinantes sociales de la salud.</a:t>
          </a:r>
          <a:endParaRPr lang="en-US" dirty="0"/>
        </a:p>
      </dgm:t>
    </dgm:pt>
    <dgm:pt modelId="{8E4B0130-96C4-4CA8-9840-DD5F0DF9B8A3}" type="parTrans" cxnId="{9E9719D5-A704-46FB-8C33-A0989AFCD8D4}">
      <dgm:prSet/>
      <dgm:spPr/>
      <dgm:t>
        <a:bodyPr/>
        <a:lstStyle/>
        <a:p>
          <a:endParaRPr lang="en-US"/>
        </a:p>
      </dgm:t>
    </dgm:pt>
    <dgm:pt modelId="{647416FA-5231-42AC-8434-EFCDE864B338}" type="sibTrans" cxnId="{9E9719D5-A704-46FB-8C33-A0989AFCD8D4}">
      <dgm:prSet/>
      <dgm:spPr/>
      <dgm:t>
        <a:bodyPr/>
        <a:lstStyle/>
        <a:p>
          <a:endParaRPr lang="en-US"/>
        </a:p>
      </dgm:t>
    </dgm:pt>
    <dgm:pt modelId="{21D2292A-8D02-4E03-AFAF-3F634803AB6F}">
      <dgm:prSet/>
      <dgm:spPr/>
      <dgm:t>
        <a:bodyPr/>
        <a:lstStyle/>
        <a:p>
          <a:r>
            <a:rPr lang="es-MX" dirty="0"/>
            <a:t>Ejemplo: programas de alimentación escolar, mejoramiento de vivienda, y acceso a servicios básicos.</a:t>
          </a:r>
          <a:endParaRPr lang="en-US" dirty="0"/>
        </a:p>
      </dgm:t>
    </dgm:pt>
    <dgm:pt modelId="{AF2F8F9F-25F9-4228-A081-B6B016BD63C0}" type="parTrans" cxnId="{21A976C9-CD72-424F-A9A1-81F32908C60A}">
      <dgm:prSet/>
      <dgm:spPr/>
      <dgm:t>
        <a:bodyPr/>
        <a:lstStyle/>
        <a:p>
          <a:endParaRPr lang="en-US"/>
        </a:p>
      </dgm:t>
    </dgm:pt>
    <dgm:pt modelId="{9A6B2AA5-4995-4AD5-AD87-8F4626EC5C59}" type="sibTrans" cxnId="{21A976C9-CD72-424F-A9A1-81F32908C60A}">
      <dgm:prSet/>
      <dgm:spPr/>
      <dgm:t>
        <a:bodyPr/>
        <a:lstStyle/>
        <a:p>
          <a:endParaRPr lang="en-US"/>
        </a:p>
      </dgm:t>
    </dgm:pt>
    <dgm:pt modelId="{E00F391D-ACE2-4068-B8D7-31620A4E018E}" type="pres">
      <dgm:prSet presAssocID="{6E097E6D-00A2-418C-AEDF-44EDFC9A2D3C}" presName="diagram" presStyleCnt="0">
        <dgm:presLayoutVars>
          <dgm:dir/>
          <dgm:resizeHandles val="exact"/>
        </dgm:presLayoutVars>
      </dgm:prSet>
      <dgm:spPr/>
    </dgm:pt>
    <dgm:pt modelId="{01B3A0B3-1568-4C82-98F8-D5F52BEE004A}" type="pres">
      <dgm:prSet presAssocID="{EF6F8575-903B-444E-90C3-6080D68E045E}" presName="node" presStyleLbl="node1" presStyleIdx="0" presStyleCnt="2">
        <dgm:presLayoutVars>
          <dgm:bulletEnabled val="1"/>
        </dgm:presLayoutVars>
      </dgm:prSet>
      <dgm:spPr/>
    </dgm:pt>
    <dgm:pt modelId="{934E7DF9-1E97-4B4F-95B0-2FDAC7FE3075}" type="pres">
      <dgm:prSet presAssocID="{647416FA-5231-42AC-8434-EFCDE864B338}" presName="sibTrans" presStyleCnt="0"/>
      <dgm:spPr/>
    </dgm:pt>
    <dgm:pt modelId="{9C96C3A5-B861-49D4-8625-4AB74D9EA442}" type="pres">
      <dgm:prSet presAssocID="{21D2292A-8D02-4E03-AFAF-3F634803AB6F}" presName="node" presStyleLbl="node1" presStyleIdx="1" presStyleCnt="2">
        <dgm:presLayoutVars>
          <dgm:bulletEnabled val="1"/>
        </dgm:presLayoutVars>
      </dgm:prSet>
      <dgm:spPr/>
    </dgm:pt>
  </dgm:ptLst>
  <dgm:cxnLst>
    <dgm:cxn modelId="{4A285A5B-F88E-416A-BA34-230184379E5A}" type="presOf" srcId="{6E097E6D-00A2-418C-AEDF-44EDFC9A2D3C}" destId="{E00F391D-ACE2-4068-B8D7-31620A4E018E}" srcOrd="0" destOrd="0" presId="urn:microsoft.com/office/officeart/2005/8/layout/default"/>
    <dgm:cxn modelId="{D95BB67F-DDD9-4CBA-95CF-4CC1F8777D46}" type="presOf" srcId="{EF6F8575-903B-444E-90C3-6080D68E045E}" destId="{01B3A0B3-1568-4C82-98F8-D5F52BEE004A}" srcOrd="0" destOrd="0" presId="urn:microsoft.com/office/officeart/2005/8/layout/default"/>
    <dgm:cxn modelId="{3F7667B5-BC89-400D-9C93-831CD54BCF25}" type="presOf" srcId="{21D2292A-8D02-4E03-AFAF-3F634803AB6F}" destId="{9C96C3A5-B861-49D4-8625-4AB74D9EA442}" srcOrd="0" destOrd="0" presId="urn:microsoft.com/office/officeart/2005/8/layout/default"/>
    <dgm:cxn modelId="{21A976C9-CD72-424F-A9A1-81F32908C60A}" srcId="{6E097E6D-00A2-418C-AEDF-44EDFC9A2D3C}" destId="{21D2292A-8D02-4E03-AFAF-3F634803AB6F}" srcOrd="1" destOrd="0" parTransId="{AF2F8F9F-25F9-4228-A081-B6B016BD63C0}" sibTransId="{9A6B2AA5-4995-4AD5-AD87-8F4626EC5C59}"/>
    <dgm:cxn modelId="{9E9719D5-A704-46FB-8C33-A0989AFCD8D4}" srcId="{6E097E6D-00A2-418C-AEDF-44EDFC9A2D3C}" destId="{EF6F8575-903B-444E-90C3-6080D68E045E}" srcOrd="0" destOrd="0" parTransId="{8E4B0130-96C4-4CA8-9840-DD5F0DF9B8A3}" sibTransId="{647416FA-5231-42AC-8434-EFCDE864B338}"/>
    <dgm:cxn modelId="{46A1826A-F334-4FD9-8910-8DBF75BDDEB0}" type="presParOf" srcId="{E00F391D-ACE2-4068-B8D7-31620A4E018E}" destId="{01B3A0B3-1568-4C82-98F8-D5F52BEE004A}" srcOrd="0" destOrd="0" presId="urn:microsoft.com/office/officeart/2005/8/layout/default"/>
    <dgm:cxn modelId="{B9E9D503-C346-4CEA-B500-1AC669D88898}" type="presParOf" srcId="{E00F391D-ACE2-4068-B8D7-31620A4E018E}" destId="{934E7DF9-1E97-4B4F-95B0-2FDAC7FE3075}" srcOrd="1" destOrd="0" presId="urn:microsoft.com/office/officeart/2005/8/layout/default"/>
    <dgm:cxn modelId="{0EEBE9E4-211C-409E-A108-33F7E269D984}" type="presParOf" srcId="{E00F391D-ACE2-4068-B8D7-31620A4E018E}" destId="{9C96C3A5-B861-49D4-8625-4AB74D9EA442}"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43D027-0842-4A02-9069-78804C5EF79F}"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A042286A-2BA0-4EF4-A949-CFEA090A6468}">
      <dgm:prSet custT="1"/>
      <dgm:spPr/>
      <dgm:t>
        <a:bodyPr/>
        <a:lstStyle/>
        <a:p>
          <a:pPr>
            <a:defRPr cap="all"/>
          </a:pPr>
          <a:r>
            <a:rPr lang="es-MX" sz="2000" dirty="0"/>
            <a:t>Formar agentes comunitarios de salud, profesionales de la salud y educadores para implementar estrategias de promoción efectivas.</a:t>
          </a:r>
          <a:endParaRPr lang="en-US" sz="2000" dirty="0"/>
        </a:p>
      </dgm:t>
    </dgm:pt>
    <dgm:pt modelId="{8A359717-0630-4C8A-A10F-14D16B7A835E}" type="parTrans" cxnId="{1305A2A9-AEEC-4D08-9BA3-073052942007}">
      <dgm:prSet/>
      <dgm:spPr/>
      <dgm:t>
        <a:bodyPr/>
        <a:lstStyle/>
        <a:p>
          <a:endParaRPr lang="en-US"/>
        </a:p>
      </dgm:t>
    </dgm:pt>
    <dgm:pt modelId="{4E62297E-8A4A-4B8F-8E74-2F0D997F8CCE}" type="sibTrans" cxnId="{1305A2A9-AEEC-4D08-9BA3-073052942007}">
      <dgm:prSet/>
      <dgm:spPr/>
      <dgm:t>
        <a:bodyPr/>
        <a:lstStyle/>
        <a:p>
          <a:endParaRPr lang="en-US"/>
        </a:p>
      </dgm:t>
    </dgm:pt>
    <dgm:pt modelId="{B0FDC41E-4129-4DF5-8C2D-9F2495AD5466}">
      <dgm:prSet custT="1"/>
      <dgm:spPr/>
      <dgm:t>
        <a:bodyPr/>
        <a:lstStyle/>
        <a:p>
          <a:pPr>
            <a:defRPr cap="all"/>
          </a:pPr>
          <a:r>
            <a:rPr lang="es-MX" sz="2400" dirty="0"/>
            <a:t>Utilizar medios digitales para difundir información accesible y confiable sobre la salud.</a:t>
          </a:r>
          <a:endParaRPr lang="en-US" sz="2400" dirty="0"/>
        </a:p>
      </dgm:t>
    </dgm:pt>
    <dgm:pt modelId="{41431B6F-BD56-4AE3-98EB-419A29CA35F5}" type="parTrans" cxnId="{A8446D8C-55C4-475C-9388-B52DF05D28B0}">
      <dgm:prSet/>
      <dgm:spPr/>
      <dgm:t>
        <a:bodyPr/>
        <a:lstStyle/>
        <a:p>
          <a:endParaRPr lang="en-US"/>
        </a:p>
      </dgm:t>
    </dgm:pt>
    <dgm:pt modelId="{696BEF3F-9C97-4D57-8BA1-267BB510711B}" type="sibTrans" cxnId="{A8446D8C-55C4-475C-9388-B52DF05D28B0}">
      <dgm:prSet/>
      <dgm:spPr/>
      <dgm:t>
        <a:bodyPr/>
        <a:lstStyle/>
        <a:p>
          <a:endParaRPr lang="en-US"/>
        </a:p>
      </dgm:t>
    </dgm:pt>
    <dgm:pt modelId="{0A01A23B-B814-461C-A53B-C96C81B4B5EB}" type="pres">
      <dgm:prSet presAssocID="{C243D027-0842-4A02-9069-78804C5EF79F}" presName="root" presStyleCnt="0">
        <dgm:presLayoutVars>
          <dgm:dir/>
          <dgm:resizeHandles val="exact"/>
        </dgm:presLayoutVars>
      </dgm:prSet>
      <dgm:spPr/>
    </dgm:pt>
    <dgm:pt modelId="{01D51394-2835-47E5-8F46-73AE728F5C69}" type="pres">
      <dgm:prSet presAssocID="{A042286A-2BA0-4EF4-A949-CFEA090A6468}" presName="compNode" presStyleCnt="0"/>
      <dgm:spPr/>
    </dgm:pt>
    <dgm:pt modelId="{46E86F03-D9AD-4C29-BCBC-F3034C964A84}" type="pres">
      <dgm:prSet presAssocID="{A042286A-2BA0-4EF4-A949-CFEA090A6468}" presName="iconBgRect" presStyleLbl="bgShp" presStyleIdx="0" presStyleCnt="2" custLinFactNeighborX="-1595" custLinFactNeighborY="-4098"/>
      <dgm:spPr>
        <a:prstGeom prst="round2DiagRect">
          <a:avLst>
            <a:gd name="adj1" fmla="val 29727"/>
            <a:gd name="adj2" fmla="val 0"/>
          </a:avLst>
        </a:prstGeom>
      </dgm:spPr>
    </dgm:pt>
    <dgm:pt modelId="{6ED1ABB2-DCA6-40AD-8BC6-5A72A3E71938}" type="pres">
      <dgm:prSet presAssocID="{A042286A-2BA0-4EF4-A949-CFEA090A6468}" presName="iconRect" presStyleLbl="node1" presStyleIdx="0" presStyleCnt="2" custAng="704076" custLinFactNeighborX="3504" custLinFactNeighborY="-126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áfono"/>
        </a:ext>
      </dgm:extLst>
    </dgm:pt>
    <dgm:pt modelId="{FD4C7CD2-7C5D-434F-B8F7-F219D09ADD90}" type="pres">
      <dgm:prSet presAssocID="{A042286A-2BA0-4EF4-A949-CFEA090A6468}" presName="spaceRect" presStyleCnt="0"/>
      <dgm:spPr/>
    </dgm:pt>
    <dgm:pt modelId="{A66ABB3F-1F4F-4518-8833-4ED80B1A48D6}" type="pres">
      <dgm:prSet presAssocID="{A042286A-2BA0-4EF4-A949-CFEA090A6468}" presName="textRect" presStyleLbl="revTx" presStyleIdx="0" presStyleCnt="2" custScaleX="181720" custScaleY="236124" custLinFactNeighborX="-8275" custLinFactNeighborY="66327">
        <dgm:presLayoutVars>
          <dgm:chMax val="1"/>
          <dgm:chPref val="1"/>
        </dgm:presLayoutVars>
      </dgm:prSet>
      <dgm:spPr/>
    </dgm:pt>
    <dgm:pt modelId="{615B0B65-6A0B-466B-8613-63F00669EE8D}" type="pres">
      <dgm:prSet presAssocID="{4E62297E-8A4A-4B8F-8E74-2F0D997F8CCE}" presName="sibTrans" presStyleCnt="0"/>
      <dgm:spPr/>
    </dgm:pt>
    <dgm:pt modelId="{AE974A4D-17BA-4145-AD5B-865B97B39E69}" type="pres">
      <dgm:prSet presAssocID="{B0FDC41E-4129-4DF5-8C2D-9F2495AD5466}" presName="compNode" presStyleCnt="0"/>
      <dgm:spPr/>
    </dgm:pt>
    <dgm:pt modelId="{15CFC085-7A81-4DD5-B58A-18BBABA64837}" type="pres">
      <dgm:prSet presAssocID="{B0FDC41E-4129-4DF5-8C2D-9F2495AD5466}" presName="iconBgRect" presStyleLbl="bgShp" presStyleIdx="1" presStyleCnt="2" custLinFactNeighborX="-7385" custLinFactNeighborY="-26669"/>
      <dgm:spPr>
        <a:prstGeom prst="round2DiagRect">
          <a:avLst>
            <a:gd name="adj1" fmla="val 29727"/>
            <a:gd name="adj2" fmla="val 0"/>
          </a:avLst>
        </a:prstGeom>
      </dgm:spPr>
    </dgm:pt>
    <dgm:pt modelId="{AF35E92A-2A15-41B0-BC28-6BA8A4919F20}" type="pres">
      <dgm:prSet presAssocID="{B0FDC41E-4129-4DF5-8C2D-9F2495AD5466}" presName="iconRect" presStyleLbl="node1" presStyleIdx="1" presStyleCnt="2" custLinFactNeighborX="-23238" custLinFactNeighborY="-4355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iódico"/>
        </a:ext>
      </dgm:extLst>
    </dgm:pt>
    <dgm:pt modelId="{7431EE4B-D912-4D10-93B0-E0FCCADF9514}" type="pres">
      <dgm:prSet presAssocID="{B0FDC41E-4129-4DF5-8C2D-9F2495AD5466}" presName="spaceRect" presStyleCnt="0"/>
      <dgm:spPr/>
    </dgm:pt>
    <dgm:pt modelId="{7D91EFA9-DD78-4BA9-8C9B-476E554A0F36}" type="pres">
      <dgm:prSet presAssocID="{B0FDC41E-4129-4DF5-8C2D-9F2495AD5466}" presName="textRect" presStyleLbl="revTx" presStyleIdx="1" presStyleCnt="2" custScaleX="137191" custLinFactNeighborX="25781" custLinFactNeighborY="-71348">
        <dgm:presLayoutVars>
          <dgm:chMax val="1"/>
          <dgm:chPref val="1"/>
        </dgm:presLayoutVars>
      </dgm:prSet>
      <dgm:spPr/>
    </dgm:pt>
  </dgm:ptLst>
  <dgm:cxnLst>
    <dgm:cxn modelId="{143D5B3B-CF5A-4C24-BDA2-835CAF7D0931}" type="presOf" srcId="{A042286A-2BA0-4EF4-A949-CFEA090A6468}" destId="{A66ABB3F-1F4F-4518-8833-4ED80B1A48D6}" srcOrd="0" destOrd="0" presId="urn:microsoft.com/office/officeart/2018/5/layout/IconLeafLabelList"/>
    <dgm:cxn modelId="{3F818E6D-710B-411E-BA09-05DDB4F13B74}" type="presOf" srcId="{C243D027-0842-4A02-9069-78804C5EF79F}" destId="{0A01A23B-B814-461C-A53B-C96C81B4B5EB}" srcOrd="0" destOrd="0" presId="urn:microsoft.com/office/officeart/2018/5/layout/IconLeafLabelList"/>
    <dgm:cxn modelId="{18EE9655-980F-40B1-B2BA-FCE45125C555}" type="presOf" srcId="{B0FDC41E-4129-4DF5-8C2D-9F2495AD5466}" destId="{7D91EFA9-DD78-4BA9-8C9B-476E554A0F36}" srcOrd="0" destOrd="0" presId="urn:microsoft.com/office/officeart/2018/5/layout/IconLeafLabelList"/>
    <dgm:cxn modelId="{A8446D8C-55C4-475C-9388-B52DF05D28B0}" srcId="{C243D027-0842-4A02-9069-78804C5EF79F}" destId="{B0FDC41E-4129-4DF5-8C2D-9F2495AD5466}" srcOrd="1" destOrd="0" parTransId="{41431B6F-BD56-4AE3-98EB-419A29CA35F5}" sibTransId="{696BEF3F-9C97-4D57-8BA1-267BB510711B}"/>
    <dgm:cxn modelId="{1305A2A9-AEEC-4D08-9BA3-073052942007}" srcId="{C243D027-0842-4A02-9069-78804C5EF79F}" destId="{A042286A-2BA0-4EF4-A949-CFEA090A6468}" srcOrd="0" destOrd="0" parTransId="{8A359717-0630-4C8A-A10F-14D16B7A835E}" sibTransId="{4E62297E-8A4A-4B8F-8E74-2F0D997F8CCE}"/>
    <dgm:cxn modelId="{D1FCC922-A428-4EBF-90AD-426AB5375A73}" type="presParOf" srcId="{0A01A23B-B814-461C-A53B-C96C81B4B5EB}" destId="{01D51394-2835-47E5-8F46-73AE728F5C69}" srcOrd="0" destOrd="0" presId="urn:microsoft.com/office/officeart/2018/5/layout/IconLeafLabelList"/>
    <dgm:cxn modelId="{C42E6D26-26B2-4E44-882B-0121AD03FF9B}" type="presParOf" srcId="{01D51394-2835-47E5-8F46-73AE728F5C69}" destId="{46E86F03-D9AD-4C29-BCBC-F3034C964A84}" srcOrd="0" destOrd="0" presId="urn:microsoft.com/office/officeart/2018/5/layout/IconLeafLabelList"/>
    <dgm:cxn modelId="{001997B9-BEBB-434A-927F-E01A2B5B06E9}" type="presParOf" srcId="{01D51394-2835-47E5-8F46-73AE728F5C69}" destId="{6ED1ABB2-DCA6-40AD-8BC6-5A72A3E71938}" srcOrd="1" destOrd="0" presId="urn:microsoft.com/office/officeart/2018/5/layout/IconLeafLabelList"/>
    <dgm:cxn modelId="{1E776DB8-29A4-41CF-88EA-FE2AB6D91ECB}" type="presParOf" srcId="{01D51394-2835-47E5-8F46-73AE728F5C69}" destId="{FD4C7CD2-7C5D-434F-B8F7-F219D09ADD90}" srcOrd="2" destOrd="0" presId="urn:microsoft.com/office/officeart/2018/5/layout/IconLeafLabelList"/>
    <dgm:cxn modelId="{BE164A29-4F6E-458B-AFEC-BC4110667431}" type="presParOf" srcId="{01D51394-2835-47E5-8F46-73AE728F5C69}" destId="{A66ABB3F-1F4F-4518-8833-4ED80B1A48D6}" srcOrd="3" destOrd="0" presId="urn:microsoft.com/office/officeart/2018/5/layout/IconLeafLabelList"/>
    <dgm:cxn modelId="{2B579094-722A-42B3-8EA0-A849D2230E75}" type="presParOf" srcId="{0A01A23B-B814-461C-A53B-C96C81B4B5EB}" destId="{615B0B65-6A0B-466B-8613-63F00669EE8D}" srcOrd="1" destOrd="0" presId="urn:microsoft.com/office/officeart/2018/5/layout/IconLeafLabelList"/>
    <dgm:cxn modelId="{0FB506AB-CCB7-4F0F-9A32-B8C7CA60CCA4}" type="presParOf" srcId="{0A01A23B-B814-461C-A53B-C96C81B4B5EB}" destId="{AE974A4D-17BA-4145-AD5B-865B97B39E69}" srcOrd="2" destOrd="0" presId="urn:microsoft.com/office/officeart/2018/5/layout/IconLeafLabelList"/>
    <dgm:cxn modelId="{D81A5C1E-2CB2-474C-95ED-A7ABDC6142AB}" type="presParOf" srcId="{AE974A4D-17BA-4145-AD5B-865B97B39E69}" destId="{15CFC085-7A81-4DD5-B58A-18BBABA64837}" srcOrd="0" destOrd="0" presId="urn:microsoft.com/office/officeart/2018/5/layout/IconLeafLabelList"/>
    <dgm:cxn modelId="{081692C4-535E-49F8-B7A2-7CE2D88D1F6C}" type="presParOf" srcId="{AE974A4D-17BA-4145-AD5B-865B97B39E69}" destId="{AF35E92A-2A15-41B0-BC28-6BA8A4919F20}" srcOrd="1" destOrd="0" presId="urn:microsoft.com/office/officeart/2018/5/layout/IconLeafLabelList"/>
    <dgm:cxn modelId="{109659F1-7D5A-449F-85D7-0BF01CBADA98}" type="presParOf" srcId="{AE974A4D-17BA-4145-AD5B-865B97B39E69}" destId="{7431EE4B-D912-4D10-93B0-E0FCCADF9514}" srcOrd="2" destOrd="0" presId="urn:microsoft.com/office/officeart/2018/5/layout/IconLeafLabelList"/>
    <dgm:cxn modelId="{CEC41943-CA2E-453A-9130-1A2249F5FBBE}" type="presParOf" srcId="{AE974A4D-17BA-4145-AD5B-865B97B39E69}" destId="{7D91EFA9-DD78-4BA9-8C9B-476E554A0F36}"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CF810F-F442-49F5-B97A-B1E70E0C0BA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47B00AD-3AFA-4AB7-B18B-C81AB8B66633}">
      <dgm:prSet/>
      <dgm:spPr/>
      <dgm:t>
        <a:bodyPr/>
        <a:lstStyle/>
        <a:p>
          <a:r>
            <a:rPr lang="es-MX" dirty="0"/>
            <a:t>Desigualdades sociales que dificultan el acceso a servicios de salud de calidad.</a:t>
          </a:r>
          <a:endParaRPr lang="en-US" dirty="0"/>
        </a:p>
      </dgm:t>
    </dgm:pt>
    <dgm:pt modelId="{48F7D7D6-702B-4E4A-8133-9A44E4D03939}" type="parTrans" cxnId="{786044B5-1368-466F-AE30-B53CA78CC702}">
      <dgm:prSet/>
      <dgm:spPr/>
      <dgm:t>
        <a:bodyPr/>
        <a:lstStyle/>
        <a:p>
          <a:endParaRPr lang="en-US"/>
        </a:p>
      </dgm:t>
    </dgm:pt>
    <dgm:pt modelId="{6D92A674-0475-4779-81D6-DD6FE5410FB5}" type="sibTrans" cxnId="{786044B5-1368-466F-AE30-B53CA78CC702}">
      <dgm:prSet/>
      <dgm:spPr/>
      <dgm:t>
        <a:bodyPr/>
        <a:lstStyle/>
        <a:p>
          <a:endParaRPr lang="en-US"/>
        </a:p>
      </dgm:t>
    </dgm:pt>
    <dgm:pt modelId="{AF42FEA5-0EAE-4DB8-AEC4-F23E69C5EAA7}">
      <dgm:prSet/>
      <dgm:spPr/>
      <dgm:t>
        <a:bodyPr/>
        <a:lstStyle/>
        <a:p>
          <a:r>
            <a:rPr lang="es-MX"/>
            <a:t>Carga creciente de enfermedades crónicas no transmisibles (obesidad, diabetes, hipertensión).</a:t>
          </a:r>
          <a:endParaRPr lang="en-US"/>
        </a:p>
      </dgm:t>
    </dgm:pt>
    <dgm:pt modelId="{D36D2096-1043-49F2-BDC2-68E2D5DD5EC0}" type="parTrans" cxnId="{8E5E7AE5-49BA-4B23-B85F-71364DDBAE32}">
      <dgm:prSet/>
      <dgm:spPr/>
      <dgm:t>
        <a:bodyPr/>
        <a:lstStyle/>
        <a:p>
          <a:endParaRPr lang="en-US"/>
        </a:p>
      </dgm:t>
    </dgm:pt>
    <dgm:pt modelId="{D0C54E38-6B2D-40F7-AE73-1C154A1078CE}" type="sibTrans" cxnId="{8E5E7AE5-49BA-4B23-B85F-71364DDBAE32}">
      <dgm:prSet/>
      <dgm:spPr/>
      <dgm:t>
        <a:bodyPr/>
        <a:lstStyle/>
        <a:p>
          <a:endParaRPr lang="en-US"/>
        </a:p>
      </dgm:t>
    </dgm:pt>
    <dgm:pt modelId="{B8E864A9-D72B-49A1-9CF9-3711E6B8DCAF}">
      <dgm:prSet/>
      <dgm:spPr/>
      <dgm:t>
        <a:bodyPr/>
        <a:lstStyle/>
        <a:p>
          <a:r>
            <a:rPr lang="es-MX"/>
            <a:t>Problemas emergentes como la salud mental y los efectos del cambio climático en la salud.</a:t>
          </a:r>
          <a:endParaRPr lang="en-US"/>
        </a:p>
      </dgm:t>
    </dgm:pt>
    <dgm:pt modelId="{627970BD-7BC1-4C9D-BAD5-05A30828D123}" type="parTrans" cxnId="{B25886E6-DC05-4DFD-B366-20A4EF635E66}">
      <dgm:prSet/>
      <dgm:spPr/>
      <dgm:t>
        <a:bodyPr/>
        <a:lstStyle/>
        <a:p>
          <a:endParaRPr lang="en-US"/>
        </a:p>
      </dgm:t>
    </dgm:pt>
    <dgm:pt modelId="{D14CFD1F-B146-4044-9787-F73B497EF01A}" type="sibTrans" cxnId="{B25886E6-DC05-4DFD-B366-20A4EF635E66}">
      <dgm:prSet/>
      <dgm:spPr/>
      <dgm:t>
        <a:bodyPr/>
        <a:lstStyle/>
        <a:p>
          <a:endParaRPr lang="en-US"/>
        </a:p>
      </dgm:t>
    </dgm:pt>
    <dgm:pt modelId="{9CE12480-2A98-41BB-8EEC-BE2571394864}" type="pres">
      <dgm:prSet presAssocID="{72CF810F-F442-49F5-B97A-B1E70E0C0BA1}" presName="root" presStyleCnt="0">
        <dgm:presLayoutVars>
          <dgm:dir/>
          <dgm:resizeHandles val="exact"/>
        </dgm:presLayoutVars>
      </dgm:prSet>
      <dgm:spPr/>
    </dgm:pt>
    <dgm:pt modelId="{6B2663B3-C5C6-4A0B-BE4F-46B636405EC0}" type="pres">
      <dgm:prSet presAssocID="{D47B00AD-3AFA-4AB7-B18B-C81AB8B66633}" presName="compNode" presStyleCnt="0"/>
      <dgm:spPr/>
    </dgm:pt>
    <dgm:pt modelId="{469DD761-237A-41A3-9D58-0152C344155E}" type="pres">
      <dgm:prSet presAssocID="{D47B00AD-3AFA-4AB7-B18B-C81AB8B66633}" presName="bgRect" presStyleLbl="bgShp" presStyleIdx="0" presStyleCnt="3"/>
      <dgm:spPr/>
    </dgm:pt>
    <dgm:pt modelId="{E15ED35F-AA24-448F-9329-FC4206DF9159}" type="pres">
      <dgm:prSet presAssocID="{D47B00AD-3AFA-4AB7-B18B-C81AB8B6663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upo"/>
        </a:ext>
      </dgm:extLst>
    </dgm:pt>
    <dgm:pt modelId="{6AB3D1B7-E8EE-4AE7-96E6-DC156EFC68F1}" type="pres">
      <dgm:prSet presAssocID="{D47B00AD-3AFA-4AB7-B18B-C81AB8B66633}" presName="spaceRect" presStyleCnt="0"/>
      <dgm:spPr/>
    </dgm:pt>
    <dgm:pt modelId="{92F14C3E-A36B-40A0-941D-A9438A4A8D10}" type="pres">
      <dgm:prSet presAssocID="{D47B00AD-3AFA-4AB7-B18B-C81AB8B66633}" presName="parTx" presStyleLbl="revTx" presStyleIdx="0" presStyleCnt="3">
        <dgm:presLayoutVars>
          <dgm:chMax val="0"/>
          <dgm:chPref val="0"/>
        </dgm:presLayoutVars>
      </dgm:prSet>
      <dgm:spPr/>
    </dgm:pt>
    <dgm:pt modelId="{0BEFC0D4-0280-4361-97E0-EBEAF657C3B1}" type="pres">
      <dgm:prSet presAssocID="{6D92A674-0475-4779-81D6-DD6FE5410FB5}" presName="sibTrans" presStyleCnt="0"/>
      <dgm:spPr/>
    </dgm:pt>
    <dgm:pt modelId="{94B8B7C5-0FC6-4E81-9FA8-90FF3DDF30B0}" type="pres">
      <dgm:prSet presAssocID="{AF42FEA5-0EAE-4DB8-AEC4-F23E69C5EAA7}" presName="compNode" presStyleCnt="0"/>
      <dgm:spPr/>
    </dgm:pt>
    <dgm:pt modelId="{32959CAB-8EB4-48E1-AFC2-553D3DACB233}" type="pres">
      <dgm:prSet presAssocID="{AF42FEA5-0EAE-4DB8-AEC4-F23E69C5EAA7}" presName="bgRect" presStyleLbl="bgShp" presStyleIdx="1" presStyleCnt="3"/>
      <dgm:spPr/>
    </dgm:pt>
    <dgm:pt modelId="{C79517F0-8B84-4E58-AA3B-D415B066E7B6}" type="pres">
      <dgm:prSet presAssocID="{AF42FEA5-0EAE-4DB8-AEC4-F23E69C5EAA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guja"/>
        </a:ext>
      </dgm:extLst>
    </dgm:pt>
    <dgm:pt modelId="{E9A3D2EC-D971-44E6-A67F-A4A6851B8734}" type="pres">
      <dgm:prSet presAssocID="{AF42FEA5-0EAE-4DB8-AEC4-F23E69C5EAA7}" presName="spaceRect" presStyleCnt="0"/>
      <dgm:spPr/>
    </dgm:pt>
    <dgm:pt modelId="{D9AA95B0-F33B-42FA-A782-B243641D1564}" type="pres">
      <dgm:prSet presAssocID="{AF42FEA5-0EAE-4DB8-AEC4-F23E69C5EAA7}" presName="parTx" presStyleLbl="revTx" presStyleIdx="1" presStyleCnt="3">
        <dgm:presLayoutVars>
          <dgm:chMax val="0"/>
          <dgm:chPref val="0"/>
        </dgm:presLayoutVars>
      </dgm:prSet>
      <dgm:spPr/>
    </dgm:pt>
    <dgm:pt modelId="{572705B9-87B7-4E3D-A998-024616B8B83F}" type="pres">
      <dgm:prSet presAssocID="{D0C54E38-6B2D-40F7-AE73-1C154A1078CE}" presName="sibTrans" presStyleCnt="0"/>
      <dgm:spPr/>
    </dgm:pt>
    <dgm:pt modelId="{32070654-BBB7-4673-94B5-C74B9A1839C2}" type="pres">
      <dgm:prSet presAssocID="{B8E864A9-D72B-49A1-9CF9-3711E6B8DCAF}" presName="compNode" presStyleCnt="0"/>
      <dgm:spPr/>
    </dgm:pt>
    <dgm:pt modelId="{A0C53A87-7B70-49E2-A411-D3C1FBE3746D}" type="pres">
      <dgm:prSet presAssocID="{B8E864A9-D72B-49A1-9CF9-3711E6B8DCAF}" presName="bgRect" presStyleLbl="bgShp" presStyleIdx="2" presStyleCnt="3"/>
      <dgm:spPr/>
    </dgm:pt>
    <dgm:pt modelId="{DE7415B5-5107-464E-9BD5-7CC1CF2F1A78}" type="pres">
      <dgm:prSet presAssocID="{B8E864A9-D72B-49A1-9CF9-3711E6B8DCA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2A5F8D6B-39DD-4F7D-BFA9-B6DE45516A8D}" type="pres">
      <dgm:prSet presAssocID="{B8E864A9-D72B-49A1-9CF9-3711E6B8DCAF}" presName="spaceRect" presStyleCnt="0"/>
      <dgm:spPr/>
    </dgm:pt>
    <dgm:pt modelId="{6C7E8605-8380-41E3-8006-0AEAFE5542AF}" type="pres">
      <dgm:prSet presAssocID="{B8E864A9-D72B-49A1-9CF9-3711E6B8DCAF}" presName="parTx" presStyleLbl="revTx" presStyleIdx="2" presStyleCnt="3">
        <dgm:presLayoutVars>
          <dgm:chMax val="0"/>
          <dgm:chPref val="0"/>
        </dgm:presLayoutVars>
      </dgm:prSet>
      <dgm:spPr/>
    </dgm:pt>
  </dgm:ptLst>
  <dgm:cxnLst>
    <dgm:cxn modelId="{D6B03618-3C1A-45F3-AF81-AD92D49DBA4C}" type="presOf" srcId="{D47B00AD-3AFA-4AB7-B18B-C81AB8B66633}" destId="{92F14C3E-A36B-40A0-941D-A9438A4A8D10}" srcOrd="0" destOrd="0" presId="urn:microsoft.com/office/officeart/2018/2/layout/IconVerticalSolidList"/>
    <dgm:cxn modelId="{D149F626-4F7B-4927-A321-F925C81C4CD7}" type="presOf" srcId="{72CF810F-F442-49F5-B97A-B1E70E0C0BA1}" destId="{9CE12480-2A98-41BB-8EEC-BE2571394864}" srcOrd="0" destOrd="0" presId="urn:microsoft.com/office/officeart/2018/2/layout/IconVerticalSolidList"/>
    <dgm:cxn modelId="{3A7C7772-F1B4-4D21-A8F2-AD8E862F1786}" type="presOf" srcId="{B8E864A9-D72B-49A1-9CF9-3711E6B8DCAF}" destId="{6C7E8605-8380-41E3-8006-0AEAFE5542AF}" srcOrd="0" destOrd="0" presId="urn:microsoft.com/office/officeart/2018/2/layout/IconVerticalSolidList"/>
    <dgm:cxn modelId="{444B4492-D42F-4087-A7A2-CDAFFA41104C}" type="presOf" srcId="{AF42FEA5-0EAE-4DB8-AEC4-F23E69C5EAA7}" destId="{D9AA95B0-F33B-42FA-A782-B243641D1564}" srcOrd="0" destOrd="0" presId="urn:microsoft.com/office/officeart/2018/2/layout/IconVerticalSolidList"/>
    <dgm:cxn modelId="{786044B5-1368-466F-AE30-B53CA78CC702}" srcId="{72CF810F-F442-49F5-B97A-B1E70E0C0BA1}" destId="{D47B00AD-3AFA-4AB7-B18B-C81AB8B66633}" srcOrd="0" destOrd="0" parTransId="{48F7D7D6-702B-4E4A-8133-9A44E4D03939}" sibTransId="{6D92A674-0475-4779-81D6-DD6FE5410FB5}"/>
    <dgm:cxn modelId="{8E5E7AE5-49BA-4B23-B85F-71364DDBAE32}" srcId="{72CF810F-F442-49F5-B97A-B1E70E0C0BA1}" destId="{AF42FEA5-0EAE-4DB8-AEC4-F23E69C5EAA7}" srcOrd="1" destOrd="0" parTransId="{D36D2096-1043-49F2-BDC2-68E2D5DD5EC0}" sibTransId="{D0C54E38-6B2D-40F7-AE73-1C154A1078CE}"/>
    <dgm:cxn modelId="{B25886E6-DC05-4DFD-B366-20A4EF635E66}" srcId="{72CF810F-F442-49F5-B97A-B1E70E0C0BA1}" destId="{B8E864A9-D72B-49A1-9CF9-3711E6B8DCAF}" srcOrd="2" destOrd="0" parTransId="{627970BD-7BC1-4C9D-BAD5-05A30828D123}" sibTransId="{D14CFD1F-B146-4044-9787-F73B497EF01A}"/>
    <dgm:cxn modelId="{5E80DB3D-834C-4655-8F84-B9536618D149}" type="presParOf" srcId="{9CE12480-2A98-41BB-8EEC-BE2571394864}" destId="{6B2663B3-C5C6-4A0B-BE4F-46B636405EC0}" srcOrd="0" destOrd="0" presId="urn:microsoft.com/office/officeart/2018/2/layout/IconVerticalSolidList"/>
    <dgm:cxn modelId="{C418EB57-832A-4F1E-BF27-CE5DE4E98A9E}" type="presParOf" srcId="{6B2663B3-C5C6-4A0B-BE4F-46B636405EC0}" destId="{469DD761-237A-41A3-9D58-0152C344155E}" srcOrd="0" destOrd="0" presId="urn:microsoft.com/office/officeart/2018/2/layout/IconVerticalSolidList"/>
    <dgm:cxn modelId="{BC15F295-1B20-482F-ABBB-FE0D82129C50}" type="presParOf" srcId="{6B2663B3-C5C6-4A0B-BE4F-46B636405EC0}" destId="{E15ED35F-AA24-448F-9329-FC4206DF9159}" srcOrd="1" destOrd="0" presId="urn:microsoft.com/office/officeart/2018/2/layout/IconVerticalSolidList"/>
    <dgm:cxn modelId="{68EB8917-D997-42F9-A9EC-46FCCA2B997D}" type="presParOf" srcId="{6B2663B3-C5C6-4A0B-BE4F-46B636405EC0}" destId="{6AB3D1B7-E8EE-4AE7-96E6-DC156EFC68F1}" srcOrd="2" destOrd="0" presId="urn:microsoft.com/office/officeart/2018/2/layout/IconVerticalSolidList"/>
    <dgm:cxn modelId="{15A46CAA-C219-46FD-B112-A5C1F13F5E54}" type="presParOf" srcId="{6B2663B3-C5C6-4A0B-BE4F-46B636405EC0}" destId="{92F14C3E-A36B-40A0-941D-A9438A4A8D10}" srcOrd="3" destOrd="0" presId="urn:microsoft.com/office/officeart/2018/2/layout/IconVerticalSolidList"/>
    <dgm:cxn modelId="{E6F6AA9A-0072-406F-A95E-83B4B9DAA604}" type="presParOf" srcId="{9CE12480-2A98-41BB-8EEC-BE2571394864}" destId="{0BEFC0D4-0280-4361-97E0-EBEAF657C3B1}" srcOrd="1" destOrd="0" presId="urn:microsoft.com/office/officeart/2018/2/layout/IconVerticalSolidList"/>
    <dgm:cxn modelId="{8E5B046B-3111-4EE7-8B76-97CAAE8610DF}" type="presParOf" srcId="{9CE12480-2A98-41BB-8EEC-BE2571394864}" destId="{94B8B7C5-0FC6-4E81-9FA8-90FF3DDF30B0}" srcOrd="2" destOrd="0" presId="urn:microsoft.com/office/officeart/2018/2/layout/IconVerticalSolidList"/>
    <dgm:cxn modelId="{8055F4A4-C027-460F-B44D-4FFB2B1338EC}" type="presParOf" srcId="{94B8B7C5-0FC6-4E81-9FA8-90FF3DDF30B0}" destId="{32959CAB-8EB4-48E1-AFC2-553D3DACB233}" srcOrd="0" destOrd="0" presId="urn:microsoft.com/office/officeart/2018/2/layout/IconVerticalSolidList"/>
    <dgm:cxn modelId="{E20CDA6F-BF7C-4D25-8988-E0AC34347C1B}" type="presParOf" srcId="{94B8B7C5-0FC6-4E81-9FA8-90FF3DDF30B0}" destId="{C79517F0-8B84-4E58-AA3B-D415B066E7B6}" srcOrd="1" destOrd="0" presId="urn:microsoft.com/office/officeart/2018/2/layout/IconVerticalSolidList"/>
    <dgm:cxn modelId="{0FE08B2D-0E25-4AB8-8073-BA09CAB6701C}" type="presParOf" srcId="{94B8B7C5-0FC6-4E81-9FA8-90FF3DDF30B0}" destId="{E9A3D2EC-D971-44E6-A67F-A4A6851B8734}" srcOrd="2" destOrd="0" presId="urn:microsoft.com/office/officeart/2018/2/layout/IconVerticalSolidList"/>
    <dgm:cxn modelId="{927AA834-4A7C-467C-AA5B-2503AC776E5A}" type="presParOf" srcId="{94B8B7C5-0FC6-4E81-9FA8-90FF3DDF30B0}" destId="{D9AA95B0-F33B-42FA-A782-B243641D1564}" srcOrd="3" destOrd="0" presId="urn:microsoft.com/office/officeart/2018/2/layout/IconVerticalSolidList"/>
    <dgm:cxn modelId="{B5F76B77-2FC2-4874-9D16-3FA2F1BEDC6A}" type="presParOf" srcId="{9CE12480-2A98-41BB-8EEC-BE2571394864}" destId="{572705B9-87B7-4E3D-A998-024616B8B83F}" srcOrd="3" destOrd="0" presId="urn:microsoft.com/office/officeart/2018/2/layout/IconVerticalSolidList"/>
    <dgm:cxn modelId="{893B28E3-2C9D-4B8F-A4A8-C3B0C942FC9D}" type="presParOf" srcId="{9CE12480-2A98-41BB-8EEC-BE2571394864}" destId="{32070654-BBB7-4673-94B5-C74B9A1839C2}" srcOrd="4" destOrd="0" presId="urn:microsoft.com/office/officeart/2018/2/layout/IconVerticalSolidList"/>
    <dgm:cxn modelId="{85BEB971-8E9A-4A30-904D-F03B7103ABA5}" type="presParOf" srcId="{32070654-BBB7-4673-94B5-C74B9A1839C2}" destId="{A0C53A87-7B70-49E2-A411-D3C1FBE3746D}" srcOrd="0" destOrd="0" presId="urn:microsoft.com/office/officeart/2018/2/layout/IconVerticalSolidList"/>
    <dgm:cxn modelId="{2F1AECB3-9079-4223-A41D-BD8A3A37D35E}" type="presParOf" srcId="{32070654-BBB7-4673-94B5-C74B9A1839C2}" destId="{DE7415B5-5107-464E-9BD5-7CC1CF2F1A78}" srcOrd="1" destOrd="0" presId="urn:microsoft.com/office/officeart/2018/2/layout/IconVerticalSolidList"/>
    <dgm:cxn modelId="{97AA5898-FBCB-4CD6-A5F6-A8AA148BCC5E}" type="presParOf" srcId="{32070654-BBB7-4673-94B5-C74B9A1839C2}" destId="{2A5F8D6B-39DD-4F7D-BFA9-B6DE45516A8D}" srcOrd="2" destOrd="0" presId="urn:microsoft.com/office/officeart/2018/2/layout/IconVerticalSolidList"/>
    <dgm:cxn modelId="{093AE8DD-0B20-463A-BC11-DA49F61C63EC}" type="presParOf" srcId="{32070654-BBB7-4673-94B5-C74B9A1839C2}" destId="{6C7E8605-8380-41E3-8006-0AEAFE5542A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E45B82-4D88-4A27-84C6-9872FBA89C5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3B41C64-35BD-4F89-ABA5-67BAC17EC187}">
      <dgm:prSet/>
      <dgm:spPr/>
      <dgm:t>
        <a:bodyPr/>
        <a:lstStyle/>
        <a:p>
          <a:pPr>
            <a:lnSpc>
              <a:spcPct val="100000"/>
            </a:lnSpc>
          </a:pPr>
          <a:r>
            <a:rPr lang="es-MX" dirty="0"/>
            <a:t>Cada estudiante elabora su propia línea del tiempo integrando los elementos que son solicitados en cada uno de los apartados. </a:t>
          </a:r>
          <a:endParaRPr lang="en-US" dirty="0"/>
        </a:p>
      </dgm:t>
    </dgm:pt>
    <dgm:pt modelId="{19633C39-A361-42ED-8685-1842E5A7C04A}" type="parTrans" cxnId="{C8AF617D-7F7F-4516-9EA9-EB1F1AE5E3F8}">
      <dgm:prSet/>
      <dgm:spPr/>
      <dgm:t>
        <a:bodyPr/>
        <a:lstStyle/>
        <a:p>
          <a:endParaRPr lang="en-US"/>
        </a:p>
      </dgm:t>
    </dgm:pt>
    <dgm:pt modelId="{61E57D1B-737B-479E-840D-3C80B52A317D}" type="sibTrans" cxnId="{C8AF617D-7F7F-4516-9EA9-EB1F1AE5E3F8}">
      <dgm:prSet/>
      <dgm:spPr/>
      <dgm:t>
        <a:bodyPr/>
        <a:lstStyle/>
        <a:p>
          <a:endParaRPr lang="en-US"/>
        </a:p>
      </dgm:t>
    </dgm:pt>
    <dgm:pt modelId="{A52A619A-6470-4A23-A8F5-A62841B4E5AC}">
      <dgm:prSet/>
      <dgm:spPr/>
      <dgm:t>
        <a:bodyPr/>
        <a:lstStyle/>
        <a:p>
          <a:pPr>
            <a:lnSpc>
              <a:spcPct val="100000"/>
            </a:lnSpc>
          </a:pPr>
          <a:r>
            <a:rPr lang="es-MX" dirty="0"/>
            <a:t>MATERIALES: </a:t>
          </a:r>
          <a:endParaRPr lang="en-US" dirty="0"/>
        </a:p>
      </dgm:t>
    </dgm:pt>
    <dgm:pt modelId="{A698BE8A-AE3F-49EA-B0BF-32E63ED6F615}" type="parTrans" cxnId="{F69AE2BB-44C1-4545-BDE1-841DD1CA1180}">
      <dgm:prSet/>
      <dgm:spPr/>
      <dgm:t>
        <a:bodyPr/>
        <a:lstStyle/>
        <a:p>
          <a:endParaRPr lang="en-US"/>
        </a:p>
      </dgm:t>
    </dgm:pt>
    <dgm:pt modelId="{B5ACADD6-3F32-454E-81E6-86E69CD8FDDD}" type="sibTrans" cxnId="{F69AE2BB-44C1-4545-BDE1-841DD1CA1180}">
      <dgm:prSet/>
      <dgm:spPr/>
      <dgm:t>
        <a:bodyPr/>
        <a:lstStyle/>
        <a:p>
          <a:endParaRPr lang="en-US"/>
        </a:p>
      </dgm:t>
    </dgm:pt>
    <dgm:pt modelId="{F6E41ABF-2689-4CBF-8406-546B9F8CBD27}">
      <dgm:prSet/>
      <dgm:spPr/>
      <dgm:t>
        <a:bodyPr/>
        <a:lstStyle/>
        <a:p>
          <a:pPr>
            <a:lnSpc>
              <a:spcPct val="100000"/>
            </a:lnSpc>
          </a:pPr>
          <a:r>
            <a:rPr lang="es-MX" dirty="0"/>
            <a:t>-Hojas de colores. </a:t>
          </a:r>
          <a:endParaRPr lang="en-US" dirty="0"/>
        </a:p>
      </dgm:t>
    </dgm:pt>
    <dgm:pt modelId="{48570038-3A6B-44B1-95FF-F9928392E811}" type="parTrans" cxnId="{0068260D-67E2-47CC-A7B4-DFA269C30EAB}">
      <dgm:prSet/>
      <dgm:spPr/>
      <dgm:t>
        <a:bodyPr/>
        <a:lstStyle/>
        <a:p>
          <a:endParaRPr lang="en-US"/>
        </a:p>
      </dgm:t>
    </dgm:pt>
    <dgm:pt modelId="{3CBDEFFD-C38A-4040-95A4-0BD44C63E470}" type="sibTrans" cxnId="{0068260D-67E2-47CC-A7B4-DFA269C30EAB}">
      <dgm:prSet/>
      <dgm:spPr/>
      <dgm:t>
        <a:bodyPr/>
        <a:lstStyle/>
        <a:p>
          <a:endParaRPr lang="en-US"/>
        </a:p>
      </dgm:t>
    </dgm:pt>
    <dgm:pt modelId="{8012E4D8-5613-4E75-82E9-75D9657F2EDA}">
      <dgm:prSet/>
      <dgm:spPr/>
      <dgm:t>
        <a:bodyPr/>
        <a:lstStyle/>
        <a:p>
          <a:pPr>
            <a:lnSpc>
              <a:spcPct val="100000"/>
            </a:lnSpc>
          </a:pPr>
          <a:r>
            <a:rPr lang="es-MX" dirty="0"/>
            <a:t>-Plumones / colores </a:t>
          </a:r>
          <a:endParaRPr lang="en-US" dirty="0"/>
        </a:p>
      </dgm:t>
    </dgm:pt>
    <dgm:pt modelId="{935B2714-3B99-44C5-A8BF-71F76A348768}" type="parTrans" cxnId="{6649ECBA-E51A-477D-909D-F67DA4E505C0}">
      <dgm:prSet/>
      <dgm:spPr/>
      <dgm:t>
        <a:bodyPr/>
        <a:lstStyle/>
        <a:p>
          <a:endParaRPr lang="en-US"/>
        </a:p>
      </dgm:t>
    </dgm:pt>
    <dgm:pt modelId="{B4D5D153-62C5-47DE-A13D-3E2E3E5047BC}" type="sibTrans" cxnId="{6649ECBA-E51A-477D-909D-F67DA4E505C0}">
      <dgm:prSet/>
      <dgm:spPr/>
      <dgm:t>
        <a:bodyPr/>
        <a:lstStyle/>
        <a:p>
          <a:endParaRPr lang="en-US"/>
        </a:p>
      </dgm:t>
    </dgm:pt>
    <dgm:pt modelId="{AEAA2AB8-FBC1-40AB-83DE-A1B32FB365DD}">
      <dgm:prSet/>
      <dgm:spPr/>
      <dgm:t>
        <a:bodyPr/>
        <a:lstStyle/>
        <a:p>
          <a:pPr>
            <a:lnSpc>
              <a:spcPct val="100000"/>
            </a:lnSpc>
          </a:pPr>
          <a:r>
            <a:rPr lang="es-MX" dirty="0"/>
            <a:t>-Pegamento </a:t>
          </a:r>
          <a:endParaRPr lang="en-US" dirty="0"/>
        </a:p>
      </dgm:t>
    </dgm:pt>
    <dgm:pt modelId="{CF08DFBD-B0F1-4263-A2AF-C8B5109EF5D2}" type="parTrans" cxnId="{EDCCD0DE-EAB8-4B41-B860-6EC25480A96C}">
      <dgm:prSet/>
      <dgm:spPr/>
      <dgm:t>
        <a:bodyPr/>
        <a:lstStyle/>
        <a:p>
          <a:endParaRPr lang="en-US"/>
        </a:p>
      </dgm:t>
    </dgm:pt>
    <dgm:pt modelId="{3337FB35-CA8F-4CE8-8C79-90BA10F219FA}" type="sibTrans" cxnId="{EDCCD0DE-EAB8-4B41-B860-6EC25480A96C}">
      <dgm:prSet/>
      <dgm:spPr/>
      <dgm:t>
        <a:bodyPr/>
        <a:lstStyle/>
        <a:p>
          <a:endParaRPr lang="en-US"/>
        </a:p>
      </dgm:t>
    </dgm:pt>
    <dgm:pt modelId="{D030AE5A-9251-4088-AEE2-DF9681677DF1}">
      <dgm:prSet/>
      <dgm:spPr/>
      <dgm:t>
        <a:bodyPr/>
        <a:lstStyle/>
        <a:p>
          <a:pPr>
            <a:lnSpc>
              <a:spcPct val="100000"/>
            </a:lnSpc>
          </a:pPr>
          <a:r>
            <a:rPr lang="es-MX" dirty="0"/>
            <a:t>-Imágenes relacionadas con el tema de salud que se incluya en cada </a:t>
          </a:r>
          <a:r>
            <a:rPr lang="es-MX" dirty="0" err="1"/>
            <a:t>epoca</a:t>
          </a:r>
          <a:r>
            <a:rPr lang="es-MX" dirty="0"/>
            <a:t> / dibujos bien elaborados e ilustrados </a:t>
          </a:r>
          <a:endParaRPr lang="en-US" dirty="0"/>
        </a:p>
      </dgm:t>
    </dgm:pt>
    <dgm:pt modelId="{D9E2AEBD-91AE-43CD-8159-C21003A5DC58}" type="parTrans" cxnId="{E2B52D6D-43FC-4F62-885E-D0186FC44D90}">
      <dgm:prSet/>
      <dgm:spPr/>
      <dgm:t>
        <a:bodyPr/>
        <a:lstStyle/>
        <a:p>
          <a:endParaRPr lang="en-US"/>
        </a:p>
      </dgm:t>
    </dgm:pt>
    <dgm:pt modelId="{F77C7558-3F6D-469A-91B8-2F9814F10C5C}" type="sibTrans" cxnId="{E2B52D6D-43FC-4F62-885E-D0186FC44D90}">
      <dgm:prSet/>
      <dgm:spPr/>
      <dgm:t>
        <a:bodyPr/>
        <a:lstStyle/>
        <a:p>
          <a:endParaRPr lang="en-US"/>
        </a:p>
      </dgm:t>
    </dgm:pt>
    <dgm:pt modelId="{4CA13518-5230-4641-AF3C-5F72C9C197C9}">
      <dgm:prSet/>
      <dgm:spPr/>
      <dgm:t>
        <a:bodyPr/>
        <a:lstStyle/>
        <a:p>
          <a:pPr>
            <a:lnSpc>
              <a:spcPct val="100000"/>
            </a:lnSpc>
          </a:pPr>
          <a:r>
            <a:rPr lang="es-MX"/>
            <a:t>- Letra legible, La limpieza, organización y creatividad son IMPORTANTES para obtener el porcentaje total de tu trabajo. </a:t>
          </a:r>
          <a:endParaRPr lang="en-US"/>
        </a:p>
      </dgm:t>
    </dgm:pt>
    <dgm:pt modelId="{9CAF786D-81F5-40CD-8A07-8A218DBF114D}" type="parTrans" cxnId="{E158F612-05E3-4E70-961E-BF74138AF695}">
      <dgm:prSet/>
      <dgm:spPr/>
      <dgm:t>
        <a:bodyPr/>
        <a:lstStyle/>
        <a:p>
          <a:endParaRPr lang="en-US"/>
        </a:p>
      </dgm:t>
    </dgm:pt>
    <dgm:pt modelId="{47F9F81E-F911-4D97-8AE8-70235C921690}" type="sibTrans" cxnId="{E158F612-05E3-4E70-961E-BF74138AF695}">
      <dgm:prSet/>
      <dgm:spPr/>
      <dgm:t>
        <a:bodyPr/>
        <a:lstStyle/>
        <a:p>
          <a:endParaRPr lang="en-US"/>
        </a:p>
      </dgm:t>
    </dgm:pt>
    <dgm:pt modelId="{2A417F91-E8CD-462D-9916-B11D23B424C9}" type="pres">
      <dgm:prSet presAssocID="{E0E45B82-4D88-4A27-84C6-9872FBA89C51}" presName="root" presStyleCnt="0">
        <dgm:presLayoutVars>
          <dgm:dir/>
          <dgm:resizeHandles val="exact"/>
        </dgm:presLayoutVars>
      </dgm:prSet>
      <dgm:spPr/>
    </dgm:pt>
    <dgm:pt modelId="{EED18649-DEBB-4D06-A838-811890054355}" type="pres">
      <dgm:prSet presAssocID="{33B41C64-35BD-4F89-ABA5-67BAC17EC187}" presName="compNode" presStyleCnt="0"/>
      <dgm:spPr/>
    </dgm:pt>
    <dgm:pt modelId="{A5C689A5-5C65-4CA5-8CFD-93B69EA6CF77}" type="pres">
      <dgm:prSet presAssocID="{33B41C64-35BD-4F89-ABA5-67BAC17EC187}" presName="bgRect" presStyleLbl="bgShp" presStyleIdx="0" presStyleCnt="7"/>
      <dgm:spPr/>
    </dgm:pt>
    <dgm:pt modelId="{E019FACC-1E93-4A19-93AD-15DC1AE7F54B}" type="pres">
      <dgm:prSet presAssocID="{33B41C64-35BD-4F89-ABA5-67BAC17EC187}"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ula de clases"/>
        </a:ext>
      </dgm:extLst>
    </dgm:pt>
    <dgm:pt modelId="{1521B6F7-72E7-4657-ABCE-59319A882E24}" type="pres">
      <dgm:prSet presAssocID="{33B41C64-35BD-4F89-ABA5-67BAC17EC187}" presName="spaceRect" presStyleCnt="0"/>
      <dgm:spPr/>
    </dgm:pt>
    <dgm:pt modelId="{04EB68AC-7A81-4433-88F2-5F9258D30C81}" type="pres">
      <dgm:prSet presAssocID="{33B41C64-35BD-4F89-ABA5-67BAC17EC187}" presName="parTx" presStyleLbl="revTx" presStyleIdx="0" presStyleCnt="7">
        <dgm:presLayoutVars>
          <dgm:chMax val="0"/>
          <dgm:chPref val="0"/>
        </dgm:presLayoutVars>
      </dgm:prSet>
      <dgm:spPr/>
    </dgm:pt>
    <dgm:pt modelId="{5441AED5-D870-4A21-AD6A-2B6F7B3339A3}" type="pres">
      <dgm:prSet presAssocID="{61E57D1B-737B-479E-840D-3C80B52A317D}" presName="sibTrans" presStyleCnt="0"/>
      <dgm:spPr/>
    </dgm:pt>
    <dgm:pt modelId="{ED57C1D8-D95D-4E51-8585-2FF24E723A6C}" type="pres">
      <dgm:prSet presAssocID="{A52A619A-6470-4A23-A8F5-A62841B4E5AC}" presName="compNode" presStyleCnt="0"/>
      <dgm:spPr/>
    </dgm:pt>
    <dgm:pt modelId="{91813C88-93E3-40AB-A5B8-B3DBCFBDDFD3}" type="pres">
      <dgm:prSet presAssocID="{A52A619A-6470-4A23-A8F5-A62841B4E5AC}" presName="bgRect" presStyleLbl="bgShp" presStyleIdx="1" presStyleCnt="7"/>
      <dgm:spPr/>
    </dgm:pt>
    <dgm:pt modelId="{325A7A89-CB72-4B11-9464-3D2A9EFC876C}" type="pres">
      <dgm:prSet presAssocID="{A52A619A-6470-4A23-A8F5-A62841B4E5AC}"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aso de precipitado"/>
        </a:ext>
      </dgm:extLst>
    </dgm:pt>
    <dgm:pt modelId="{A1E92EFB-98B4-4770-83B7-08E3CB7E0E10}" type="pres">
      <dgm:prSet presAssocID="{A52A619A-6470-4A23-A8F5-A62841B4E5AC}" presName="spaceRect" presStyleCnt="0"/>
      <dgm:spPr/>
    </dgm:pt>
    <dgm:pt modelId="{15C2ABE9-D89F-4256-9913-E76988A11A02}" type="pres">
      <dgm:prSet presAssocID="{A52A619A-6470-4A23-A8F5-A62841B4E5AC}" presName="parTx" presStyleLbl="revTx" presStyleIdx="1" presStyleCnt="7">
        <dgm:presLayoutVars>
          <dgm:chMax val="0"/>
          <dgm:chPref val="0"/>
        </dgm:presLayoutVars>
      </dgm:prSet>
      <dgm:spPr/>
    </dgm:pt>
    <dgm:pt modelId="{5B1E56B7-5A5C-4728-A80A-38AB49EAA6BE}" type="pres">
      <dgm:prSet presAssocID="{B5ACADD6-3F32-454E-81E6-86E69CD8FDDD}" presName="sibTrans" presStyleCnt="0"/>
      <dgm:spPr/>
    </dgm:pt>
    <dgm:pt modelId="{086BA3B1-D4CB-412F-A72E-839C711F1708}" type="pres">
      <dgm:prSet presAssocID="{F6E41ABF-2689-4CBF-8406-546B9F8CBD27}" presName="compNode" presStyleCnt="0"/>
      <dgm:spPr/>
    </dgm:pt>
    <dgm:pt modelId="{E229F17E-5E6B-4130-8BEB-B3AEB84FDF34}" type="pres">
      <dgm:prSet presAssocID="{F6E41ABF-2689-4CBF-8406-546B9F8CBD27}" presName="bgRect" presStyleLbl="bgShp" presStyleIdx="2" presStyleCnt="7" custLinFactNeighborX="4621" custLinFactNeighborY="-2235"/>
      <dgm:spPr/>
    </dgm:pt>
    <dgm:pt modelId="{61E18287-31C9-44B8-8D95-8369B8FD0274}" type="pres">
      <dgm:prSet presAssocID="{F6E41ABF-2689-4CBF-8406-546B9F8CBD2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ja"/>
        </a:ext>
      </dgm:extLst>
    </dgm:pt>
    <dgm:pt modelId="{090B271C-DE79-4F89-ACCD-0D93123D1595}" type="pres">
      <dgm:prSet presAssocID="{F6E41ABF-2689-4CBF-8406-546B9F8CBD27}" presName="spaceRect" presStyleCnt="0"/>
      <dgm:spPr/>
    </dgm:pt>
    <dgm:pt modelId="{DF01FFDC-3D7E-4A68-AF9C-341162B11AA9}" type="pres">
      <dgm:prSet presAssocID="{F6E41ABF-2689-4CBF-8406-546B9F8CBD27}" presName="parTx" presStyleLbl="revTx" presStyleIdx="2" presStyleCnt="7">
        <dgm:presLayoutVars>
          <dgm:chMax val="0"/>
          <dgm:chPref val="0"/>
        </dgm:presLayoutVars>
      </dgm:prSet>
      <dgm:spPr/>
    </dgm:pt>
    <dgm:pt modelId="{F15021AC-AACA-49D3-9A47-E638C50BF9AB}" type="pres">
      <dgm:prSet presAssocID="{3CBDEFFD-C38A-4040-95A4-0BD44C63E470}" presName="sibTrans" presStyleCnt="0"/>
      <dgm:spPr/>
    </dgm:pt>
    <dgm:pt modelId="{07EE8874-5138-4A16-8DBB-01F0476088CA}" type="pres">
      <dgm:prSet presAssocID="{8012E4D8-5613-4E75-82E9-75D9657F2EDA}" presName="compNode" presStyleCnt="0"/>
      <dgm:spPr/>
    </dgm:pt>
    <dgm:pt modelId="{98FC15FF-DFCC-4692-9305-F1161FBC4032}" type="pres">
      <dgm:prSet presAssocID="{8012E4D8-5613-4E75-82E9-75D9657F2EDA}" presName="bgRect" presStyleLbl="bgShp" presStyleIdx="3" presStyleCnt="7"/>
      <dgm:spPr/>
    </dgm:pt>
    <dgm:pt modelId="{B3003ECA-ABD8-4738-8EF8-5F6CC9778B6C}" type="pres">
      <dgm:prSet presAssocID="{8012E4D8-5613-4E75-82E9-75D9657F2ED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leta"/>
        </a:ext>
      </dgm:extLst>
    </dgm:pt>
    <dgm:pt modelId="{0F86CC52-4B84-4DE2-A450-5132249E60A3}" type="pres">
      <dgm:prSet presAssocID="{8012E4D8-5613-4E75-82E9-75D9657F2EDA}" presName="spaceRect" presStyleCnt="0"/>
      <dgm:spPr/>
    </dgm:pt>
    <dgm:pt modelId="{7D274E01-905C-45FC-82EE-AD9F66E3E92B}" type="pres">
      <dgm:prSet presAssocID="{8012E4D8-5613-4E75-82E9-75D9657F2EDA}" presName="parTx" presStyleLbl="revTx" presStyleIdx="3" presStyleCnt="7">
        <dgm:presLayoutVars>
          <dgm:chMax val="0"/>
          <dgm:chPref val="0"/>
        </dgm:presLayoutVars>
      </dgm:prSet>
      <dgm:spPr/>
    </dgm:pt>
    <dgm:pt modelId="{CED5BFDA-51D7-4396-9FB4-4312043B908A}" type="pres">
      <dgm:prSet presAssocID="{B4D5D153-62C5-47DE-A13D-3E2E3E5047BC}" presName="sibTrans" presStyleCnt="0"/>
      <dgm:spPr/>
    </dgm:pt>
    <dgm:pt modelId="{2A3813A9-E2E5-4D95-9BD3-DF5648E33FCC}" type="pres">
      <dgm:prSet presAssocID="{AEAA2AB8-FBC1-40AB-83DE-A1B32FB365DD}" presName="compNode" presStyleCnt="0"/>
      <dgm:spPr/>
    </dgm:pt>
    <dgm:pt modelId="{94F15EFE-B1B4-453B-9187-131BDA1A57F2}" type="pres">
      <dgm:prSet presAssocID="{AEAA2AB8-FBC1-40AB-83DE-A1B32FB365DD}" presName="bgRect" presStyleLbl="bgShp" presStyleIdx="4" presStyleCnt="7" custLinFactNeighborX="1508" custLinFactNeighborY="-2235"/>
      <dgm:spPr/>
    </dgm:pt>
    <dgm:pt modelId="{2AD2E7C4-CA0B-490F-997E-ACD78D231DAD}" type="pres">
      <dgm:prSet presAssocID="{AEAA2AB8-FBC1-40AB-83DE-A1B32FB365D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gamento"/>
        </a:ext>
      </dgm:extLst>
    </dgm:pt>
    <dgm:pt modelId="{2C9A8852-EE12-4975-8443-A297D8CF5630}" type="pres">
      <dgm:prSet presAssocID="{AEAA2AB8-FBC1-40AB-83DE-A1B32FB365DD}" presName="spaceRect" presStyleCnt="0"/>
      <dgm:spPr/>
    </dgm:pt>
    <dgm:pt modelId="{BA5695B3-6BFB-4CDA-9288-67F058E3062D}" type="pres">
      <dgm:prSet presAssocID="{AEAA2AB8-FBC1-40AB-83DE-A1B32FB365DD}" presName="parTx" presStyleLbl="revTx" presStyleIdx="4" presStyleCnt="7">
        <dgm:presLayoutVars>
          <dgm:chMax val="0"/>
          <dgm:chPref val="0"/>
        </dgm:presLayoutVars>
      </dgm:prSet>
      <dgm:spPr/>
    </dgm:pt>
    <dgm:pt modelId="{C676DDF7-88C7-49D3-8B4E-154ACC61D375}" type="pres">
      <dgm:prSet presAssocID="{3337FB35-CA8F-4CE8-8C79-90BA10F219FA}" presName="sibTrans" presStyleCnt="0"/>
      <dgm:spPr/>
    </dgm:pt>
    <dgm:pt modelId="{0D1BCAB7-0E49-41BF-9C86-2A46C59A0F32}" type="pres">
      <dgm:prSet presAssocID="{D030AE5A-9251-4088-AEE2-DF9681677DF1}" presName="compNode" presStyleCnt="0"/>
      <dgm:spPr/>
    </dgm:pt>
    <dgm:pt modelId="{51283F54-61BB-4E87-A095-ED0F3EE55513}" type="pres">
      <dgm:prSet presAssocID="{D030AE5A-9251-4088-AEE2-DF9681677DF1}" presName="bgRect" presStyleLbl="bgShp" presStyleIdx="5" presStyleCnt="7"/>
      <dgm:spPr/>
    </dgm:pt>
    <dgm:pt modelId="{06E01A61-4825-499D-9DB2-CC106473D787}" type="pres">
      <dgm:prSet presAssocID="{D030AE5A-9251-4088-AEE2-DF9681677DF1}"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ampagne Glasses"/>
        </a:ext>
      </dgm:extLst>
    </dgm:pt>
    <dgm:pt modelId="{822C13DF-1643-45FF-ADE7-461798317949}" type="pres">
      <dgm:prSet presAssocID="{D030AE5A-9251-4088-AEE2-DF9681677DF1}" presName="spaceRect" presStyleCnt="0"/>
      <dgm:spPr/>
    </dgm:pt>
    <dgm:pt modelId="{9C237C0F-83F1-49E6-A02E-590044F416C1}" type="pres">
      <dgm:prSet presAssocID="{D030AE5A-9251-4088-AEE2-DF9681677DF1}" presName="parTx" presStyleLbl="revTx" presStyleIdx="5" presStyleCnt="7">
        <dgm:presLayoutVars>
          <dgm:chMax val="0"/>
          <dgm:chPref val="0"/>
        </dgm:presLayoutVars>
      </dgm:prSet>
      <dgm:spPr/>
    </dgm:pt>
    <dgm:pt modelId="{95F03AE0-C003-4745-9A67-2DFA0AF879AC}" type="pres">
      <dgm:prSet presAssocID="{F77C7558-3F6D-469A-91B8-2F9814F10C5C}" presName="sibTrans" presStyleCnt="0"/>
      <dgm:spPr/>
    </dgm:pt>
    <dgm:pt modelId="{C69F2748-5EFF-41B8-84AD-815E041551E1}" type="pres">
      <dgm:prSet presAssocID="{4CA13518-5230-4641-AF3C-5F72C9C197C9}" presName="compNode" presStyleCnt="0"/>
      <dgm:spPr/>
    </dgm:pt>
    <dgm:pt modelId="{C3CF8254-64AC-4AFE-BA8F-4EE97C608940}" type="pres">
      <dgm:prSet presAssocID="{4CA13518-5230-4641-AF3C-5F72C9C197C9}" presName="bgRect" presStyleLbl="bgShp" presStyleIdx="6" presStyleCnt="7"/>
      <dgm:spPr/>
    </dgm:pt>
    <dgm:pt modelId="{162B1211-C3B9-42C1-8693-90F772074C82}" type="pres">
      <dgm:prSet presAssocID="{4CA13518-5230-4641-AF3C-5F72C9C197C9}"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ocumento"/>
        </a:ext>
      </dgm:extLst>
    </dgm:pt>
    <dgm:pt modelId="{3A71D36E-321C-4FA0-876D-F734FC201A90}" type="pres">
      <dgm:prSet presAssocID="{4CA13518-5230-4641-AF3C-5F72C9C197C9}" presName="spaceRect" presStyleCnt="0"/>
      <dgm:spPr/>
    </dgm:pt>
    <dgm:pt modelId="{37C3F6D6-82C6-4A01-9401-6C25B2E4BCFE}" type="pres">
      <dgm:prSet presAssocID="{4CA13518-5230-4641-AF3C-5F72C9C197C9}" presName="parTx" presStyleLbl="revTx" presStyleIdx="6" presStyleCnt="7">
        <dgm:presLayoutVars>
          <dgm:chMax val="0"/>
          <dgm:chPref val="0"/>
        </dgm:presLayoutVars>
      </dgm:prSet>
      <dgm:spPr/>
    </dgm:pt>
  </dgm:ptLst>
  <dgm:cxnLst>
    <dgm:cxn modelId="{0068260D-67E2-47CC-A7B4-DFA269C30EAB}" srcId="{E0E45B82-4D88-4A27-84C6-9872FBA89C51}" destId="{F6E41ABF-2689-4CBF-8406-546B9F8CBD27}" srcOrd="2" destOrd="0" parTransId="{48570038-3A6B-44B1-95FF-F9928392E811}" sibTransId="{3CBDEFFD-C38A-4040-95A4-0BD44C63E470}"/>
    <dgm:cxn modelId="{E158F612-05E3-4E70-961E-BF74138AF695}" srcId="{E0E45B82-4D88-4A27-84C6-9872FBA89C51}" destId="{4CA13518-5230-4641-AF3C-5F72C9C197C9}" srcOrd="6" destOrd="0" parTransId="{9CAF786D-81F5-40CD-8A07-8A218DBF114D}" sibTransId="{47F9F81E-F911-4D97-8AE8-70235C921690}"/>
    <dgm:cxn modelId="{7A244328-DE8B-4DA8-9E78-642F5149D8C3}" type="presOf" srcId="{33B41C64-35BD-4F89-ABA5-67BAC17EC187}" destId="{04EB68AC-7A81-4433-88F2-5F9258D30C81}" srcOrd="0" destOrd="0" presId="urn:microsoft.com/office/officeart/2018/2/layout/IconVerticalSolidList"/>
    <dgm:cxn modelId="{ECC8E82B-B4CA-478F-8603-DAA3CE82C29E}" type="presOf" srcId="{D030AE5A-9251-4088-AEE2-DF9681677DF1}" destId="{9C237C0F-83F1-49E6-A02E-590044F416C1}" srcOrd="0" destOrd="0" presId="urn:microsoft.com/office/officeart/2018/2/layout/IconVerticalSolidList"/>
    <dgm:cxn modelId="{B4FB912D-A008-4AC5-94A6-4C699E70602B}" type="presOf" srcId="{E0E45B82-4D88-4A27-84C6-9872FBA89C51}" destId="{2A417F91-E8CD-462D-9916-B11D23B424C9}" srcOrd="0" destOrd="0" presId="urn:microsoft.com/office/officeart/2018/2/layout/IconVerticalSolidList"/>
    <dgm:cxn modelId="{E2B52D6D-43FC-4F62-885E-D0186FC44D90}" srcId="{E0E45B82-4D88-4A27-84C6-9872FBA89C51}" destId="{D030AE5A-9251-4088-AEE2-DF9681677DF1}" srcOrd="5" destOrd="0" parTransId="{D9E2AEBD-91AE-43CD-8159-C21003A5DC58}" sibTransId="{F77C7558-3F6D-469A-91B8-2F9814F10C5C}"/>
    <dgm:cxn modelId="{F63FF34E-7F78-41CE-8625-6B59C06AC737}" type="presOf" srcId="{8012E4D8-5613-4E75-82E9-75D9657F2EDA}" destId="{7D274E01-905C-45FC-82EE-AD9F66E3E92B}" srcOrd="0" destOrd="0" presId="urn:microsoft.com/office/officeart/2018/2/layout/IconVerticalSolidList"/>
    <dgm:cxn modelId="{0CD93551-821E-4A52-BEC7-BE517E759838}" type="presOf" srcId="{A52A619A-6470-4A23-A8F5-A62841B4E5AC}" destId="{15C2ABE9-D89F-4256-9913-E76988A11A02}" srcOrd="0" destOrd="0" presId="urn:microsoft.com/office/officeart/2018/2/layout/IconVerticalSolidList"/>
    <dgm:cxn modelId="{434F6854-C957-4868-9B52-8386DA060288}" type="presOf" srcId="{AEAA2AB8-FBC1-40AB-83DE-A1B32FB365DD}" destId="{BA5695B3-6BFB-4CDA-9288-67F058E3062D}" srcOrd="0" destOrd="0" presId="urn:microsoft.com/office/officeart/2018/2/layout/IconVerticalSolidList"/>
    <dgm:cxn modelId="{FB73CB56-40CD-47DC-854E-210ED3680116}" type="presOf" srcId="{F6E41ABF-2689-4CBF-8406-546B9F8CBD27}" destId="{DF01FFDC-3D7E-4A68-AF9C-341162B11AA9}" srcOrd="0" destOrd="0" presId="urn:microsoft.com/office/officeart/2018/2/layout/IconVerticalSolidList"/>
    <dgm:cxn modelId="{C8AF617D-7F7F-4516-9EA9-EB1F1AE5E3F8}" srcId="{E0E45B82-4D88-4A27-84C6-9872FBA89C51}" destId="{33B41C64-35BD-4F89-ABA5-67BAC17EC187}" srcOrd="0" destOrd="0" parTransId="{19633C39-A361-42ED-8685-1842E5A7C04A}" sibTransId="{61E57D1B-737B-479E-840D-3C80B52A317D}"/>
    <dgm:cxn modelId="{1B75827D-49DE-4757-AC01-24FFE25DE259}" type="presOf" srcId="{4CA13518-5230-4641-AF3C-5F72C9C197C9}" destId="{37C3F6D6-82C6-4A01-9401-6C25B2E4BCFE}" srcOrd="0" destOrd="0" presId="urn:microsoft.com/office/officeart/2018/2/layout/IconVerticalSolidList"/>
    <dgm:cxn modelId="{6649ECBA-E51A-477D-909D-F67DA4E505C0}" srcId="{E0E45B82-4D88-4A27-84C6-9872FBA89C51}" destId="{8012E4D8-5613-4E75-82E9-75D9657F2EDA}" srcOrd="3" destOrd="0" parTransId="{935B2714-3B99-44C5-A8BF-71F76A348768}" sibTransId="{B4D5D153-62C5-47DE-A13D-3E2E3E5047BC}"/>
    <dgm:cxn modelId="{F69AE2BB-44C1-4545-BDE1-841DD1CA1180}" srcId="{E0E45B82-4D88-4A27-84C6-9872FBA89C51}" destId="{A52A619A-6470-4A23-A8F5-A62841B4E5AC}" srcOrd="1" destOrd="0" parTransId="{A698BE8A-AE3F-49EA-B0BF-32E63ED6F615}" sibTransId="{B5ACADD6-3F32-454E-81E6-86E69CD8FDDD}"/>
    <dgm:cxn modelId="{EDCCD0DE-EAB8-4B41-B860-6EC25480A96C}" srcId="{E0E45B82-4D88-4A27-84C6-9872FBA89C51}" destId="{AEAA2AB8-FBC1-40AB-83DE-A1B32FB365DD}" srcOrd="4" destOrd="0" parTransId="{CF08DFBD-B0F1-4263-A2AF-C8B5109EF5D2}" sibTransId="{3337FB35-CA8F-4CE8-8C79-90BA10F219FA}"/>
    <dgm:cxn modelId="{B7D38984-D6C4-4F18-8D4D-C11A93341FF8}" type="presParOf" srcId="{2A417F91-E8CD-462D-9916-B11D23B424C9}" destId="{EED18649-DEBB-4D06-A838-811890054355}" srcOrd="0" destOrd="0" presId="urn:microsoft.com/office/officeart/2018/2/layout/IconVerticalSolidList"/>
    <dgm:cxn modelId="{A898C19E-5F4D-4ED8-B137-A19B3BFB0885}" type="presParOf" srcId="{EED18649-DEBB-4D06-A838-811890054355}" destId="{A5C689A5-5C65-4CA5-8CFD-93B69EA6CF77}" srcOrd="0" destOrd="0" presId="urn:microsoft.com/office/officeart/2018/2/layout/IconVerticalSolidList"/>
    <dgm:cxn modelId="{81B782F4-872C-4A35-9B53-EF79C61EA150}" type="presParOf" srcId="{EED18649-DEBB-4D06-A838-811890054355}" destId="{E019FACC-1E93-4A19-93AD-15DC1AE7F54B}" srcOrd="1" destOrd="0" presId="urn:microsoft.com/office/officeart/2018/2/layout/IconVerticalSolidList"/>
    <dgm:cxn modelId="{A2C337B3-3944-4D31-B46C-86AD71D98E99}" type="presParOf" srcId="{EED18649-DEBB-4D06-A838-811890054355}" destId="{1521B6F7-72E7-4657-ABCE-59319A882E24}" srcOrd="2" destOrd="0" presId="urn:microsoft.com/office/officeart/2018/2/layout/IconVerticalSolidList"/>
    <dgm:cxn modelId="{9C1D4072-5A69-4AB2-AC98-9EA5744AA512}" type="presParOf" srcId="{EED18649-DEBB-4D06-A838-811890054355}" destId="{04EB68AC-7A81-4433-88F2-5F9258D30C81}" srcOrd="3" destOrd="0" presId="urn:microsoft.com/office/officeart/2018/2/layout/IconVerticalSolidList"/>
    <dgm:cxn modelId="{D39D3EAB-0F02-4E7D-96FC-826E54DFF79A}" type="presParOf" srcId="{2A417F91-E8CD-462D-9916-B11D23B424C9}" destId="{5441AED5-D870-4A21-AD6A-2B6F7B3339A3}" srcOrd="1" destOrd="0" presId="urn:microsoft.com/office/officeart/2018/2/layout/IconVerticalSolidList"/>
    <dgm:cxn modelId="{D7D37FB4-4C56-41C8-80D9-A214FB7A4B7D}" type="presParOf" srcId="{2A417F91-E8CD-462D-9916-B11D23B424C9}" destId="{ED57C1D8-D95D-4E51-8585-2FF24E723A6C}" srcOrd="2" destOrd="0" presId="urn:microsoft.com/office/officeart/2018/2/layout/IconVerticalSolidList"/>
    <dgm:cxn modelId="{829BF1C8-3390-44C8-A6A7-613799CB2A4A}" type="presParOf" srcId="{ED57C1D8-D95D-4E51-8585-2FF24E723A6C}" destId="{91813C88-93E3-40AB-A5B8-B3DBCFBDDFD3}" srcOrd="0" destOrd="0" presId="urn:microsoft.com/office/officeart/2018/2/layout/IconVerticalSolidList"/>
    <dgm:cxn modelId="{620D146D-6B1D-4A14-B885-E805350FCB05}" type="presParOf" srcId="{ED57C1D8-D95D-4E51-8585-2FF24E723A6C}" destId="{325A7A89-CB72-4B11-9464-3D2A9EFC876C}" srcOrd="1" destOrd="0" presId="urn:microsoft.com/office/officeart/2018/2/layout/IconVerticalSolidList"/>
    <dgm:cxn modelId="{1FB5673A-0B8B-41F5-8813-10E73CCEC8F7}" type="presParOf" srcId="{ED57C1D8-D95D-4E51-8585-2FF24E723A6C}" destId="{A1E92EFB-98B4-4770-83B7-08E3CB7E0E10}" srcOrd="2" destOrd="0" presId="urn:microsoft.com/office/officeart/2018/2/layout/IconVerticalSolidList"/>
    <dgm:cxn modelId="{62D03CB6-55D7-42C0-AD7A-FD1731AF8E69}" type="presParOf" srcId="{ED57C1D8-D95D-4E51-8585-2FF24E723A6C}" destId="{15C2ABE9-D89F-4256-9913-E76988A11A02}" srcOrd="3" destOrd="0" presId="urn:microsoft.com/office/officeart/2018/2/layout/IconVerticalSolidList"/>
    <dgm:cxn modelId="{C2FCA1F3-3916-4BEF-AB50-0CAF265CCA77}" type="presParOf" srcId="{2A417F91-E8CD-462D-9916-B11D23B424C9}" destId="{5B1E56B7-5A5C-4728-A80A-38AB49EAA6BE}" srcOrd="3" destOrd="0" presId="urn:microsoft.com/office/officeart/2018/2/layout/IconVerticalSolidList"/>
    <dgm:cxn modelId="{64AAF365-5FC4-465D-A0C1-FC8F57E869BB}" type="presParOf" srcId="{2A417F91-E8CD-462D-9916-B11D23B424C9}" destId="{086BA3B1-D4CB-412F-A72E-839C711F1708}" srcOrd="4" destOrd="0" presId="urn:microsoft.com/office/officeart/2018/2/layout/IconVerticalSolidList"/>
    <dgm:cxn modelId="{B689B980-AA94-46BE-A37A-D6744F9A1F0C}" type="presParOf" srcId="{086BA3B1-D4CB-412F-A72E-839C711F1708}" destId="{E229F17E-5E6B-4130-8BEB-B3AEB84FDF34}" srcOrd="0" destOrd="0" presId="urn:microsoft.com/office/officeart/2018/2/layout/IconVerticalSolidList"/>
    <dgm:cxn modelId="{210ACFD6-60CB-4231-B317-F432160C1F1B}" type="presParOf" srcId="{086BA3B1-D4CB-412F-A72E-839C711F1708}" destId="{61E18287-31C9-44B8-8D95-8369B8FD0274}" srcOrd="1" destOrd="0" presId="urn:microsoft.com/office/officeart/2018/2/layout/IconVerticalSolidList"/>
    <dgm:cxn modelId="{AD6457E4-4918-4E96-B5D9-3408D4AABB05}" type="presParOf" srcId="{086BA3B1-D4CB-412F-A72E-839C711F1708}" destId="{090B271C-DE79-4F89-ACCD-0D93123D1595}" srcOrd="2" destOrd="0" presId="urn:microsoft.com/office/officeart/2018/2/layout/IconVerticalSolidList"/>
    <dgm:cxn modelId="{82FF6AAB-9D4B-4770-9907-A0ED44C56872}" type="presParOf" srcId="{086BA3B1-D4CB-412F-A72E-839C711F1708}" destId="{DF01FFDC-3D7E-4A68-AF9C-341162B11AA9}" srcOrd="3" destOrd="0" presId="urn:microsoft.com/office/officeart/2018/2/layout/IconVerticalSolidList"/>
    <dgm:cxn modelId="{06E59037-4F5D-46F6-AE92-594AC3CA9164}" type="presParOf" srcId="{2A417F91-E8CD-462D-9916-B11D23B424C9}" destId="{F15021AC-AACA-49D3-9A47-E638C50BF9AB}" srcOrd="5" destOrd="0" presId="urn:microsoft.com/office/officeart/2018/2/layout/IconVerticalSolidList"/>
    <dgm:cxn modelId="{4167F177-0A4C-41F5-A09F-2C67CEB648A0}" type="presParOf" srcId="{2A417F91-E8CD-462D-9916-B11D23B424C9}" destId="{07EE8874-5138-4A16-8DBB-01F0476088CA}" srcOrd="6" destOrd="0" presId="urn:microsoft.com/office/officeart/2018/2/layout/IconVerticalSolidList"/>
    <dgm:cxn modelId="{0C77274F-7DFD-452B-8CCD-C6C0A8DB2F67}" type="presParOf" srcId="{07EE8874-5138-4A16-8DBB-01F0476088CA}" destId="{98FC15FF-DFCC-4692-9305-F1161FBC4032}" srcOrd="0" destOrd="0" presId="urn:microsoft.com/office/officeart/2018/2/layout/IconVerticalSolidList"/>
    <dgm:cxn modelId="{744BA5DB-B4CF-4656-8B2B-364D7DCA82E0}" type="presParOf" srcId="{07EE8874-5138-4A16-8DBB-01F0476088CA}" destId="{B3003ECA-ABD8-4738-8EF8-5F6CC9778B6C}" srcOrd="1" destOrd="0" presId="urn:microsoft.com/office/officeart/2018/2/layout/IconVerticalSolidList"/>
    <dgm:cxn modelId="{5F7C818F-33D4-4747-9FC9-56DF722A26C8}" type="presParOf" srcId="{07EE8874-5138-4A16-8DBB-01F0476088CA}" destId="{0F86CC52-4B84-4DE2-A450-5132249E60A3}" srcOrd="2" destOrd="0" presId="urn:microsoft.com/office/officeart/2018/2/layout/IconVerticalSolidList"/>
    <dgm:cxn modelId="{149D4BC1-2AEE-45B7-BC77-82AD194AFF9B}" type="presParOf" srcId="{07EE8874-5138-4A16-8DBB-01F0476088CA}" destId="{7D274E01-905C-45FC-82EE-AD9F66E3E92B}" srcOrd="3" destOrd="0" presId="urn:microsoft.com/office/officeart/2018/2/layout/IconVerticalSolidList"/>
    <dgm:cxn modelId="{F63E68FA-67D2-4DEA-8257-184608883FE0}" type="presParOf" srcId="{2A417F91-E8CD-462D-9916-B11D23B424C9}" destId="{CED5BFDA-51D7-4396-9FB4-4312043B908A}" srcOrd="7" destOrd="0" presId="urn:microsoft.com/office/officeart/2018/2/layout/IconVerticalSolidList"/>
    <dgm:cxn modelId="{F354D62D-F640-4B2C-BA74-F300DCA4F209}" type="presParOf" srcId="{2A417F91-E8CD-462D-9916-B11D23B424C9}" destId="{2A3813A9-E2E5-4D95-9BD3-DF5648E33FCC}" srcOrd="8" destOrd="0" presId="urn:microsoft.com/office/officeart/2018/2/layout/IconVerticalSolidList"/>
    <dgm:cxn modelId="{8A2C87BE-B8AB-42EC-9ADE-A3147FC86085}" type="presParOf" srcId="{2A3813A9-E2E5-4D95-9BD3-DF5648E33FCC}" destId="{94F15EFE-B1B4-453B-9187-131BDA1A57F2}" srcOrd="0" destOrd="0" presId="urn:microsoft.com/office/officeart/2018/2/layout/IconVerticalSolidList"/>
    <dgm:cxn modelId="{7D3AEFE4-21DA-413C-B415-DCFB58ADBC6A}" type="presParOf" srcId="{2A3813A9-E2E5-4D95-9BD3-DF5648E33FCC}" destId="{2AD2E7C4-CA0B-490F-997E-ACD78D231DAD}" srcOrd="1" destOrd="0" presId="urn:microsoft.com/office/officeart/2018/2/layout/IconVerticalSolidList"/>
    <dgm:cxn modelId="{5A923832-4EFB-4B10-9EB8-88085F62E806}" type="presParOf" srcId="{2A3813A9-E2E5-4D95-9BD3-DF5648E33FCC}" destId="{2C9A8852-EE12-4975-8443-A297D8CF5630}" srcOrd="2" destOrd="0" presId="urn:microsoft.com/office/officeart/2018/2/layout/IconVerticalSolidList"/>
    <dgm:cxn modelId="{372F0924-BC69-47AC-BB1B-276F4EA8AAD8}" type="presParOf" srcId="{2A3813A9-E2E5-4D95-9BD3-DF5648E33FCC}" destId="{BA5695B3-6BFB-4CDA-9288-67F058E3062D}" srcOrd="3" destOrd="0" presId="urn:microsoft.com/office/officeart/2018/2/layout/IconVerticalSolidList"/>
    <dgm:cxn modelId="{D006BB38-BA02-4347-BCC0-F8D019B76FF8}" type="presParOf" srcId="{2A417F91-E8CD-462D-9916-B11D23B424C9}" destId="{C676DDF7-88C7-49D3-8B4E-154ACC61D375}" srcOrd="9" destOrd="0" presId="urn:microsoft.com/office/officeart/2018/2/layout/IconVerticalSolidList"/>
    <dgm:cxn modelId="{13C54722-5549-4D1C-B122-1DF02961EFA4}" type="presParOf" srcId="{2A417F91-E8CD-462D-9916-B11D23B424C9}" destId="{0D1BCAB7-0E49-41BF-9C86-2A46C59A0F32}" srcOrd="10" destOrd="0" presId="urn:microsoft.com/office/officeart/2018/2/layout/IconVerticalSolidList"/>
    <dgm:cxn modelId="{E5FB5EDA-09D3-4521-ACDD-630D37402A58}" type="presParOf" srcId="{0D1BCAB7-0E49-41BF-9C86-2A46C59A0F32}" destId="{51283F54-61BB-4E87-A095-ED0F3EE55513}" srcOrd="0" destOrd="0" presId="urn:microsoft.com/office/officeart/2018/2/layout/IconVerticalSolidList"/>
    <dgm:cxn modelId="{2F300E27-BBC1-4D31-9723-B76029D360F3}" type="presParOf" srcId="{0D1BCAB7-0E49-41BF-9C86-2A46C59A0F32}" destId="{06E01A61-4825-499D-9DB2-CC106473D787}" srcOrd="1" destOrd="0" presId="urn:microsoft.com/office/officeart/2018/2/layout/IconVerticalSolidList"/>
    <dgm:cxn modelId="{F61484FE-955F-44EC-9ED0-27667FF4FA2C}" type="presParOf" srcId="{0D1BCAB7-0E49-41BF-9C86-2A46C59A0F32}" destId="{822C13DF-1643-45FF-ADE7-461798317949}" srcOrd="2" destOrd="0" presId="urn:microsoft.com/office/officeart/2018/2/layout/IconVerticalSolidList"/>
    <dgm:cxn modelId="{5409EC56-89AC-4B19-A028-FC340FDC38EF}" type="presParOf" srcId="{0D1BCAB7-0E49-41BF-9C86-2A46C59A0F32}" destId="{9C237C0F-83F1-49E6-A02E-590044F416C1}" srcOrd="3" destOrd="0" presId="urn:microsoft.com/office/officeart/2018/2/layout/IconVerticalSolidList"/>
    <dgm:cxn modelId="{EFCF3DD5-C4DB-4D7C-88E2-E15D6BFF7B9F}" type="presParOf" srcId="{2A417F91-E8CD-462D-9916-B11D23B424C9}" destId="{95F03AE0-C003-4745-9A67-2DFA0AF879AC}" srcOrd="11" destOrd="0" presId="urn:microsoft.com/office/officeart/2018/2/layout/IconVerticalSolidList"/>
    <dgm:cxn modelId="{4E20B6C9-BF77-4519-8A9B-B1EC618B7B39}" type="presParOf" srcId="{2A417F91-E8CD-462D-9916-B11D23B424C9}" destId="{C69F2748-5EFF-41B8-84AD-815E041551E1}" srcOrd="12" destOrd="0" presId="urn:microsoft.com/office/officeart/2018/2/layout/IconVerticalSolidList"/>
    <dgm:cxn modelId="{9069FCC2-BF91-4AA5-BC44-0699C18E2DAD}" type="presParOf" srcId="{C69F2748-5EFF-41B8-84AD-815E041551E1}" destId="{C3CF8254-64AC-4AFE-BA8F-4EE97C608940}" srcOrd="0" destOrd="0" presId="urn:microsoft.com/office/officeart/2018/2/layout/IconVerticalSolidList"/>
    <dgm:cxn modelId="{4FBA552C-E38E-4F97-AF0C-FF35208556E5}" type="presParOf" srcId="{C69F2748-5EFF-41B8-84AD-815E041551E1}" destId="{162B1211-C3B9-42C1-8693-90F772074C82}" srcOrd="1" destOrd="0" presId="urn:microsoft.com/office/officeart/2018/2/layout/IconVerticalSolidList"/>
    <dgm:cxn modelId="{49CDD4A7-2053-4163-8F6B-2BE47D8CF208}" type="presParOf" srcId="{C69F2748-5EFF-41B8-84AD-815E041551E1}" destId="{3A71D36E-321C-4FA0-876D-F734FC201A90}" srcOrd="2" destOrd="0" presId="urn:microsoft.com/office/officeart/2018/2/layout/IconVerticalSolidList"/>
    <dgm:cxn modelId="{4F50A00A-2E63-4929-9CE8-BC2DA9461776}" type="presParOf" srcId="{C69F2748-5EFF-41B8-84AD-815E041551E1}" destId="{37C3F6D6-82C6-4A01-9401-6C25B2E4BCF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0CA5D-775A-49E5-A14A-092EAD9F0E2A}">
      <dsp:nvSpPr>
        <dsp:cNvPr id="0" name=""/>
        <dsp:cNvSpPr/>
      </dsp:nvSpPr>
      <dsp:spPr>
        <a:xfrm>
          <a:off x="609647" y="0"/>
          <a:ext cx="1784250" cy="1784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05B21A-EC34-4C8F-92BC-061D05C75806}">
      <dsp:nvSpPr>
        <dsp:cNvPr id="0" name=""/>
        <dsp:cNvSpPr/>
      </dsp:nvSpPr>
      <dsp:spPr>
        <a:xfrm>
          <a:off x="942298" y="238354"/>
          <a:ext cx="1023750" cy="102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C53597-89F1-4AAA-B6E1-52B29F6A4A21}">
      <dsp:nvSpPr>
        <dsp:cNvPr id="0" name=""/>
        <dsp:cNvSpPr/>
      </dsp:nvSpPr>
      <dsp:spPr>
        <a:xfrm>
          <a:off x="51159" y="1861567"/>
          <a:ext cx="2925000" cy="1726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s-MX" sz="2000" kern="1200" dirty="0"/>
            <a:t>2.-FORTALECER LOS ENTORNOS SALUDABLES</a:t>
          </a:r>
          <a:endParaRPr lang="en-US" sz="2000" kern="1200" dirty="0"/>
        </a:p>
      </dsp:txBody>
      <dsp:txXfrm>
        <a:off x="51159" y="1861567"/>
        <a:ext cx="2925000" cy="1726795"/>
      </dsp:txXfrm>
    </dsp:sp>
    <dsp:sp modelId="{714A7B37-7D8C-4092-A125-505756F9A14C}">
      <dsp:nvSpPr>
        <dsp:cNvPr id="0" name=""/>
        <dsp:cNvSpPr/>
      </dsp:nvSpPr>
      <dsp:spPr>
        <a:xfrm>
          <a:off x="4486474" y="0"/>
          <a:ext cx="1784250" cy="1784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06033-FF0E-4C3B-AF8E-96F0EA589F8E}">
      <dsp:nvSpPr>
        <dsp:cNvPr id="0" name=""/>
        <dsp:cNvSpPr/>
      </dsp:nvSpPr>
      <dsp:spPr>
        <a:xfrm>
          <a:off x="4890523" y="483204"/>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C33F09-66CB-463F-AB28-B7C15F36EE63}">
      <dsp:nvSpPr>
        <dsp:cNvPr id="0" name=""/>
        <dsp:cNvSpPr/>
      </dsp:nvSpPr>
      <dsp:spPr>
        <a:xfrm>
          <a:off x="3071572" y="2206184"/>
          <a:ext cx="3495550" cy="355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s-MX" sz="2000" kern="1200" dirty="0"/>
            <a:t>Crear espacios seguros y accesibles para la población, como parques, ciclovías y áreas de recreación. </a:t>
          </a:r>
          <a:endParaRPr lang="en-US" sz="2000" kern="1200" dirty="0"/>
        </a:p>
      </dsp:txBody>
      <dsp:txXfrm>
        <a:off x="3071572" y="2206184"/>
        <a:ext cx="3495550" cy="3552063"/>
      </dsp:txXfrm>
    </dsp:sp>
    <dsp:sp modelId="{CB47A277-0753-4656-91C7-AA102790ECE5}">
      <dsp:nvSpPr>
        <dsp:cNvPr id="0" name=""/>
        <dsp:cNvSpPr/>
      </dsp:nvSpPr>
      <dsp:spPr>
        <a:xfrm>
          <a:off x="8742285" y="0"/>
          <a:ext cx="1784250" cy="1784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C96EC1-2574-402A-BC5A-33B15EC33057}">
      <dsp:nvSpPr>
        <dsp:cNvPr id="0" name=""/>
        <dsp:cNvSpPr/>
      </dsp:nvSpPr>
      <dsp:spPr>
        <a:xfrm>
          <a:off x="9193941" y="459971"/>
          <a:ext cx="1023750" cy="10237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9A1F9-018C-45D3-9BB0-F8B30013FE5E}">
      <dsp:nvSpPr>
        <dsp:cNvPr id="0" name=""/>
        <dsp:cNvSpPr/>
      </dsp:nvSpPr>
      <dsp:spPr>
        <a:xfrm>
          <a:off x="7163677" y="2286971"/>
          <a:ext cx="4468288" cy="259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s-MX" sz="1800" kern="1200" dirty="0"/>
            <a:t>Impulsar políticas urbanas que reduzcan riesgos ambientales, como contaminación o acceso a agua potable.</a:t>
          </a:r>
          <a:endParaRPr lang="en-US" sz="1800" kern="1200" dirty="0"/>
        </a:p>
      </dsp:txBody>
      <dsp:txXfrm>
        <a:off x="7163677" y="2286971"/>
        <a:ext cx="4468288" cy="25979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3A0B3-1568-4C82-98F8-D5F52BEE004A}">
      <dsp:nvSpPr>
        <dsp:cNvPr id="0" name=""/>
        <dsp:cNvSpPr/>
      </dsp:nvSpPr>
      <dsp:spPr>
        <a:xfrm>
          <a:off x="1384" y="628861"/>
          <a:ext cx="5400226" cy="3240135"/>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MX" sz="3300" kern="1200" dirty="0"/>
            <a:t>Trabajar con diferentes sectores (educación, desarrollo social, medio ambiente) para abordar los determinantes sociales de la salud.</a:t>
          </a:r>
          <a:endParaRPr lang="en-US" sz="3300" kern="1200" dirty="0"/>
        </a:p>
      </dsp:txBody>
      <dsp:txXfrm>
        <a:off x="1384" y="628861"/>
        <a:ext cx="5400226" cy="3240135"/>
      </dsp:txXfrm>
    </dsp:sp>
    <dsp:sp modelId="{9C96C3A5-B861-49D4-8625-4AB74D9EA442}">
      <dsp:nvSpPr>
        <dsp:cNvPr id="0" name=""/>
        <dsp:cNvSpPr/>
      </dsp:nvSpPr>
      <dsp:spPr>
        <a:xfrm>
          <a:off x="5941633" y="628861"/>
          <a:ext cx="5400226" cy="3240135"/>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MX" sz="3300" kern="1200" dirty="0"/>
            <a:t>Ejemplo: programas de alimentación escolar, mejoramiento de vivienda, y acceso a servicios básicos.</a:t>
          </a:r>
          <a:endParaRPr lang="en-US" sz="3300" kern="1200" dirty="0"/>
        </a:p>
      </dsp:txBody>
      <dsp:txXfrm>
        <a:off x="5941633" y="628861"/>
        <a:ext cx="5400226" cy="3240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86F03-D9AD-4C29-BCBC-F3034C964A84}">
      <dsp:nvSpPr>
        <dsp:cNvPr id="0" name=""/>
        <dsp:cNvSpPr/>
      </dsp:nvSpPr>
      <dsp:spPr>
        <a:xfrm>
          <a:off x="2080594" y="519435"/>
          <a:ext cx="2127375" cy="212737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1ABB2-DCA6-40AD-8BC6-5A72A3E71938}">
      <dsp:nvSpPr>
        <dsp:cNvPr id="0" name=""/>
        <dsp:cNvSpPr/>
      </dsp:nvSpPr>
      <dsp:spPr>
        <a:xfrm rot="704076">
          <a:off x="2610671" y="1044512"/>
          <a:ext cx="1220625" cy="1220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66ABB3F-1F4F-4518-8833-4ED80B1A48D6}">
      <dsp:nvSpPr>
        <dsp:cNvPr id="0" name=""/>
        <dsp:cNvSpPr/>
      </dsp:nvSpPr>
      <dsp:spPr>
        <a:xfrm>
          <a:off x="0" y="2970964"/>
          <a:ext cx="6337485" cy="3581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s-MX" sz="2000" kern="1200" dirty="0"/>
            <a:t>Formar agentes comunitarios de salud, profesionales de la salud y educadores para implementar estrategias de promoción efectivas.</a:t>
          </a:r>
          <a:endParaRPr lang="en-US" sz="2000" kern="1200" dirty="0"/>
        </a:p>
      </dsp:txBody>
      <dsp:txXfrm>
        <a:off x="0" y="2970964"/>
        <a:ext cx="6337485" cy="3581188"/>
      </dsp:txXfrm>
    </dsp:sp>
    <dsp:sp modelId="{15CFC085-7A81-4DD5-B58A-18BBABA64837}">
      <dsp:nvSpPr>
        <dsp:cNvPr id="0" name=""/>
        <dsp:cNvSpPr/>
      </dsp:nvSpPr>
      <dsp:spPr>
        <a:xfrm>
          <a:off x="8128742" y="555398"/>
          <a:ext cx="2127375" cy="212737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35E92A-2A15-41B0-BC28-6BA8A4919F20}">
      <dsp:nvSpPr>
        <dsp:cNvPr id="0" name=""/>
        <dsp:cNvSpPr/>
      </dsp:nvSpPr>
      <dsp:spPr>
        <a:xfrm>
          <a:off x="8455575" y="1044517"/>
          <a:ext cx="1220625" cy="1220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91EFA9-DD78-4BA9-8C9B-476E554A0F36}">
      <dsp:nvSpPr>
        <dsp:cNvPr id="0" name=""/>
        <dsp:cNvSpPr/>
      </dsp:nvSpPr>
      <dsp:spPr>
        <a:xfrm>
          <a:off x="6966739" y="2830645"/>
          <a:ext cx="4784536" cy="1516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s-MX" sz="2400" kern="1200" dirty="0"/>
            <a:t>Utilizar medios digitales para difundir información accesible y confiable sobre la salud.</a:t>
          </a:r>
          <a:endParaRPr lang="en-US" sz="2400" kern="1200" dirty="0"/>
        </a:p>
      </dsp:txBody>
      <dsp:txXfrm>
        <a:off x="6966739" y="2830645"/>
        <a:ext cx="4784536" cy="15166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DD761-237A-41A3-9D58-0152C344155E}">
      <dsp:nvSpPr>
        <dsp:cNvPr id="0" name=""/>
        <dsp:cNvSpPr/>
      </dsp:nvSpPr>
      <dsp:spPr>
        <a:xfrm>
          <a:off x="0" y="574"/>
          <a:ext cx="7012370" cy="134513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5ED35F-AA24-448F-9329-FC4206DF9159}">
      <dsp:nvSpPr>
        <dsp:cNvPr id="0" name=""/>
        <dsp:cNvSpPr/>
      </dsp:nvSpPr>
      <dsp:spPr>
        <a:xfrm>
          <a:off x="406904" y="303230"/>
          <a:ext cx="739825" cy="739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2F14C3E-A36B-40A0-941D-A9438A4A8D10}">
      <dsp:nvSpPr>
        <dsp:cNvPr id="0" name=""/>
        <dsp:cNvSpPr/>
      </dsp:nvSpPr>
      <dsp:spPr>
        <a:xfrm>
          <a:off x="1553633" y="574"/>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1022350">
            <a:lnSpc>
              <a:spcPct val="90000"/>
            </a:lnSpc>
            <a:spcBef>
              <a:spcPct val="0"/>
            </a:spcBef>
            <a:spcAft>
              <a:spcPct val="35000"/>
            </a:spcAft>
            <a:buNone/>
          </a:pPr>
          <a:r>
            <a:rPr lang="es-MX" sz="2300" kern="1200" dirty="0"/>
            <a:t>Desigualdades sociales que dificultan el acceso a servicios de salud de calidad.</a:t>
          </a:r>
          <a:endParaRPr lang="en-US" sz="2300" kern="1200" dirty="0"/>
        </a:p>
      </dsp:txBody>
      <dsp:txXfrm>
        <a:off x="1553633" y="574"/>
        <a:ext cx="5458736" cy="1345137"/>
      </dsp:txXfrm>
    </dsp:sp>
    <dsp:sp modelId="{32959CAB-8EB4-48E1-AFC2-553D3DACB233}">
      <dsp:nvSpPr>
        <dsp:cNvPr id="0" name=""/>
        <dsp:cNvSpPr/>
      </dsp:nvSpPr>
      <dsp:spPr>
        <a:xfrm>
          <a:off x="0" y="1681996"/>
          <a:ext cx="7012370" cy="134513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9517F0-8B84-4E58-AA3B-D415B066E7B6}">
      <dsp:nvSpPr>
        <dsp:cNvPr id="0" name=""/>
        <dsp:cNvSpPr/>
      </dsp:nvSpPr>
      <dsp:spPr>
        <a:xfrm>
          <a:off x="406904" y="1984652"/>
          <a:ext cx="739825" cy="7398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9AA95B0-F33B-42FA-A782-B243641D1564}">
      <dsp:nvSpPr>
        <dsp:cNvPr id="0" name=""/>
        <dsp:cNvSpPr/>
      </dsp:nvSpPr>
      <dsp:spPr>
        <a:xfrm>
          <a:off x="1553633" y="1681996"/>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1022350">
            <a:lnSpc>
              <a:spcPct val="90000"/>
            </a:lnSpc>
            <a:spcBef>
              <a:spcPct val="0"/>
            </a:spcBef>
            <a:spcAft>
              <a:spcPct val="35000"/>
            </a:spcAft>
            <a:buNone/>
          </a:pPr>
          <a:r>
            <a:rPr lang="es-MX" sz="2300" kern="1200"/>
            <a:t>Carga creciente de enfermedades crónicas no transmisibles (obesidad, diabetes, hipertensión).</a:t>
          </a:r>
          <a:endParaRPr lang="en-US" sz="2300" kern="1200"/>
        </a:p>
      </dsp:txBody>
      <dsp:txXfrm>
        <a:off x="1553633" y="1681996"/>
        <a:ext cx="5458736" cy="1345137"/>
      </dsp:txXfrm>
    </dsp:sp>
    <dsp:sp modelId="{A0C53A87-7B70-49E2-A411-D3C1FBE3746D}">
      <dsp:nvSpPr>
        <dsp:cNvPr id="0" name=""/>
        <dsp:cNvSpPr/>
      </dsp:nvSpPr>
      <dsp:spPr>
        <a:xfrm>
          <a:off x="0" y="3363418"/>
          <a:ext cx="7012370" cy="134513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7415B5-5107-464E-9BD5-7CC1CF2F1A78}">
      <dsp:nvSpPr>
        <dsp:cNvPr id="0" name=""/>
        <dsp:cNvSpPr/>
      </dsp:nvSpPr>
      <dsp:spPr>
        <a:xfrm>
          <a:off x="406904" y="3666074"/>
          <a:ext cx="739825" cy="7398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C7E8605-8380-41E3-8006-0AEAFE5542AF}">
      <dsp:nvSpPr>
        <dsp:cNvPr id="0" name=""/>
        <dsp:cNvSpPr/>
      </dsp:nvSpPr>
      <dsp:spPr>
        <a:xfrm>
          <a:off x="1553633" y="3363418"/>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1022350">
            <a:lnSpc>
              <a:spcPct val="90000"/>
            </a:lnSpc>
            <a:spcBef>
              <a:spcPct val="0"/>
            </a:spcBef>
            <a:spcAft>
              <a:spcPct val="35000"/>
            </a:spcAft>
            <a:buNone/>
          </a:pPr>
          <a:r>
            <a:rPr lang="es-MX" sz="2300" kern="1200"/>
            <a:t>Problemas emergentes como la salud mental y los efectos del cambio climático en la salud.</a:t>
          </a:r>
          <a:endParaRPr lang="en-US" sz="2300" kern="1200"/>
        </a:p>
      </dsp:txBody>
      <dsp:txXfrm>
        <a:off x="1553633" y="3363418"/>
        <a:ext cx="5458736" cy="13451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689A5-5C65-4CA5-8CFD-93B69EA6CF77}">
      <dsp:nvSpPr>
        <dsp:cNvPr id="0" name=""/>
        <dsp:cNvSpPr/>
      </dsp:nvSpPr>
      <dsp:spPr>
        <a:xfrm>
          <a:off x="0" y="471"/>
          <a:ext cx="8212940" cy="6493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19FACC-1E93-4A19-93AD-15DC1AE7F54B}">
      <dsp:nvSpPr>
        <dsp:cNvPr id="0" name=""/>
        <dsp:cNvSpPr/>
      </dsp:nvSpPr>
      <dsp:spPr>
        <a:xfrm>
          <a:off x="196418" y="146568"/>
          <a:ext cx="357125" cy="357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4EB68AC-7A81-4433-88F2-5F9258D30C81}">
      <dsp:nvSpPr>
        <dsp:cNvPr id="0" name=""/>
        <dsp:cNvSpPr/>
      </dsp:nvSpPr>
      <dsp:spPr>
        <a:xfrm>
          <a:off x="749962" y="471"/>
          <a:ext cx="7462977" cy="64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720" tIns="68720" rIns="68720" bIns="68720" numCol="1" spcCol="1270" anchor="ctr" anchorCtr="0">
          <a:noAutofit/>
        </a:bodyPr>
        <a:lstStyle/>
        <a:p>
          <a:pPr marL="0" lvl="0" indent="0" algn="l" defTabSz="711200">
            <a:lnSpc>
              <a:spcPct val="100000"/>
            </a:lnSpc>
            <a:spcBef>
              <a:spcPct val="0"/>
            </a:spcBef>
            <a:spcAft>
              <a:spcPct val="35000"/>
            </a:spcAft>
            <a:buNone/>
          </a:pPr>
          <a:r>
            <a:rPr lang="es-MX" sz="1600" kern="1200" dirty="0"/>
            <a:t>Cada estudiante elabora su propia línea del tiempo integrando los elementos que son solicitados en cada uno de los apartados. </a:t>
          </a:r>
          <a:endParaRPr lang="en-US" sz="1600" kern="1200" dirty="0"/>
        </a:p>
      </dsp:txBody>
      <dsp:txXfrm>
        <a:off x="749962" y="471"/>
        <a:ext cx="7462977" cy="649318"/>
      </dsp:txXfrm>
    </dsp:sp>
    <dsp:sp modelId="{91813C88-93E3-40AB-A5B8-B3DBCFBDDFD3}">
      <dsp:nvSpPr>
        <dsp:cNvPr id="0" name=""/>
        <dsp:cNvSpPr/>
      </dsp:nvSpPr>
      <dsp:spPr>
        <a:xfrm>
          <a:off x="0" y="812119"/>
          <a:ext cx="8212940" cy="6493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5A7A89-CB72-4B11-9464-3D2A9EFC876C}">
      <dsp:nvSpPr>
        <dsp:cNvPr id="0" name=""/>
        <dsp:cNvSpPr/>
      </dsp:nvSpPr>
      <dsp:spPr>
        <a:xfrm>
          <a:off x="196418" y="958216"/>
          <a:ext cx="357125" cy="357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C2ABE9-D89F-4256-9913-E76988A11A02}">
      <dsp:nvSpPr>
        <dsp:cNvPr id="0" name=""/>
        <dsp:cNvSpPr/>
      </dsp:nvSpPr>
      <dsp:spPr>
        <a:xfrm>
          <a:off x="749962" y="812119"/>
          <a:ext cx="7462977" cy="64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720" tIns="68720" rIns="68720" bIns="68720" numCol="1" spcCol="1270" anchor="ctr" anchorCtr="0">
          <a:noAutofit/>
        </a:bodyPr>
        <a:lstStyle/>
        <a:p>
          <a:pPr marL="0" lvl="0" indent="0" algn="l" defTabSz="711200">
            <a:lnSpc>
              <a:spcPct val="100000"/>
            </a:lnSpc>
            <a:spcBef>
              <a:spcPct val="0"/>
            </a:spcBef>
            <a:spcAft>
              <a:spcPct val="35000"/>
            </a:spcAft>
            <a:buNone/>
          </a:pPr>
          <a:r>
            <a:rPr lang="es-MX" sz="1600" kern="1200" dirty="0"/>
            <a:t>MATERIALES: </a:t>
          </a:r>
          <a:endParaRPr lang="en-US" sz="1600" kern="1200" dirty="0"/>
        </a:p>
      </dsp:txBody>
      <dsp:txXfrm>
        <a:off x="749962" y="812119"/>
        <a:ext cx="7462977" cy="649318"/>
      </dsp:txXfrm>
    </dsp:sp>
    <dsp:sp modelId="{E229F17E-5E6B-4130-8BEB-B3AEB84FDF34}">
      <dsp:nvSpPr>
        <dsp:cNvPr id="0" name=""/>
        <dsp:cNvSpPr/>
      </dsp:nvSpPr>
      <dsp:spPr>
        <a:xfrm>
          <a:off x="0" y="1609254"/>
          <a:ext cx="8212940" cy="6493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18287-31C9-44B8-8D95-8369B8FD0274}">
      <dsp:nvSpPr>
        <dsp:cNvPr id="0" name=""/>
        <dsp:cNvSpPr/>
      </dsp:nvSpPr>
      <dsp:spPr>
        <a:xfrm>
          <a:off x="196418" y="1769863"/>
          <a:ext cx="357125" cy="357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F01FFDC-3D7E-4A68-AF9C-341162B11AA9}">
      <dsp:nvSpPr>
        <dsp:cNvPr id="0" name=""/>
        <dsp:cNvSpPr/>
      </dsp:nvSpPr>
      <dsp:spPr>
        <a:xfrm>
          <a:off x="749962" y="1623767"/>
          <a:ext cx="7462977" cy="64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720" tIns="68720" rIns="68720" bIns="68720" numCol="1" spcCol="1270" anchor="ctr" anchorCtr="0">
          <a:noAutofit/>
        </a:bodyPr>
        <a:lstStyle/>
        <a:p>
          <a:pPr marL="0" lvl="0" indent="0" algn="l" defTabSz="711200">
            <a:lnSpc>
              <a:spcPct val="100000"/>
            </a:lnSpc>
            <a:spcBef>
              <a:spcPct val="0"/>
            </a:spcBef>
            <a:spcAft>
              <a:spcPct val="35000"/>
            </a:spcAft>
            <a:buNone/>
          </a:pPr>
          <a:r>
            <a:rPr lang="es-MX" sz="1600" kern="1200" dirty="0"/>
            <a:t>-Hojas de colores. </a:t>
          </a:r>
          <a:endParaRPr lang="en-US" sz="1600" kern="1200" dirty="0"/>
        </a:p>
      </dsp:txBody>
      <dsp:txXfrm>
        <a:off x="749962" y="1623767"/>
        <a:ext cx="7462977" cy="649318"/>
      </dsp:txXfrm>
    </dsp:sp>
    <dsp:sp modelId="{98FC15FF-DFCC-4692-9305-F1161FBC4032}">
      <dsp:nvSpPr>
        <dsp:cNvPr id="0" name=""/>
        <dsp:cNvSpPr/>
      </dsp:nvSpPr>
      <dsp:spPr>
        <a:xfrm>
          <a:off x="0" y="2435414"/>
          <a:ext cx="8212940" cy="6493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003ECA-ABD8-4738-8EF8-5F6CC9778B6C}">
      <dsp:nvSpPr>
        <dsp:cNvPr id="0" name=""/>
        <dsp:cNvSpPr/>
      </dsp:nvSpPr>
      <dsp:spPr>
        <a:xfrm>
          <a:off x="196418" y="2581511"/>
          <a:ext cx="357125" cy="3571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274E01-905C-45FC-82EE-AD9F66E3E92B}">
      <dsp:nvSpPr>
        <dsp:cNvPr id="0" name=""/>
        <dsp:cNvSpPr/>
      </dsp:nvSpPr>
      <dsp:spPr>
        <a:xfrm>
          <a:off x="749962" y="2435414"/>
          <a:ext cx="7462977" cy="64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720" tIns="68720" rIns="68720" bIns="68720" numCol="1" spcCol="1270" anchor="ctr" anchorCtr="0">
          <a:noAutofit/>
        </a:bodyPr>
        <a:lstStyle/>
        <a:p>
          <a:pPr marL="0" lvl="0" indent="0" algn="l" defTabSz="711200">
            <a:lnSpc>
              <a:spcPct val="100000"/>
            </a:lnSpc>
            <a:spcBef>
              <a:spcPct val="0"/>
            </a:spcBef>
            <a:spcAft>
              <a:spcPct val="35000"/>
            </a:spcAft>
            <a:buNone/>
          </a:pPr>
          <a:r>
            <a:rPr lang="es-MX" sz="1600" kern="1200" dirty="0"/>
            <a:t>-Plumones / colores </a:t>
          </a:r>
          <a:endParaRPr lang="en-US" sz="1600" kern="1200" dirty="0"/>
        </a:p>
      </dsp:txBody>
      <dsp:txXfrm>
        <a:off x="749962" y="2435414"/>
        <a:ext cx="7462977" cy="649318"/>
      </dsp:txXfrm>
    </dsp:sp>
    <dsp:sp modelId="{94F15EFE-B1B4-453B-9187-131BDA1A57F2}">
      <dsp:nvSpPr>
        <dsp:cNvPr id="0" name=""/>
        <dsp:cNvSpPr/>
      </dsp:nvSpPr>
      <dsp:spPr>
        <a:xfrm>
          <a:off x="0" y="3232550"/>
          <a:ext cx="8212940" cy="6493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D2E7C4-CA0B-490F-997E-ACD78D231DAD}">
      <dsp:nvSpPr>
        <dsp:cNvPr id="0" name=""/>
        <dsp:cNvSpPr/>
      </dsp:nvSpPr>
      <dsp:spPr>
        <a:xfrm>
          <a:off x="196418" y="3393159"/>
          <a:ext cx="357125" cy="3571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5695B3-6BFB-4CDA-9288-67F058E3062D}">
      <dsp:nvSpPr>
        <dsp:cNvPr id="0" name=""/>
        <dsp:cNvSpPr/>
      </dsp:nvSpPr>
      <dsp:spPr>
        <a:xfrm>
          <a:off x="749962" y="3247062"/>
          <a:ext cx="7462977" cy="64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720" tIns="68720" rIns="68720" bIns="68720" numCol="1" spcCol="1270" anchor="ctr" anchorCtr="0">
          <a:noAutofit/>
        </a:bodyPr>
        <a:lstStyle/>
        <a:p>
          <a:pPr marL="0" lvl="0" indent="0" algn="l" defTabSz="711200">
            <a:lnSpc>
              <a:spcPct val="100000"/>
            </a:lnSpc>
            <a:spcBef>
              <a:spcPct val="0"/>
            </a:spcBef>
            <a:spcAft>
              <a:spcPct val="35000"/>
            </a:spcAft>
            <a:buNone/>
          </a:pPr>
          <a:r>
            <a:rPr lang="es-MX" sz="1600" kern="1200" dirty="0"/>
            <a:t>-Pegamento </a:t>
          </a:r>
          <a:endParaRPr lang="en-US" sz="1600" kern="1200" dirty="0"/>
        </a:p>
      </dsp:txBody>
      <dsp:txXfrm>
        <a:off x="749962" y="3247062"/>
        <a:ext cx="7462977" cy="649318"/>
      </dsp:txXfrm>
    </dsp:sp>
    <dsp:sp modelId="{51283F54-61BB-4E87-A095-ED0F3EE55513}">
      <dsp:nvSpPr>
        <dsp:cNvPr id="0" name=""/>
        <dsp:cNvSpPr/>
      </dsp:nvSpPr>
      <dsp:spPr>
        <a:xfrm>
          <a:off x="0" y="4058710"/>
          <a:ext cx="8212940" cy="6493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E01A61-4825-499D-9DB2-CC106473D787}">
      <dsp:nvSpPr>
        <dsp:cNvPr id="0" name=""/>
        <dsp:cNvSpPr/>
      </dsp:nvSpPr>
      <dsp:spPr>
        <a:xfrm>
          <a:off x="196418" y="4204806"/>
          <a:ext cx="357125" cy="3571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237C0F-83F1-49E6-A02E-590044F416C1}">
      <dsp:nvSpPr>
        <dsp:cNvPr id="0" name=""/>
        <dsp:cNvSpPr/>
      </dsp:nvSpPr>
      <dsp:spPr>
        <a:xfrm>
          <a:off x="749962" y="4058710"/>
          <a:ext cx="7462977" cy="64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720" tIns="68720" rIns="68720" bIns="68720" numCol="1" spcCol="1270" anchor="ctr" anchorCtr="0">
          <a:noAutofit/>
        </a:bodyPr>
        <a:lstStyle/>
        <a:p>
          <a:pPr marL="0" lvl="0" indent="0" algn="l" defTabSz="711200">
            <a:lnSpc>
              <a:spcPct val="100000"/>
            </a:lnSpc>
            <a:spcBef>
              <a:spcPct val="0"/>
            </a:spcBef>
            <a:spcAft>
              <a:spcPct val="35000"/>
            </a:spcAft>
            <a:buNone/>
          </a:pPr>
          <a:r>
            <a:rPr lang="es-MX" sz="1600" kern="1200" dirty="0"/>
            <a:t>-Imágenes relacionadas con el tema de salud que se incluya en cada </a:t>
          </a:r>
          <a:r>
            <a:rPr lang="es-MX" sz="1600" kern="1200" dirty="0" err="1"/>
            <a:t>epoca</a:t>
          </a:r>
          <a:r>
            <a:rPr lang="es-MX" sz="1600" kern="1200" dirty="0"/>
            <a:t> / dibujos bien elaborados e ilustrados </a:t>
          </a:r>
          <a:endParaRPr lang="en-US" sz="1600" kern="1200" dirty="0"/>
        </a:p>
      </dsp:txBody>
      <dsp:txXfrm>
        <a:off x="749962" y="4058710"/>
        <a:ext cx="7462977" cy="649318"/>
      </dsp:txXfrm>
    </dsp:sp>
    <dsp:sp modelId="{C3CF8254-64AC-4AFE-BA8F-4EE97C608940}">
      <dsp:nvSpPr>
        <dsp:cNvPr id="0" name=""/>
        <dsp:cNvSpPr/>
      </dsp:nvSpPr>
      <dsp:spPr>
        <a:xfrm>
          <a:off x="0" y="4870358"/>
          <a:ext cx="8212940" cy="6493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B1211-C3B9-42C1-8693-90F772074C82}">
      <dsp:nvSpPr>
        <dsp:cNvPr id="0" name=""/>
        <dsp:cNvSpPr/>
      </dsp:nvSpPr>
      <dsp:spPr>
        <a:xfrm>
          <a:off x="196418" y="5016454"/>
          <a:ext cx="357125" cy="35712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7C3F6D6-82C6-4A01-9401-6C25B2E4BCFE}">
      <dsp:nvSpPr>
        <dsp:cNvPr id="0" name=""/>
        <dsp:cNvSpPr/>
      </dsp:nvSpPr>
      <dsp:spPr>
        <a:xfrm>
          <a:off x="749962" y="4870358"/>
          <a:ext cx="7462977" cy="649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720" tIns="68720" rIns="68720" bIns="68720" numCol="1" spcCol="1270" anchor="ctr" anchorCtr="0">
          <a:noAutofit/>
        </a:bodyPr>
        <a:lstStyle/>
        <a:p>
          <a:pPr marL="0" lvl="0" indent="0" algn="l" defTabSz="711200">
            <a:lnSpc>
              <a:spcPct val="100000"/>
            </a:lnSpc>
            <a:spcBef>
              <a:spcPct val="0"/>
            </a:spcBef>
            <a:spcAft>
              <a:spcPct val="35000"/>
            </a:spcAft>
            <a:buNone/>
          </a:pPr>
          <a:r>
            <a:rPr lang="es-MX" sz="1600" kern="1200"/>
            <a:t>- Letra legible, La limpieza, organización y creatividad son IMPORTANTES para obtener el porcentaje total de tu trabajo. </a:t>
          </a:r>
          <a:endParaRPr lang="en-US" sz="1600" kern="1200"/>
        </a:p>
      </dsp:txBody>
      <dsp:txXfrm>
        <a:off x="749962" y="4870358"/>
        <a:ext cx="7462977" cy="64931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9F132-FC42-41BF-9F4A-1268A0F65F68}" type="datetimeFigureOut">
              <a:rPr lang="es-MX" smtClean="0"/>
              <a:t>29/01/2025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D4742-0668-45F7-8B29-63F61CE85FE9}" type="slidenum">
              <a:rPr lang="es-MX" smtClean="0"/>
              <a:t>‹Nº›</a:t>
            </a:fld>
            <a:endParaRPr lang="es-MX"/>
          </a:p>
        </p:txBody>
      </p:sp>
    </p:spTree>
    <p:extLst>
      <p:ext uri="{BB962C8B-B14F-4D97-AF65-F5344CB8AC3E}">
        <p14:creationId xmlns:p14="http://schemas.microsoft.com/office/powerpoint/2010/main" val="3613005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F1D4742-0668-45F7-8B29-63F61CE85FE9}" type="slidenum">
              <a:rPr lang="es-MX" smtClean="0"/>
              <a:t>25</a:t>
            </a:fld>
            <a:endParaRPr lang="es-MX"/>
          </a:p>
        </p:txBody>
      </p:sp>
    </p:spTree>
    <p:extLst>
      <p:ext uri="{BB962C8B-B14F-4D97-AF65-F5344CB8AC3E}">
        <p14:creationId xmlns:p14="http://schemas.microsoft.com/office/powerpoint/2010/main" val="3808723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198543697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D291B17-9318-49DB-B28B-6E5994AE9581}" type="datetime1">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12842209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D291B17-9318-49DB-B28B-6E5994AE9581}" type="datetime1">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A98EE3D-8CD1-4C3F-BD1C-C98C9596463C}" type="slidenum">
              <a:rPr lang="en-US" smtClean="0"/>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1066328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ED291B17-9318-49DB-B28B-6E5994AE9581}" type="datetime1">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124184768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ED291B17-9318-49DB-B28B-6E5994AE9581}" type="datetime1">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98EE3D-8CD1-4C3F-BD1C-C98C9596463C}" type="slidenum">
              <a:rPr lang="en-US" smtClean="0"/>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865688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ED291B17-9318-49DB-B28B-6E5994AE9581}" type="datetime1">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3818533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67446993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2788834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144568200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D291B17-9318-49DB-B28B-6E5994AE9581}" type="datetime1">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138512938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402584184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1/29/2025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64657443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D291B17-9318-49DB-B28B-6E5994AE9581}" type="datetime1">
              <a:rPr lang="en-US" smtClean="0"/>
              <a:t>1/29/2025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3695240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91B17-9318-49DB-B28B-6E5994AE9581}" type="datetime1">
              <a:rPr lang="en-US" smtClean="0"/>
              <a:t>1/29/2025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152175110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D291B17-9318-49DB-B28B-6E5994AE9581}" type="datetime1">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76890990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D291B17-9318-49DB-B28B-6E5994AE9581}" type="datetime1">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92715742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D291B17-9318-49DB-B28B-6E5994AE9581}" type="datetime1">
              <a:rPr lang="en-US" smtClean="0"/>
              <a:t>1/29/2025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07813095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hf sldNum="0"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ídeo 3" descr="Personas levantando sus manos">
            <a:extLst>
              <a:ext uri="{FF2B5EF4-FFF2-40B4-BE49-F238E27FC236}">
                <a16:creationId xmlns:a16="http://schemas.microsoft.com/office/drawing/2014/main" id="{A7DC66FB-B0DF-EADA-2153-4CD1CA2F59A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10" r="1" b="75"/>
          <a:stretch/>
        </p:blipFill>
        <p:spPr>
          <a:xfrm>
            <a:off x="-2" y="10"/>
            <a:ext cx="12192002" cy="6857990"/>
          </a:xfrm>
          <a:prstGeom prst="rect">
            <a:avLst/>
          </a:prstGeom>
        </p:spPr>
      </p:pic>
      <p:sp>
        <p:nvSpPr>
          <p:cNvPr id="2" name="Título 1">
            <a:extLst>
              <a:ext uri="{FF2B5EF4-FFF2-40B4-BE49-F238E27FC236}">
                <a16:creationId xmlns:a16="http://schemas.microsoft.com/office/drawing/2014/main" id="{B154A6BE-74CF-833B-CC7C-2CFCDD869DD2}"/>
              </a:ext>
            </a:extLst>
          </p:cNvPr>
          <p:cNvSpPr>
            <a:spLocks noGrp="1"/>
          </p:cNvSpPr>
          <p:nvPr>
            <p:ph type="ctrTitle"/>
          </p:nvPr>
        </p:nvSpPr>
        <p:spPr>
          <a:xfrm>
            <a:off x="6975566" y="1122363"/>
            <a:ext cx="4896394" cy="2807208"/>
          </a:xfrm>
        </p:spPr>
        <p:txBody>
          <a:bodyPr anchor="b">
            <a:normAutofit/>
          </a:bodyPr>
          <a:lstStyle/>
          <a:p>
            <a:r>
              <a:rPr lang="es-MX" sz="3200" dirty="0">
                <a:solidFill>
                  <a:schemeClr val="bg1"/>
                </a:solidFill>
              </a:rPr>
              <a:t>PROMOCIÓN DE LA SALUD </a:t>
            </a:r>
          </a:p>
        </p:txBody>
      </p:sp>
      <p:sp>
        <p:nvSpPr>
          <p:cNvPr id="3" name="Subtítulo 2">
            <a:extLst>
              <a:ext uri="{FF2B5EF4-FFF2-40B4-BE49-F238E27FC236}">
                <a16:creationId xmlns:a16="http://schemas.microsoft.com/office/drawing/2014/main" id="{B1D8DC8D-CE33-8124-5A6C-CF2EEADD9E40}"/>
              </a:ext>
            </a:extLst>
          </p:cNvPr>
          <p:cNvSpPr>
            <a:spLocks noGrp="1"/>
          </p:cNvSpPr>
          <p:nvPr>
            <p:ph type="subTitle" idx="1"/>
          </p:nvPr>
        </p:nvSpPr>
        <p:spPr>
          <a:xfrm>
            <a:off x="7289073" y="4789715"/>
            <a:ext cx="4687389" cy="1208141"/>
          </a:xfrm>
        </p:spPr>
        <p:txBody>
          <a:bodyPr>
            <a:normAutofit fontScale="92500"/>
          </a:bodyPr>
          <a:lstStyle/>
          <a:p>
            <a:r>
              <a:rPr lang="es-MX" dirty="0">
                <a:solidFill>
                  <a:schemeClr val="bg1"/>
                </a:solidFill>
              </a:rPr>
              <a:t> </a:t>
            </a:r>
          </a:p>
          <a:p>
            <a:r>
              <a:rPr lang="es-MX" dirty="0">
                <a:solidFill>
                  <a:schemeClr val="bg1"/>
                </a:solidFill>
              </a:rPr>
              <a:t>					</a:t>
            </a:r>
            <a:r>
              <a:rPr lang="es-MX" sz="3200" dirty="0">
                <a:solidFill>
                  <a:schemeClr val="bg1"/>
                </a:solidFill>
              </a:rPr>
              <a:t>VI SEMESTRE </a:t>
            </a:r>
          </a:p>
        </p:txBody>
      </p:sp>
    </p:spTree>
    <p:extLst>
      <p:ext uri="{BB962C8B-B14F-4D97-AF65-F5344CB8AC3E}">
        <p14:creationId xmlns:p14="http://schemas.microsoft.com/office/powerpoint/2010/main" val="245287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C044D9-31AE-2CD7-8642-04E74DDE8A83}"/>
              </a:ext>
            </a:extLst>
          </p:cNvPr>
          <p:cNvSpPr>
            <a:spLocks noGrp="1"/>
          </p:cNvSpPr>
          <p:nvPr>
            <p:ph type="title"/>
          </p:nvPr>
        </p:nvSpPr>
        <p:spPr>
          <a:xfrm>
            <a:off x="446534" y="1037967"/>
            <a:ext cx="3353786" cy="4709131"/>
          </a:xfrm>
        </p:spPr>
        <p:txBody>
          <a:bodyPr anchor="ctr">
            <a:normAutofit/>
          </a:bodyPr>
          <a:lstStyle/>
          <a:p>
            <a:pPr algn="ctr"/>
            <a:r>
              <a:rPr lang="es-MX" b="1" dirty="0">
                <a:solidFill>
                  <a:schemeClr val="bg1">
                    <a:lumMod val="85000"/>
                    <a:lumOff val="15000"/>
                  </a:schemeClr>
                </a:solidFill>
              </a:rPr>
              <a:t>RETOS Y PERSPECTIVAS DE LA PROMOCIÓN DE LA SALUD </a:t>
            </a:r>
            <a:br>
              <a:rPr lang="es-MX" b="1" dirty="0">
                <a:solidFill>
                  <a:schemeClr val="bg1">
                    <a:lumMod val="85000"/>
                    <a:lumOff val="15000"/>
                  </a:schemeClr>
                </a:solidFill>
              </a:rPr>
            </a:br>
            <a:r>
              <a:rPr lang="es-MX" b="1" dirty="0">
                <a:solidFill>
                  <a:schemeClr val="bg1">
                    <a:lumMod val="85000"/>
                    <a:lumOff val="15000"/>
                  </a:schemeClr>
                </a:solidFill>
              </a:rPr>
              <a:t>EN MÉXICO </a:t>
            </a:r>
          </a:p>
        </p:txBody>
      </p:sp>
      <p:graphicFrame>
        <p:nvGraphicFramePr>
          <p:cNvPr id="5" name="Marcador de contenido 2">
            <a:extLst>
              <a:ext uri="{FF2B5EF4-FFF2-40B4-BE49-F238E27FC236}">
                <a16:creationId xmlns:a16="http://schemas.microsoft.com/office/drawing/2014/main" id="{8EF41637-F032-F521-6AFF-5421600EAF44}"/>
              </a:ext>
            </a:extLst>
          </p:cNvPr>
          <p:cNvGraphicFramePr>
            <a:graphicFrameLocks noGrp="1"/>
          </p:cNvGraphicFramePr>
          <p:nvPr>
            <p:ph idx="1"/>
            <p:extLst>
              <p:ext uri="{D42A27DB-BD31-4B8C-83A1-F6EECF244321}">
                <p14:modId xmlns:p14="http://schemas.microsoft.com/office/powerpoint/2010/main" val="659582394"/>
              </p:ext>
            </p:extLst>
          </p:nvPr>
        </p:nvGraphicFramePr>
        <p:xfrm>
          <a:off x="4598438" y="1207783"/>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4094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ancartas de diferentes colores">
            <a:extLst>
              <a:ext uri="{FF2B5EF4-FFF2-40B4-BE49-F238E27FC236}">
                <a16:creationId xmlns:a16="http://schemas.microsoft.com/office/drawing/2014/main" id="{7AC4010D-1226-8383-86D3-6B0183DB90EC}"/>
              </a:ext>
            </a:extLst>
          </p:cNvPr>
          <p:cNvPicPr>
            <a:picLocks noChangeAspect="1"/>
          </p:cNvPicPr>
          <p:nvPr/>
        </p:nvPicPr>
        <p:blipFill>
          <a:blip r:embed="rId2"/>
          <a:srcRect t="10958" b="4455"/>
          <a:stretch/>
        </p:blipFill>
        <p:spPr>
          <a:xfrm>
            <a:off x="-3047" y="10"/>
            <a:ext cx="12191999" cy="6857990"/>
          </a:xfrm>
          <a:prstGeom prst="rect">
            <a:avLst/>
          </a:prstGeom>
        </p:spPr>
      </p:pic>
      <p:sp>
        <p:nvSpPr>
          <p:cNvPr id="2" name="Título 1">
            <a:extLst>
              <a:ext uri="{FF2B5EF4-FFF2-40B4-BE49-F238E27FC236}">
                <a16:creationId xmlns:a16="http://schemas.microsoft.com/office/drawing/2014/main" id="{FC3A1CC1-6860-8A55-DDE7-E4ADAEDBC1D6}"/>
              </a:ext>
            </a:extLst>
          </p:cNvPr>
          <p:cNvSpPr>
            <a:spLocks noGrp="1"/>
          </p:cNvSpPr>
          <p:nvPr>
            <p:ph type="title"/>
          </p:nvPr>
        </p:nvSpPr>
        <p:spPr>
          <a:xfrm>
            <a:off x="318686" y="1130533"/>
            <a:ext cx="11548532" cy="4198700"/>
          </a:xfrm>
        </p:spPr>
        <p:txBody>
          <a:bodyPr vert="horz" lIns="91440" tIns="45720" rIns="91440" bIns="45720" rtlCol="0" anchor="t">
            <a:normAutofit fontScale="90000"/>
          </a:bodyPr>
          <a:lstStyle/>
          <a:p>
            <a:pPr algn="ctr"/>
            <a:r>
              <a:rPr lang="en-US" sz="7200" dirty="0">
                <a:solidFill>
                  <a:schemeClr val="bg1"/>
                </a:solidFill>
              </a:rPr>
              <a:t>LÍNEA DEL </a:t>
            </a:r>
            <a:r>
              <a:rPr lang="en-US" sz="7200" dirty="0" err="1">
                <a:solidFill>
                  <a:schemeClr val="bg1"/>
                </a:solidFill>
              </a:rPr>
              <a:t>TIEMPO</a:t>
            </a:r>
            <a:r>
              <a:rPr lang="en-US" sz="7200" dirty="0">
                <a:solidFill>
                  <a:schemeClr val="bg1"/>
                </a:solidFill>
              </a:rPr>
              <a:t> </a:t>
            </a:r>
            <a:br>
              <a:rPr lang="en-US" sz="7200" dirty="0">
                <a:solidFill>
                  <a:schemeClr val="bg1"/>
                </a:solidFill>
              </a:rPr>
            </a:br>
            <a:r>
              <a:rPr lang="en-US" sz="7200" dirty="0">
                <a:solidFill>
                  <a:schemeClr val="bg1"/>
                </a:solidFill>
              </a:rPr>
              <a:t>LA HISTORIA DE LA SALUD EN MÉXICO</a:t>
            </a:r>
            <a:br>
              <a:rPr lang="en-US" sz="7200" dirty="0">
                <a:solidFill>
                  <a:schemeClr val="bg1"/>
                </a:solidFill>
              </a:rPr>
            </a:br>
            <a:r>
              <a:rPr lang="en-US" sz="7200" dirty="0" err="1">
                <a:solidFill>
                  <a:schemeClr val="bg1"/>
                </a:solidFill>
              </a:rPr>
              <a:t>APORTES</a:t>
            </a:r>
            <a:r>
              <a:rPr lang="en-US" sz="7200" dirty="0">
                <a:solidFill>
                  <a:schemeClr val="bg1"/>
                </a:solidFill>
              </a:rPr>
              <a:t>, </a:t>
            </a:r>
            <a:r>
              <a:rPr lang="en-US" sz="7200" dirty="0" err="1">
                <a:solidFill>
                  <a:schemeClr val="bg1"/>
                </a:solidFill>
              </a:rPr>
              <a:t>RETOS</a:t>
            </a:r>
            <a:r>
              <a:rPr lang="en-US" sz="7200" dirty="0">
                <a:solidFill>
                  <a:schemeClr val="bg1"/>
                </a:solidFill>
              </a:rPr>
              <a:t> Y MÁS </a:t>
            </a:r>
          </a:p>
        </p:txBody>
      </p:sp>
    </p:spTree>
    <p:extLst>
      <p:ext uri="{BB962C8B-B14F-4D97-AF65-F5344CB8AC3E}">
        <p14:creationId xmlns:p14="http://schemas.microsoft.com/office/powerpoint/2010/main" val="414312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6199C0-4F91-2CC3-208D-471C15A2C1FB}"/>
              </a:ext>
            </a:extLst>
          </p:cNvPr>
          <p:cNvSpPr>
            <a:spLocks noGrp="1"/>
          </p:cNvSpPr>
          <p:nvPr>
            <p:ph type="title"/>
          </p:nvPr>
        </p:nvSpPr>
        <p:spPr>
          <a:xfrm>
            <a:off x="328216" y="855087"/>
            <a:ext cx="3082249" cy="4709131"/>
          </a:xfrm>
        </p:spPr>
        <p:txBody>
          <a:bodyPr anchor="ctr">
            <a:normAutofit/>
          </a:bodyPr>
          <a:lstStyle/>
          <a:p>
            <a:r>
              <a:rPr lang="es-MX" sz="3200" b="1" dirty="0" err="1">
                <a:solidFill>
                  <a:schemeClr val="bg1">
                    <a:lumMod val="85000"/>
                    <a:lumOff val="15000"/>
                  </a:schemeClr>
                </a:solidFill>
              </a:rPr>
              <a:t>INSTRUCCIOES</a:t>
            </a:r>
            <a:endParaRPr lang="es-MX" sz="3200" b="1" dirty="0">
              <a:solidFill>
                <a:schemeClr val="bg1">
                  <a:lumMod val="85000"/>
                  <a:lumOff val="15000"/>
                </a:schemeClr>
              </a:solidFill>
            </a:endParaRPr>
          </a:p>
        </p:txBody>
      </p:sp>
      <p:graphicFrame>
        <p:nvGraphicFramePr>
          <p:cNvPr id="5" name="Marcador de contenido 2">
            <a:extLst>
              <a:ext uri="{FF2B5EF4-FFF2-40B4-BE49-F238E27FC236}">
                <a16:creationId xmlns:a16="http://schemas.microsoft.com/office/drawing/2014/main" id="{3C546FA7-EB76-34C1-183B-4E0B7F04E31E}"/>
              </a:ext>
            </a:extLst>
          </p:cNvPr>
          <p:cNvGraphicFramePr>
            <a:graphicFrameLocks noGrp="1"/>
          </p:cNvGraphicFramePr>
          <p:nvPr>
            <p:ph idx="1"/>
            <p:extLst>
              <p:ext uri="{D42A27DB-BD31-4B8C-83A1-F6EECF244321}">
                <p14:modId xmlns:p14="http://schemas.microsoft.com/office/powerpoint/2010/main" val="3835261950"/>
              </p:ext>
            </p:extLst>
          </p:nvPr>
        </p:nvGraphicFramePr>
        <p:xfrm>
          <a:off x="3526971" y="723899"/>
          <a:ext cx="8212940" cy="5520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669474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Qué es la salud integral? | UE Perú">
            <a:extLst>
              <a:ext uri="{FF2B5EF4-FFF2-40B4-BE49-F238E27FC236}">
                <a16:creationId xmlns:a16="http://schemas.microsoft.com/office/drawing/2014/main" id="{2212F613-9BCA-F980-438F-B4E9AFF74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54" r="-2" b="-2"/>
          <a:stretch/>
        </p:blipFill>
        <p:spPr bwMode="auto">
          <a:xfrm>
            <a:off x="446532" y="641102"/>
            <a:ext cx="7497731" cy="34659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é es la Salud: Concepto y Significado - Enciclopedia Significados">
            <a:extLst>
              <a:ext uri="{FF2B5EF4-FFF2-40B4-BE49-F238E27FC236}">
                <a16:creationId xmlns:a16="http://schemas.microsoft.com/office/drawing/2014/main" id="{0570A2FC-5659-86A7-A9B2-F57E4A0A2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90" r="1" b="5542"/>
          <a:stretch/>
        </p:blipFill>
        <p:spPr bwMode="auto">
          <a:xfrm>
            <a:off x="8036240" y="641102"/>
            <a:ext cx="3702435" cy="346590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D2D07076-7B08-CAB2-EB3C-65BAB549151C}"/>
              </a:ext>
            </a:extLst>
          </p:cNvPr>
          <p:cNvSpPr>
            <a:spLocks noGrp="1"/>
          </p:cNvSpPr>
          <p:nvPr>
            <p:ph type="title"/>
          </p:nvPr>
        </p:nvSpPr>
        <p:spPr>
          <a:xfrm>
            <a:off x="581191" y="4334837"/>
            <a:ext cx="10993549" cy="1140874"/>
          </a:xfrm>
        </p:spPr>
        <p:txBody>
          <a:bodyPr vert="horz" lIns="91440" tIns="45720" rIns="91440" bIns="45720" rtlCol="0" anchor="b">
            <a:normAutofit fontScale="90000"/>
          </a:bodyPr>
          <a:lstStyle/>
          <a:p>
            <a:r>
              <a:rPr lang="en-US" sz="3600">
                <a:solidFill>
                  <a:srgbClr val="FFFFFF"/>
                </a:solidFill>
              </a:rPr>
              <a:t>APARTADO 1 </a:t>
            </a:r>
            <a:br>
              <a:rPr lang="en-US" sz="3600">
                <a:solidFill>
                  <a:srgbClr val="FFFFFF"/>
                </a:solidFill>
              </a:rPr>
            </a:br>
            <a:endParaRPr lang="en-US" sz="3600">
              <a:solidFill>
                <a:srgbClr val="FFFFFF"/>
              </a:solidFill>
            </a:endParaRPr>
          </a:p>
        </p:txBody>
      </p:sp>
      <p:sp>
        <p:nvSpPr>
          <p:cNvPr id="3" name="Marcador de contenido 2">
            <a:extLst>
              <a:ext uri="{FF2B5EF4-FFF2-40B4-BE49-F238E27FC236}">
                <a16:creationId xmlns:a16="http://schemas.microsoft.com/office/drawing/2014/main" id="{064DA749-28E4-ED87-2EC1-F2BC1A140102}"/>
              </a:ext>
            </a:extLst>
          </p:cNvPr>
          <p:cNvSpPr>
            <a:spLocks noGrp="1"/>
          </p:cNvSpPr>
          <p:nvPr>
            <p:ph idx="1"/>
          </p:nvPr>
        </p:nvSpPr>
        <p:spPr>
          <a:xfrm>
            <a:off x="581194" y="4925160"/>
            <a:ext cx="10993546" cy="1291738"/>
          </a:xfrm>
        </p:spPr>
        <p:txBody>
          <a:bodyPr vert="horz" lIns="91440" tIns="45720" rIns="91440" bIns="45720" rtlCol="0" anchor="t">
            <a:noAutofit/>
          </a:bodyPr>
          <a:lstStyle/>
          <a:p>
            <a:pPr marL="0" indent="0">
              <a:lnSpc>
                <a:spcPct val="100000"/>
              </a:lnSpc>
              <a:buNone/>
            </a:pPr>
            <a:r>
              <a:rPr lang="en-US" sz="2000" cap="all" dirty="0" err="1">
                <a:solidFill>
                  <a:schemeClr val="tx1">
                    <a:alpha val="75000"/>
                  </a:schemeClr>
                </a:solidFill>
              </a:rPr>
              <a:t>PORTADA</a:t>
            </a:r>
            <a:r>
              <a:rPr lang="en-US" sz="2000" cap="all" dirty="0">
                <a:solidFill>
                  <a:schemeClr val="tx1">
                    <a:alpha val="75000"/>
                  </a:schemeClr>
                </a:solidFill>
              </a:rPr>
              <a:t> </a:t>
            </a:r>
            <a:br>
              <a:rPr lang="en-US" sz="2000" cap="all" dirty="0">
                <a:solidFill>
                  <a:schemeClr val="tx1">
                    <a:alpha val="75000"/>
                  </a:schemeClr>
                </a:solidFill>
              </a:rPr>
            </a:br>
            <a:r>
              <a:rPr lang="en-US" sz="2000" cap="all" dirty="0" err="1">
                <a:solidFill>
                  <a:schemeClr val="tx1">
                    <a:alpha val="75000"/>
                  </a:schemeClr>
                </a:solidFill>
              </a:rPr>
              <a:t>NOMBRE</a:t>
            </a:r>
            <a:r>
              <a:rPr lang="en-US" sz="2000" cap="all" dirty="0">
                <a:solidFill>
                  <a:schemeClr val="tx1">
                    <a:alpha val="75000"/>
                  </a:schemeClr>
                </a:solidFill>
              </a:rPr>
              <a:t>: HISTORIA DE  LA SALUD EN MÉXICO </a:t>
            </a:r>
            <a:br>
              <a:rPr lang="en-US" sz="2000" cap="all" dirty="0">
                <a:solidFill>
                  <a:schemeClr val="tx1">
                    <a:alpha val="75000"/>
                  </a:schemeClr>
                </a:solidFill>
              </a:rPr>
            </a:br>
            <a:r>
              <a:rPr lang="en-US" sz="2000" cap="all" dirty="0">
                <a:solidFill>
                  <a:schemeClr val="tx1">
                    <a:alpha val="75000"/>
                  </a:schemeClr>
                </a:solidFill>
              </a:rPr>
              <a:t>(IMAGEN </a:t>
            </a:r>
            <a:r>
              <a:rPr lang="en-US" sz="2000" cap="all" dirty="0" err="1">
                <a:solidFill>
                  <a:schemeClr val="tx1">
                    <a:alpha val="75000"/>
                  </a:schemeClr>
                </a:solidFill>
              </a:rPr>
              <a:t>REPRESENTATIVA</a:t>
            </a:r>
            <a:r>
              <a:rPr lang="en-US" sz="2000" cap="all" dirty="0">
                <a:solidFill>
                  <a:schemeClr val="tx1">
                    <a:alpha val="75000"/>
                  </a:schemeClr>
                </a:solidFill>
              </a:rPr>
              <a:t>) </a:t>
            </a:r>
          </a:p>
        </p:txBody>
      </p:sp>
    </p:spTree>
    <p:extLst>
      <p:ext uri="{BB962C8B-B14F-4D97-AF65-F5344CB8AC3E}">
        <p14:creationId xmlns:p14="http://schemas.microsoft.com/office/powerpoint/2010/main" val="199778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3B57C3-A50A-A169-B926-AA63D4E6CB49}"/>
              </a:ext>
            </a:extLst>
          </p:cNvPr>
          <p:cNvSpPr>
            <a:spLocks noGrp="1"/>
          </p:cNvSpPr>
          <p:nvPr>
            <p:ph type="title"/>
          </p:nvPr>
        </p:nvSpPr>
        <p:spPr>
          <a:xfrm>
            <a:off x="529493" y="1359242"/>
            <a:ext cx="11133013" cy="4782065"/>
          </a:xfrm>
        </p:spPr>
        <p:txBody>
          <a:bodyPr>
            <a:normAutofit fontScale="90000"/>
          </a:bodyPr>
          <a:lstStyle/>
          <a:p>
            <a:r>
              <a:rPr lang="es-MX" dirty="0"/>
              <a:t>A partir de los siguientes apartados, se debe integrar;</a:t>
            </a:r>
            <a:br>
              <a:rPr lang="es-MX" dirty="0"/>
            </a:br>
            <a:br>
              <a:rPr lang="es-MX" dirty="0"/>
            </a:br>
            <a:r>
              <a:rPr lang="es-MX" dirty="0"/>
              <a:t>- ASIGNAR UN COLOR DE HOJA </a:t>
            </a:r>
            <a:br>
              <a:rPr lang="es-MX" dirty="0"/>
            </a:br>
            <a:br>
              <a:rPr lang="es-MX" dirty="0"/>
            </a:br>
            <a:r>
              <a:rPr lang="es-MX" dirty="0"/>
              <a:t>-nombre de época / fecha </a:t>
            </a:r>
            <a:br>
              <a:rPr lang="es-MX" dirty="0"/>
            </a:br>
            <a:br>
              <a:rPr lang="es-MX" dirty="0"/>
            </a:br>
            <a:r>
              <a:rPr lang="es-MX" dirty="0"/>
              <a:t>-explicación de los avances y/o formas de atender la salud </a:t>
            </a:r>
            <a:br>
              <a:rPr lang="es-MX" dirty="0"/>
            </a:br>
            <a:br>
              <a:rPr lang="es-MX" dirty="0"/>
            </a:br>
            <a:r>
              <a:rPr lang="es-MX" dirty="0"/>
              <a:t>-2 – 3 imágenes representativas a lo que se esta abordando </a:t>
            </a:r>
            <a:br>
              <a:rPr lang="es-MX" dirty="0"/>
            </a:br>
            <a:br>
              <a:rPr lang="es-MX" dirty="0"/>
            </a:br>
            <a:r>
              <a:rPr lang="es-MX" dirty="0"/>
              <a:t>-creatividad- limpieza y claridad en letra </a:t>
            </a:r>
            <a:br>
              <a:rPr lang="es-MX" dirty="0"/>
            </a:br>
            <a:endParaRPr lang="es-MX" dirty="0"/>
          </a:p>
        </p:txBody>
      </p:sp>
    </p:spTree>
    <p:extLst>
      <p:ext uri="{BB962C8B-B14F-4D97-AF65-F5344CB8AC3E}">
        <p14:creationId xmlns:p14="http://schemas.microsoft.com/office/powerpoint/2010/main" val="2032285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975063-3BF1-4EE0-99C9-C45B0FE7AB01}"/>
              </a:ext>
            </a:extLst>
          </p:cNvPr>
          <p:cNvSpPr>
            <a:spLocks noGrp="1"/>
          </p:cNvSpPr>
          <p:nvPr>
            <p:ph type="title"/>
          </p:nvPr>
        </p:nvSpPr>
        <p:spPr/>
        <p:txBody>
          <a:bodyPr/>
          <a:lstStyle/>
          <a:p>
            <a:pPr algn="ctr"/>
            <a:r>
              <a:rPr lang="es-MX" dirty="0"/>
              <a:t>Ejemplo </a:t>
            </a:r>
          </a:p>
        </p:txBody>
      </p:sp>
      <p:sp>
        <p:nvSpPr>
          <p:cNvPr id="6" name="CuadroTexto 5">
            <a:extLst>
              <a:ext uri="{FF2B5EF4-FFF2-40B4-BE49-F238E27FC236}">
                <a16:creationId xmlns:a16="http://schemas.microsoft.com/office/drawing/2014/main" id="{9E9DF31F-AE6C-B428-1FB9-80B446A9CCF2}"/>
              </a:ext>
            </a:extLst>
          </p:cNvPr>
          <p:cNvSpPr txBox="1"/>
          <p:nvPr/>
        </p:nvSpPr>
        <p:spPr>
          <a:xfrm>
            <a:off x="5702160" y="2179837"/>
            <a:ext cx="5908648" cy="2893100"/>
          </a:xfrm>
          <a:prstGeom prst="rect">
            <a:avLst/>
          </a:prstGeom>
          <a:noFill/>
        </p:spPr>
        <p:txBody>
          <a:bodyPr wrap="square" rtlCol="0">
            <a:spAutoFit/>
          </a:bodyPr>
          <a:lstStyle/>
          <a:p>
            <a:pPr algn="ctr"/>
            <a:r>
              <a:rPr lang="es-MX" sz="2800" dirty="0"/>
              <a:t>ÉPOCA PREHISPÁNICA </a:t>
            </a:r>
          </a:p>
          <a:p>
            <a:pPr algn="ctr"/>
            <a:endParaRPr lang="es-MX" sz="2800" dirty="0"/>
          </a:p>
          <a:p>
            <a:pPr algn="just"/>
            <a:r>
              <a:rPr lang="es-MX" dirty="0"/>
              <a:t>Antes de la llegada de los españoles los conocimientos por la civilización mesoamericana eran basados en la herbolaria, rituales y prácticas de curación espiritual. </a:t>
            </a:r>
          </a:p>
          <a:p>
            <a:pPr algn="r"/>
            <a:r>
              <a:rPr lang="es-MX" dirty="0"/>
              <a:t>Las practicas quirúrgicas eran rudimentarias. </a:t>
            </a:r>
          </a:p>
          <a:p>
            <a:pPr algn="r"/>
            <a:r>
              <a:rPr lang="es-MX" dirty="0"/>
              <a:t>Algunas plantas utilizadas era copal, tabaco y copal. </a:t>
            </a:r>
          </a:p>
          <a:p>
            <a:pPr algn="ctr"/>
            <a:endParaRPr lang="es-MX" dirty="0"/>
          </a:p>
        </p:txBody>
      </p:sp>
      <p:pic>
        <p:nvPicPr>
          <p:cNvPr id="1026" name="Picture 2" descr="🌿¿Qué es la Herbolaria?🌿 [Fácil y Rápido] | BIOLOGÍA | - YouTube">
            <a:extLst>
              <a:ext uri="{FF2B5EF4-FFF2-40B4-BE49-F238E27FC236}">
                <a16:creationId xmlns:a16="http://schemas.microsoft.com/office/drawing/2014/main" id="{D63524AD-2B21-D0DA-9352-EBCD8DC97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168" y="105973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DICINA PREHISPÁNICA, LEGADO DE SALUD | kuali">
            <a:extLst>
              <a:ext uri="{FF2B5EF4-FFF2-40B4-BE49-F238E27FC236}">
                <a16:creationId xmlns:a16="http://schemas.microsoft.com/office/drawing/2014/main" id="{56227ED0-4F4D-EDC4-D737-FB8087E10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20" y="2860596"/>
            <a:ext cx="28575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antas medicinales prehispánicas, ¿para qué servían?">
            <a:extLst>
              <a:ext uri="{FF2B5EF4-FFF2-40B4-BE49-F238E27FC236}">
                <a16:creationId xmlns:a16="http://schemas.microsoft.com/office/drawing/2014/main" id="{A8F7BB31-CF50-321E-8D7F-639DF92CF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420" y="4887101"/>
            <a:ext cx="2857500" cy="178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905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1.PLANTAS MEDICINALES: un patrimonio de la Humanidad. – Asociación de  Cosmética Natural Argentina">
            <a:extLst>
              <a:ext uri="{FF2B5EF4-FFF2-40B4-BE49-F238E27FC236}">
                <a16:creationId xmlns:a16="http://schemas.microsoft.com/office/drawing/2014/main" id="{1E5AF39C-741E-0CE7-4661-40DAF8FB43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9" r="-3" b="15883"/>
          <a:stretch/>
        </p:blipFill>
        <p:spPr bwMode="auto">
          <a:xfrm>
            <a:off x="-2" y="10"/>
            <a:ext cx="4578272" cy="25601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é es la Herbolaria?🌿 [Fácil y Rápido] | BIOLOGÍA | - YouTube">
            <a:extLst>
              <a:ext uri="{FF2B5EF4-FFF2-40B4-BE49-F238E27FC236}">
                <a16:creationId xmlns:a16="http://schemas.microsoft.com/office/drawing/2014/main" id="{17EBC352-DC62-52A5-7C65-8B73E131D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176" r="19724"/>
          <a:stretch/>
        </p:blipFill>
        <p:spPr bwMode="auto">
          <a:xfrm>
            <a:off x="2" y="2608956"/>
            <a:ext cx="4560199" cy="424904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D661D992-53F5-B0C0-06E1-4EF5F93BD0E1}"/>
              </a:ext>
            </a:extLst>
          </p:cNvPr>
          <p:cNvSpPr>
            <a:spLocks noGrp="1"/>
          </p:cNvSpPr>
          <p:nvPr>
            <p:ph type="title"/>
          </p:nvPr>
        </p:nvSpPr>
        <p:spPr>
          <a:xfrm>
            <a:off x="5113267" y="185352"/>
            <a:ext cx="6860430" cy="803190"/>
          </a:xfrm>
        </p:spPr>
        <p:txBody>
          <a:bodyPr anchor="ctr">
            <a:normAutofit fontScale="90000"/>
          </a:bodyPr>
          <a:lstStyle/>
          <a:p>
            <a:pPr algn="ctr"/>
            <a:r>
              <a:rPr lang="es-MX" b="1" dirty="0">
                <a:solidFill>
                  <a:srgbClr val="FFFFFF"/>
                </a:solidFill>
              </a:rPr>
              <a:t>1. Época Prehispánica</a:t>
            </a:r>
            <a:br>
              <a:rPr lang="es-MX" b="1" dirty="0">
                <a:solidFill>
                  <a:srgbClr val="FFFFFF"/>
                </a:solidFill>
              </a:rPr>
            </a:br>
            <a:endParaRPr lang="es-MX" dirty="0">
              <a:solidFill>
                <a:srgbClr val="FFFFFF"/>
              </a:solidFill>
            </a:endParaRPr>
          </a:p>
        </p:txBody>
      </p:sp>
      <p:sp>
        <p:nvSpPr>
          <p:cNvPr id="3" name="Marcador de contenido 2">
            <a:extLst>
              <a:ext uri="{FF2B5EF4-FFF2-40B4-BE49-F238E27FC236}">
                <a16:creationId xmlns:a16="http://schemas.microsoft.com/office/drawing/2014/main" id="{DFB7F635-2A0D-A035-9FE2-0932432C3641}"/>
              </a:ext>
            </a:extLst>
          </p:cNvPr>
          <p:cNvSpPr>
            <a:spLocks noGrp="1"/>
          </p:cNvSpPr>
          <p:nvPr>
            <p:ph idx="1"/>
          </p:nvPr>
        </p:nvSpPr>
        <p:spPr>
          <a:xfrm>
            <a:off x="4711946" y="852617"/>
            <a:ext cx="7388164" cy="5820031"/>
          </a:xfrm>
        </p:spPr>
        <p:txBody>
          <a:bodyPr>
            <a:normAutofit/>
          </a:bodyPr>
          <a:lstStyle/>
          <a:p>
            <a:pPr algn="just">
              <a:buClr>
                <a:srgbClr val="21BA23"/>
              </a:buClr>
            </a:pPr>
            <a:r>
              <a:rPr lang="es-MX" sz="2400" dirty="0">
                <a:solidFill>
                  <a:srgbClr val="FFFFFF"/>
                </a:solidFill>
              </a:rPr>
              <a:t>Antes de la llegada de los españoles, las civilizaciones mesoamericanas, como los mexicas y mayas, tenían conocimientos médicos basados ​​en la </a:t>
            </a:r>
            <a:r>
              <a:rPr lang="es-MX" sz="2400" b="1" dirty="0">
                <a:solidFill>
                  <a:srgbClr val="FFFFFF"/>
                </a:solidFill>
              </a:rPr>
              <a:t>herbolaria, rituales y prácticas de curación espiritual</a:t>
            </a:r>
            <a:r>
              <a:rPr lang="es-MX" sz="2400" dirty="0">
                <a:solidFill>
                  <a:srgbClr val="FFFFFF"/>
                </a:solidFill>
              </a:rPr>
              <a:t> . </a:t>
            </a:r>
          </a:p>
          <a:p>
            <a:pPr algn="just">
              <a:buClr>
                <a:srgbClr val="21BA23"/>
              </a:buClr>
            </a:pPr>
            <a:r>
              <a:rPr lang="es-MX" sz="2400" dirty="0">
                <a:solidFill>
                  <a:srgbClr val="FFFFFF"/>
                </a:solidFill>
              </a:rPr>
              <a:t>Los curanderos o </a:t>
            </a:r>
            <a:r>
              <a:rPr lang="es-MX" sz="2400" b="1" dirty="0">
                <a:solidFill>
                  <a:srgbClr val="FFFFFF"/>
                </a:solidFill>
              </a:rPr>
              <a:t>"</a:t>
            </a:r>
            <a:r>
              <a:rPr lang="es-MX" sz="2400" b="1" dirty="0" err="1">
                <a:solidFill>
                  <a:srgbClr val="FFFFFF"/>
                </a:solidFill>
              </a:rPr>
              <a:t>ticitl</a:t>
            </a:r>
            <a:r>
              <a:rPr lang="es-MX" sz="2400" b="1" dirty="0">
                <a:solidFill>
                  <a:srgbClr val="FFFFFF"/>
                </a:solidFill>
              </a:rPr>
              <a:t>"</a:t>
            </a:r>
            <a:r>
              <a:rPr lang="es-MX" sz="2400" dirty="0">
                <a:solidFill>
                  <a:srgbClr val="FFFFFF"/>
                </a:solidFill>
              </a:rPr>
              <a:t> usaban plantas medicinales como la sábila, el copal y el tabaco. Además, tenían conocimientos rudimentarios de anatomía y prácticas quirúrgicas como la extracción de espinas y la colocación de férulas para fracturas.</a:t>
            </a:r>
          </a:p>
          <a:p>
            <a:pPr>
              <a:buClr>
                <a:srgbClr val="21BA23"/>
              </a:buClr>
            </a:pPr>
            <a:endParaRPr lang="es-MX" dirty="0">
              <a:solidFill>
                <a:srgbClr val="FFFFFF"/>
              </a:solidFill>
            </a:endParaRPr>
          </a:p>
        </p:txBody>
      </p:sp>
    </p:spTree>
    <p:extLst>
      <p:ext uri="{BB962C8B-B14F-4D97-AF65-F5344CB8AC3E}">
        <p14:creationId xmlns:p14="http://schemas.microsoft.com/office/powerpoint/2010/main" val="349001636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4E61DDA2-8AEE-48CA-B923-A3AA9F262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10469A55-6949-49C5-8B1A-2A4C85C17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744C59">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2063" name="Freeform 5">
            <a:extLst>
              <a:ext uri="{FF2B5EF4-FFF2-40B4-BE49-F238E27FC236}">
                <a16:creationId xmlns:a16="http://schemas.microsoft.com/office/drawing/2014/main" id="{CF89E418-FEB2-4818-ABDA-670B417B0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5770EDAD-024E-CEA8-E8BD-F25A071FED66}"/>
              </a:ext>
            </a:extLst>
          </p:cNvPr>
          <p:cNvSpPr>
            <a:spLocks noGrp="1"/>
          </p:cNvSpPr>
          <p:nvPr>
            <p:ph type="title"/>
          </p:nvPr>
        </p:nvSpPr>
        <p:spPr>
          <a:xfrm>
            <a:off x="541867" y="787400"/>
            <a:ext cx="7145866" cy="778933"/>
          </a:xfrm>
        </p:spPr>
        <p:txBody>
          <a:bodyPr anchor="ctr">
            <a:normAutofit/>
          </a:bodyPr>
          <a:lstStyle/>
          <a:p>
            <a:r>
              <a:rPr lang="es-MX" sz="3200">
                <a:solidFill>
                  <a:srgbClr val="FEFFFF"/>
                </a:solidFill>
              </a:rPr>
              <a:t>Época Colonial (1521-1810)</a:t>
            </a:r>
          </a:p>
        </p:txBody>
      </p:sp>
      <p:sp>
        <p:nvSpPr>
          <p:cNvPr id="3" name="Marcador de contenido 2">
            <a:extLst>
              <a:ext uri="{FF2B5EF4-FFF2-40B4-BE49-F238E27FC236}">
                <a16:creationId xmlns:a16="http://schemas.microsoft.com/office/drawing/2014/main" id="{7CD49A85-B41F-0E35-A4F7-962F05934848}"/>
              </a:ext>
            </a:extLst>
          </p:cNvPr>
          <p:cNvSpPr>
            <a:spLocks noGrp="1"/>
          </p:cNvSpPr>
          <p:nvPr>
            <p:ph idx="1"/>
          </p:nvPr>
        </p:nvSpPr>
        <p:spPr>
          <a:xfrm>
            <a:off x="160638" y="1822551"/>
            <a:ext cx="7772400" cy="4850097"/>
          </a:xfrm>
        </p:spPr>
        <p:txBody>
          <a:bodyPr>
            <a:noAutofit/>
          </a:bodyPr>
          <a:lstStyle/>
          <a:p>
            <a:pPr algn="just">
              <a:buClr>
                <a:srgbClr val="FAFF00"/>
              </a:buClr>
            </a:pPr>
            <a:r>
              <a:rPr lang="es-MX" sz="2400" dirty="0">
                <a:solidFill>
                  <a:srgbClr val="FEFFFF"/>
                </a:solidFill>
              </a:rPr>
              <a:t>La medicina europea se fusionó con los saberes indígenas. </a:t>
            </a:r>
          </a:p>
          <a:p>
            <a:pPr algn="just">
              <a:buClr>
                <a:srgbClr val="FAFF00"/>
              </a:buClr>
            </a:pPr>
            <a:r>
              <a:rPr lang="es-MX" sz="2400" dirty="0">
                <a:solidFill>
                  <a:srgbClr val="FEFFFF"/>
                </a:solidFill>
              </a:rPr>
              <a:t>Se introdujeron prácticas médicas basadas en la teoría de los humores (sangre, bilis, flema) </a:t>
            </a:r>
          </a:p>
          <a:p>
            <a:pPr algn="just">
              <a:buClr>
                <a:srgbClr val="FAFF00"/>
              </a:buClr>
            </a:pPr>
            <a:r>
              <a:rPr lang="es-MX" sz="2400" dirty="0">
                <a:solidFill>
                  <a:srgbClr val="FEFFFF"/>
                </a:solidFill>
              </a:rPr>
              <a:t> Hospitales para indígenas, fundado por Hernán Cortés en 1524, uno de los primeros de América.</a:t>
            </a:r>
          </a:p>
          <a:p>
            <a:pPr algn="just">
              <a:buClr>
                <a:srgbClr val="FAFF00"/>
              </a:buClr>
            </a:pPr>
            <a:r>
              <a:rPr lang="es-MX" sz="2400" dirty="0">
                <a:solidFill>
                  <a:srgbClr val="FEFFFF"/>
                </a:solidFill>
              </a:rPr>
              <a:t>Principales avances: Introducción de medicamentos europeos.</a:t>
            </a:r>
          </a:p>
          <a:p>
            <a:pPr algn="just">
              <a:buClr>
                <a:srgbClr val="FAFF00"/>
              </a:buClr>
            </a:pPr>
            <a:r>
              <a:rPr lang="es-MX" sz="2400" dirty="0">
                <a:solidFill>
                  <a:srgbClr val="FEFFFF"/>
                </a:solidFill>
              </a:rPr>
              <a:t>Apertura de hospitales y uso de la medicina basada en la religión (curación espiritual).</a:t>
            </a:r>
          </a:p>
          <a:p>
            <a:pPr algn="just">
              <a:buClr>
                <a:srgbClr val="FAFF00"/>
              </a:buClr>
            </a:pPr>
            <a:r>
              <a:rPr lang="es-MX" sz="2400" dirty="0">
                <a:solidFill>
                  <a:srgbClr val="FEFFFF"/>
                </a:solidFill>
              </a:rPr>
              <a:t>Primeras regulaciones de prácticas médicas.</a:t>
            </a:r>
          </a:p>
        </p:txBody>
      </p:sp>
      <p:pic>
        <p:nvPicPr>
          <p:cNvPr id="2054" name="Picture 6" descr="Historia de la Enfermería en México timeline | Timetoast Timelines">
            <a:extLst>
              <a:ext uri="{FF2B5EF4-FFF2-40B4-BE49-F238E27FC236}">
                <a16:creationId xmlns:a16="http://schemas.microsoft.com/office/drawing/2014/main" id="{7C3E0DC8-DECC-C6A9-FADC-EE1DA542AE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54366" y="558506"/>
            <a:ext cx="2356812" cy="160297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reve historia de la gastroenterología a través de algunos de sus  protagonistas">
            <a:extLst>
              <a:ext uri="{FF2B5EF4-FFF2-40B4-BE49-F238E27FC236}">
                <a16:creationId xmlns:a16="http://schemas.microsoft.com/office/drawing/2014/main" id="{63594352-3231-7D73-2741-3FEB96BE2DD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66847" y="2400974"/>
            <a:ext cx="2331850" cy="17556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lango - El primer hospital de América tiene 500 años… y es chilango">
            <a:extLst>
              <a:ext uri="{FF2B5EF4-FFF2-40B4-BE49-F238E27FC236}">
                <a16:creationId xmlns:a16="http://schemas.microsoft.com/office/drawing/2014/main" id="{7908FE68-1FE5-802D-7CA6-2C6A614E4E9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360838" y="4322229"/>
            <a:ext cx="2343869" cy="175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230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34C23BA3-CDCD-431E-BF65-D4F0AB5AA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2EC55B32-4F85-491A-84B1-A5FDAF550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907954">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3" name="Marcador de contenido 2">
            <a:extLst>
              <a:ext uri="{FF2B5EF4-FFF2-40B4-BE49-F238E27FC236}">
                <a16:creationId xmlns:a16="http://schemas.microsoft.com/office/drawing/2014/main" id="{36FACF9C-087C-D4A0-D252-5BD6FBD20082}"/>
              </a:ext>
            </a:extLst>
          </p:cNvPr>
          <p:cNvSpPr>
            <a:spLocks noGrp="1"/>
          </p:cNvSpPr>
          <p:nvPr>
            <p:ph idx="1"/>
          </p:nvPr>
        </p:nvSpPr>
        <p:spPr>
          <a:xfrm>
            <a:off x="0" y="1822551"/>
            <a:ext cx="8229598" cy="4800317"/>
          </a:xfrm>
        </p:spPr>
        <p:txBody>
          <a:bodyPr>
            <a:normAutofit fontScale="92500" lnSpcReduction="10000"/>
          </a:bodyPr>
          <a:lstStyle/>
          <a:p>
            <a:pPr>
              <a:buClr>
                <a:srgbClr val="BEB762"/>
              </a:buClr>
            </a:pPr>
            <a:r>
              <a:rPr lang="es-MX" sz="24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La independencia trajo retos en la organización de la salud. En esta época prevalecían epidemias como la </a:t>
            </a:r>
            <a:r>
              <a:rPr lang="es-MX" sz="2400" b="1"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viruela, tifo y cólera</a:t>
            </a:r>
            <a:r>
              <a:rPr lang="es-MX" sz="24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 .</a:t>
            </a:r>
          </a:p>
          <a:p>
            <a:pPr>
              <a:spcAft>
                <a:spcPts val="800"/>
              </a:spcAft>
              <a:buClr>
                <a:srgbClr val="BEB762"/>
              </a:buClr>
            </a:pPr>
            <a:r>
              <a:rPr lang="es-MX" sz="24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 </a:t>
            </a:r>
          </a:p>
          <a:p>
            <a:pPr marL="342900" lvl="0" indent="-342900">
              <a:spcAft>
                <a:spcPts val="800"/>
              </a:spcAft>
              <a:buClr>
                <a:srgbClr val="BEB762"/>
              </a:buClr>
              <a:buSzPts val="1000"/>
              <a:buFont typeface="Symbol" panose="05050102010706020507" pitchFamily="18" charset="2"/>
              <a:buChar char=""/>
              <a:tabLst>
                <a:tab pos="457200" algn="l"/>
              </a:tabLst>
            </a:pPr>
            <a:r>
              <a:rPr lang="es-MX" sz="2400" b="1"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Principales avances:</a:t>
            </a:r>
            <a:endParaRPr lang="es-MX" sz="24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endParaRPr>
          </a:p>
          <a:p>
            <a:pPr marL="742950" lvl="1" indent="-285750">
              <a:spcAft>
                <a:spcPts val="800"/>
              </a:spcAft>
              <a:buClr>
                <a:srgbClr val="BEB762"/>
              </a:buClr>
              <a:buSzPts val="1000"/>
              <a:buFont typeface="Courier New" panose="02070309020205020404" pitchFamily="49" charset="0"/>
              <a:buChar char="o"/>
              <a:tabLst>
                <a:tab pos="914400" algn="l"/>
              </a:tabLst>
            </a:pPr>
            <a:r>
              <a:rPr lang="es-MX" sz="24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Creación de </a:t>
            </a:r>
            <a:r>
              <a:rPr lang="es-MX" sz="2400" b="1"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facultades de medicina</a:t>
            </a:r>
            <a:r>
              <a:rPr lang="es-MX" sz="24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 </a:t>
            </a:r>
            <a:r>
              <a:rPr lang="es-MX" sz="2400" b="1"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y regulación de la práctica médica.</a:t>
            </a:r>
          </a:p>
          <a:p>
            <a:pPr marL="742950" lvl="1" indent="-285750">
              <a:spcAft>
                <a:spcPts val="800"/>
              </a:spcAft>
              <a:buClr>
                <a:srgbClr val="BEB762"/>
              </a:buClr>
              <a:buSzPts val="1000"/>
              <a:buFont typeface="Courier New" panose="02070309020205020404" pitchFamily="49" charset="0"/>
              <a:buChar char="o"/>
              <a:tabLst>
                <a:tab pos="914400" algn="l"/>
              </a:tabLst>
            </a:pPr>
            <a:r>
              <a:rPr lang="es-MX" sz="24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Llegada de la </a:t>
            </a:r>
            <a:r>
              <a:rPr lang="es-MX" sz="2400" b="1"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vacunación</a:t>
            </a:r>
            <a:r>
              <a:rPr lang="es-MX" sz="24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 contra la viruela (campañas impulsadas desde el virreinato).</a:t>
            </a:r>
          </a:p>
          <a:p>
            <a:pPr marL="742950" lvl="1" indent="-285750">
              <a:spcAft>
                <a:spcPts val="800"/>
              </a:spcAft>
              <a:buClr>
                <a:srgbClr val="BEB762"/>
              </a:buClr>
              <a:buSzPts val="1000"/>
              <a:buFont typeface="Courier New" panose="02070309020205020404" pitchFamily="49" charset="0"/>
              <a:buChar char="o"/>
              <a:tabLst>
                <a:tab pos="914400" algn="l"/>
              </a:tabLst>
            </a:pPr>
            <a:r>
              <a:rPr lang="es-MX" sz="24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En 1833, Valentín Gómez Farías impulsó reformas educativas y médicas.</a:t>
            </a:r>
          </a:p>
          <a:p>
            <a:pPr marL="742950" lvl="1" indent="-285750">
              <a:spcAft>
                <a:spcPts val="800"/>
              </a:spcAft>
              <a:buClr>
                <a:srgbClr val="BEB762"/>
              </a:buClr>
              <a:buSzPts val="1000"/>
              <a:buFont typeface="Courier New" panose="02070309020205020404" pitchFamily="49" charset="0"/>
              <a:buChar char="o"/>
              <a:tabLst>
                <a:tab pos="914400" algn="l"/>
              </a:tabLst>
            </a:pPr>
            <a:r>
              <a:rPr lang="es-MX" sz="24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Introducción de la </a:t>
            </a:r>
            <a:r>
              <a:rPr lang="es-MX" sz="2400" b="1"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higiene pública</a:t>
            </a:r>
            <a:r>
              <a:rPr lang="es-MX" sz="24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 como política preventiva.</a:t>
            </a:r>
          </a:p>
          <a:p>
            <a:pPr>
              <a:buClr>
                <a:srgbClr val="BEB762"/>
              </a:buClr>
            </a:pPr>
            <a:endParaRPr lang="es-MX" dirty="0">
              <a:solidFill>
                <a:srgbClr val="FEFFFF"/>
              </a:solidFill>
            </a:endParaRPr>
          </a:p>
        </p:txBody>
      </p:sp>
      <p:sp>
        <p:nvSpPr>
          <p:cNvPr id="3087" name="Rectangle 3086">
            <a:extLst>
              <a:ext uri="{FF2B5EF4-FFF2-40B4-BE49-F238E27FC236}">
                <a16:creationId xmlns:a16="http://schemas.microsoft.com/office/drawing/2014/main" id="{2262D4A7-5060-4829-B8BA-C54B23B1D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9599" y="0"/>
            <a:ext cx="3962401" cy="6853252"/>
          </a:xfrm>
          <a:prstGeom prst="rect">
            <a:avLst/>
          </a:prstGeom>
          <a:solidFill>
            <a:srgbClr val="FFFFFE"/>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Salud pública y mayor esperanza de vida, entre los logros médicos en 200  años">
            <a:extLst>
              <a:ext uri="{FF2B5EF4-FFF2-40B4-BE49-F238E27FC236}">
                <a16:creationId xmlns:a16="http://schemas.microsoft.com/office/drawing/2014/main" id="{D86AC4A2-3E8E-B708-0D20-7E34D6766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33" r="1" b="1376"/>
          <a:stretch/>
        </p:blipFill>
        <p:spPr bwMode="auto">
          <a:xfrm>
            <a:off x="9659636" y="362358"/>
            <a:ext cx="1805066" cy="2032754"/>
          </a:xfrm>
          <a:prstGeom prst="rect">
            <a:avLst/>
          </a:prstGeom>
          <a:noFill/>
          <a:extLst>
            <a:ext uri="{909E8E84-426E-40DD-AFC4-6F175D3DCCD1}">
              <a14:hiddenFill xmlns:a14="http://schemas.microsoft.com/office/drawing/2010/main">
                <a:solidFill>
                  <a:srgbClr val="FFFFFF"/>
                </a:solidFill>
              </a14:hiddenFill>
            </a:ext>
          </a:extLst>
        </p:spPr>
      </p:pic>
      <p:sp>
        <p:nvSpPr>
          <p:cNvPr id="3089" name="Freeform 5">
            <a:extLst>
              <a:ext uri="{FF2B5EF4-FFF2-40B4-BE49-F238E27FC236}">
                <a16:creationId xmlns:a16="http://schemas.microsoft.com/office/drawing/2014/main" id="{BF5987E6-0167-4C11-9948-BF665BD6F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687FC9EC-8BA1-E529-8A47-F04CAF364AAE}"/>
              </a:ext>
            </a:extLst>
          </p:cNvPr>
          <p:cNvSpPr>
            <a:spLocks noGrp="1"/>
          </p:cNvSpPr>
          <p:nvPr>
            <p:ph type="title"/>
          </p:nvPr>
        </p:nvSpPr>
        <p:spPr>
          <a:xfrm>
            <a:off x="541867" y="787400"/>
            <a:ext cx="7145866" cy="778933"/>
          </a:xfrm>
        </p:spPr>
        <p:txBody>
          <a:bodyPr anchor="ctr">
            <a:normAutofit/>
          </a:bodyPr>
          <a:lstStyle/>
          <a:p>
            <a:pPr>
              <a:lnSpc>
                <a:spcPct val="90000"/>
              </a:lnSpc>
            </a:pPr>
            <a:r>
              <a:rPr lang="es-MX" sz="2200" b="1" kern="100">
                <a:solidFill>
                  <a:srgbClr val="FEFFFF"/>
                </a:solidFill>
                <a:effectLst/>
                <a:latin typeface="Aptos" panose="020B0004020202020204" pitchFamily="34" charset="0"/>
                <a:ea typeface="Aptos" panose="020B0004020202020204" pitchFamily="34" charset="0"/>
                <a:cs typeface="Times New Roman" panose="02020603050405020304" pitchFamily="18" charset="0"/>
              </a:rPr>
              <a:t>SIGLO XIX: INDEPENDENCIA Y REFORMA (1810-1910)</a:t>
            </a:r>
            <a:br>
              <a:rPr lang="es-MX" sz="2200" kern="100">
                <a:solidFill>
                  <a:srgbClr val="FEFFFF"/>
                </a:solidFill>
                <a:effectLst/>
                <a:latin typeface="Aptos" panose="020B0004020202020204" pitchFamily="34" charset="0"/>
                <a:ea typeface="Aptos" panose="020B0004020202020204" pitchFamily="34" charset="0"/>
                <a:cs typeface="Times New Roman" panose="02020603050405020304" pitchFamily="18" charset="0"/>
              </a:rPr>
            </a:br>
            <a:endParaRPr lang="es-MX" sz="2200">
              <a:solidFill>
                <a:srgbClr val="FEFFFF"/>
              </a:solidFill>
            </a:endParaRPr>
          </a:p>
        </p:txBody>
      </p:sp>
      <p:pic>
        <p:nvPicPr>
          <p:cNvPr id="3076" name="Picture 4" descr="Historia de la viruela: línea cronológica de brotes y vacunas">
            <a:extLst>
              <a:ext uri="{FF2B5EF4-FFF2-40B4-BE49-F238E27FC236}">
                <a16:creationId xmlns:a16="http://schemas.microsoft.com/office/drawing/2014/main" id="{D338F4EF-659D-3FD1-E0DC-2149B5376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82" r="35727" b="1"/>
          <a:stretch/>
        </p:blipFill>
        <p:spPr bwMode="auto">
          <a:xfrm>
            <a:off x="9659636" y="2609662"/>
            <a:ext cx="1805066" cy="20327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edicina y Melodía: A través de la Historia de la Medicina (1): Desde los  inicios hasta el siglo XIX">
            <a:extLst>
              <a:ext uri="{FF2B5EF4-FFF2-40B4-BE49-F238E27FC236}">
                <a16:creationId xmlns:a16="http://schemas.microsoft.com/office/drawing/2014/main" id="{95EA7998-5C84-3C6D-A72B-C3B1B1D9B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10" r="4266" b="-2"/>
          <a:stretch/>
        </p:blipFill>
        <p:spPr bwMode="auto">
          <a:xfrm>
            <a:off x="8595360" y="4699464"/>
            <a:ext cx="3447987" cy="181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00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122" name="Rectangle 4121">
            <a:extLst>
              <a:ext uri="{FF2B5EF4-FFF2-40B4-BE49-F238E27FC236}">
                <a16:creationId xmlns:a16="http://schemas.microsoft.com/office/drawing/2014/main" id="{4E61DDA2-8AEE-48CA-B923-A3AA9F262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4" name="Rectangle 4123">
            <a:extLst>
              <a:ext uri="{FF2B5EF4-FFF2-40B4-BE49-F238E27FC236}">
                <a16:creationId xmlns:a16="http://schemas.microsoft.com/office/drawing/2014/main" id="{10469A55-6949-49C5-8B1A-2A4C85C17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51503B">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4126" name="Freeform 5">
            <a:extLst>
              <a:ext uri="{FF2B5EF4-FFF2-40B4-BE49-F238E27FC236}">
                <a16:creationId xmlns:a16="http://schemas.microsoft.com/office/drawing/2014/main" id="{CF89E418-FEB2-4818-ABDA-670B417B0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A070C5DD-73EE-F740-44F7-B54E428464E1}"/>
              </a:ext>
            </a:extLst>
          </p:cNvPr>
          <p:cNvSpPr>
            <a:spLocks noGrp="1"/>
          </p:cNvSpPr>
          <p:nvPr>
            <p:ph type="title"/>
          </p:nvPr>
        </p:nvSpPr>
        <p:spPr>
          <a:xfrm>
            <a:off x="541867" y="787400"/>
            <a:ext cx="7145866" cy="778933"/>
          </a:xfrm>
        </p:spPr>
        <p:txBody>
          <a:bodyPr anchor="ctr">
            <a:normAutofit fontScale="90000"/>
          </a:bodyPr>
          <a:lstStyle/>
          <a:p>
            <a:pPr algn="ctr">
              <a:lnSpc>
                <a:spcPct val="90000"/>
              </a:lnSpc>
            </a:pPr>
            <a:r>
              <a:rPr lang="es-MX" sz="2000" b="1" kern="100" dirty="0">
                <a:solidFill>
                  <a:srgbClr val="FEFFFF"/>
                </a:solidFill>
                <a:latin typeface="Aptos" panose="020B0004020202020204" pitchFamily="34" charset="0"/>
                <a:ea typeface="Aptos" panose="020B0004020202020204" pitchFamily="34" charset="0"/>
                <a:cs typeface="Times New Roman" panose="02020603050405020304" pitchFamily="18" charset="0"/>
              </a:rPr>
              <a:t>SIGLO XX: REVOLUCIÓN MEXICANA Y DESARROLLO INSTITUCIONAL</a:t>
            </a:r>
            <a:br>
              <a:rPr lang="es-MX" sz="1500" kern="100" dirty="0">
                <a:solidFill>
                  <a:srgbClr val="FEFFFF"/>
                </a:solidFill>
                <a:latin typeface="Aptos" panose="020B0004020202020204" pitchFamily="34" charset="0"/>
                <a:ea typeface="Aptos" panose="020B0004020202020204" pitchFamily="34" charset="0"/>
                <a:cs typeface="Times New Roman" panose="02020603050405020304" pitchFamily="18" charset="0"/>
              </a:rPr>
            </a:br>
            <a:endParaRPr lang="es-MX" sz="1500" dirty="0">
              <a:solidFill>
                <a:srgbClr val="FEFFFF"/>
              </a:solidFill>
            </a:endParaRPr>
          </a:p>
        </p:txBody>
      </p:sp>
      <p:sp>
        <p:nvSpPr>
          <p:cNvPr id="3" name="Marcador de contenido 2">
            <a:extLst>
              <a:ext uri="{FF2B5EF4-FFF2-40B4-BE49-F238E27FC236}">
                <a16:creationId xmlns:a16="http://schemas.microsoft.com/office/drawing/2014/main" id="{76673A2D-0908-0993-67CA-D9D46ADE95BD}"/>
              </a:ext>
            </a:extLst>
          </p:cNvPr>
          <p:cNvSpPr>
            <a:spLocks noGrp="1"/>
          </p:cNvSpPr>
          <p:nvPr>
            <p:ph idx="1"/>
          </p:nvPr>
        </p:nvSpPr>
        <p:spPr>
          <a:xfrm>
            <a:off x="182880" y="2032000"/>
            <a:ext cx="7798526" cy="4669246"/>
          </a:xfrm>
        </p:spPr>
        <p:txBody>
          <a:bodyPr>
            <a:normAutofit/>
          </a:bodyPr>
          <a:lstStyle/>
          <a:p>
            <a:pPr>
              <a:spcAft>
                <a:spcPts val="800"/>
              </a:spcAft>
              <a:buClr>
                <a:srgbClr val="D1CD55"/>
              </a:buClr>
            </a:pPr>
            <a:r>
              <a:rPr lang="es-MX" sz="24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Tras la Revolución Mexicana (1910-1920), surgieron iniciativas importantes para mejorar la salud pública:</a:t>
            </a:r>
          </a:p>
          <a:p>
            <a:pPr>
              <a:spcAft>
                <a:spcPts val="800"/>
              </a:spcAft>
              <a:buClr>
                <a:srgbClr val="D1CD55"/>
              </a:buClr>
            </a:pPr>
            <a:r>
              <a:rPr lang="es-MX" sz="2400" b="1" u="sng"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A. Década de 1920-1940</a:t>
            </a:r>
            <a:endParaRPr lang="es-MX" sz="2400" u="sng"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Clr>
                <a:srgbClr val="D1CD55"/>
              </a:buClr>
              <a:buSzPts val="1000"/>
              <a:buFont typeface="Symbol" panose="05050102010706020507" pitchFamily="18" charset="2"/>
              <a:buChar char=""/>
              <a:tabLst>
                <a:tab pos="457200" algn="l"/>
              </a:tabLst>
            </a:pPr>
            <a:r>
              <a:rPr lang="es-MX" sz="2400" b="1"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Creación de la Secretaría de Salud (</a:t>
            </a:r>
            <a:r>
              <a:rPr lang="es-MX" sz="2400" b="1" kern="100" dirty="0" err="1">
                <a:solidFill>
                  <a:srgbClr val="FEFFFF"/>
                </a:solidFill>
                <a:effectLst/>
                <a:latin typeface="Aptos" panose="020B0004020202020204" pitchFamily="34" charset="0"/>
                <a:ea typeface="Aptos" panose="020B0004020202020204" pitchFamily="34" charset="0"/>
                <a:cs typeface="Times New Roman" panose="02020603050405020304" pitchFamily="18" charset="0"/>
              </a:rPr>
              <a:t>SSA</a:t>
            </a:r>
            <a:r>
              <a:rPr lang="es-MX" sz="2400" b="1"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a:t>
            </a:r>
            <a:r>
              <a:rPr lang="es-MX" sz="24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 en 1943.</a:t>
            </a:r>
          </a:p>
          <a:p>
            <a:pPr marL="342900" lvl="0" indent="-342900">
              <a:spcAft>
                <a:spcPts val="800"/>
              </a:spcAft>
              <a:buClr>
                <a:srgbClr val="D1CD55"/>
              </a:buClr>
              <a:buSzPts val="1000"/>
              <a:buFont typeface="Symbol" panose="05050102010706020507" pitchFamily="18" charset="2"/>
              <a:buChar char=""/>
              <a:tabLst>
                <a:tab pos="457200" algn="l"/>
              </a:tabLst>
            </a:pPr>
            <a:r>
              <a:rPr lang="es-MX" sz="24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Inicio de campañas de salud pública contra enfermedades infecciosas (malaria, tuberculosis y lepra).</a:t>
            </a:r>
          </a:p>
          <a:p>
            <a:pPr marL="342900" lvl="0" indent="-342900">
              <a:spcAft>
                <a:spcPts val="800"/>
              </a:spcAft>
              <a:buClr>
                <a:srgbClr val="D1CD55"/>
              </a:buClr>
              <a:buSzPts val="1000"/>
              <a:buFont typeface="Symbol" panose="05050102010706020507" pitchFamily="18" charset="2"/>
              <a:buChar char=""/>
              <a:tabLst>
                <a:tab pos="457200" algn="l"/>
              </a:tabLst>
            </a:pPr>
            <a:r>
              <a:rPr lang="es-MX" sz="24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Construcción de </a:t>
            </a:r>
            <a:r>
              <a:rPr lang="es-MX" sz="2400" b="1"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hospitales y clínicas rurales</a:t>
            </a:r>
            <a:r>
              <a:rPr lang="es-MX" sz="24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 para ampliar el acceso a la población.</a:t>
            </a:r>
          </a:p>
          <a:p>
            <a:pPr>
              <a:buClr>
                <a:srgbClr val="D1CD55"/>
              </a:buClr>
            </a:pPr>
            <a:endParaRPr lang="es-MX" dirty="0">
              <a:solidFill>
                <a:srgbClr val="FEFFFF"/>
              </a:solidFill>
            </a:endParaRPr>
          </a:p>
        </p:txBody>
      </p:sp>
      <p:pic>
        <p:nvPicPr>
          <p:cNvPr id="4100" name="Picture 4" descr="Un drama mortal : Revista Pesquisa Fapesp">
            <a:extLst>
              <a:ext uri="{FF2B5EF4-FFF2-40B4-BE49-F238E27FC236}">
                <a16:creationId xmlns:a16="http://schemas.microsoft.com/office/drawing/2014/main" id="{9F9C2EAC-1A3B-D6D1-A535-F482D93444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54366" y="993576"/>
            <a:ext cx="2356812" cy="73283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y celebramos 75 años de... - Secretaría de Salud | Facebook">
            <a:extLst>
              <a:ext uri="{FF2B5EF4-FFF2-40B4-BE49-F238E27FC236}">
                <a16:creationId xmlns:a16="http://schemas.microsoft.com/office/drawing/2014/main" id="{63E3D4F3-F065-4186-58DA-C16AB59C04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952"/>
          <a:stretch/>
        </p:blipFill>
        <p:spPr bwMode="auto">
          <a:xfrm>
            <a:off x="9471050" y="2400974"/>
            <a:ext cx="2123444" cy="17556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ien Años de prevención y promoción de la Salud Pública en México. 1910-2010">
            <a:extLst>
              <a:ext uri="{FF2B5EF4-FFF2-40B4-BE49-F238E27FC236}">
                <a16:creationId xmlns:a16="http://schemas.microsoft.com/office/drawing/2014/main" id="{0D85EEBC-3DDF-ED7C-6A62-95815C17842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354367" y="4468197"/>
            <a:ext cx="2356811" cy="1463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078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F52154-76DF-0C28-747E-3223EC05D418}"/>
              </a:ext>
            </a:extLst>
          </p:cNvPr>
          <p:cNvSpPr>
            <a:spLocks noGrp="1"/>
          </p:cNvSpPr>
          <p:nvPr>
            <p:ph type="title"/>
          </p:nvPr>
        </p:nvSpPr>
        <p:spPr>
          <a:xfrm>
            <a:off x="6812964" y="0"/>
            <a:ext cx="3393718" cy="1188720"/>
          </a:xfrm>
        </p:spPr>
        <p:txBody>
          <a:bodyPr>
            <a:normAutofit/>
          </a:bodyPr>
          <a:lstStyle/>
          <a:p>
            <a:pPr algn="ctr"/>
            <a:r>
              <a:rPr lang="es-MX" sz="4000" dirty="0">
                <a:latin typeface="Bahnschrift Condensed" panose="020B0502040204020203" pitchFamily="34" charset="0"/>
              </a:rPr>
              <a:t>¿QUÉ ES? </a:t>
            </a:r>
          </a:p>
        </p:txBody>
      </p:sp>
      <p:sp>
        <p:nvSpPr>
          <p:cNvPr id="3" name="Marcador de contenido 2">
            <a:extLst>
              <a:ext uri="{FF2B5EF4-FFF2-40B4-BE49-F238E27FC236}">
                <a16:creationId xmlns:a16="http://schemas.microsoft.com/office/drawing/2014/main" id="{BABB1B1C-8849-FBE1-496D-C41EB2B2342D}"/>
              </a:ext>
            </a:extLst>
          </p:cNvPr>
          <p:cNvSpPr>
            <a:spLocks noGrp="1"/>
          </p:cNvSpPr>
          <p:nvPr>
            <p:ph idx="1"/>
          </p:nvPr>
        </p:nvSpPr>
        <p:spPr>
          <a:xfrm>
            <a:off x="5684109" y="1371598"/>
            <a:ext cx="6371907" cy="5230370"/>
          </a:xfrm>
        </p:spPr>
        <p:txBody>
          <a:bodyPr>
            <a:normAutofit/>
          </a:bodyPr>
          <a:lstStyle/>
          <a:p>
            <a:pPr algn="just">
              <a:lnSpc>
                <a:spcPct val="100000"/>
              </a:lnSpc>
            </a:pPr>
            <a:r>
              <a:rPr lang="es-MX" sz="2800" dirty="0"/>
              <a:t>La promoción de la salud se define como el </a:t>
            </a:r>
            <a:r>
              <a:rPr lang="es-MX" sz="2800" b="1" u="sng" dirty="0"/>
              <a:t>proceso</a:t>
            </a:r>
            <a:r>
              <a:rPr lang="es-MX" sz="2800" dirty="0"/>
              <a:t> que permite a las personas aumentar el control sobre su salud y mejorarla. Este concepto está basado en el enfoque integral propuesto por la Carta de Ottawa (1986), la cual establece que la salud no es solo la ausencia de enfermedad, sino un estado de completo bienestar físico, mental y social.</a:t>
            </a:r>
          </a:p>
        </p:txBody>
      </p:sp>
      <p:pic>
        <p:nvPicPr>
          <p:cNvPr id="5" name="Picture 4" descr="Notas adhesivas en una pared">
            <a:extLst>
              <a:ext uri="{FF2B5EF4-FFF2-40B4-BE49-F238E27FC236}">
                <a16:creationId xmlns:a16="http://schemas.microsoft.com/office/drawing/2014/main" id="{05077C14-D3D3-681D-FA9D-382BA011A425}"/>
              </a:ext>
            </a:extLst>
          </p:cNvPr>
          <p:cNvPicPr>
            <a:picLocks noChangeAspect="1"/>
          </p:cNvPicPr>
          <p:nvPr/>
        </p:nvPicPr>
        <p:blipFill>
          <a:blip r:embed="rId2"/>
          <a:srcRect l="11537" r="11801" b="2"/>
          <a:stretch/>
        </p:blipFill>
        <p:spPr>
          <a:xfrm>
            <a:off x="1" y="10"/>
            <a:ext cx="5684108" cy="6857990"/>
          </a:xfrm>
          <a:prstGeom prst="rect">
            <a:avLst/>
          </a:prstGeom>
        </p:spPr>
      </p:pic>
    </p:spTree>
    <p:extLst>
      <p:ext uri="{BB962C8B-B14F-4D97-AF65-F5344CB8AC3E}">
        <p14:creationId xmlns:p14="http://schemas.microsoft.com/office/powerpoint/2010/main" val="835967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7575D3F-E200-1AD3-2DC9-7B237C0C16B7}"/>
              </a:ext>
            </a:extLst>
          </p:cNvPr>
          <p:cNvSpPr>
            <a:spLocks noGrp="1"/>
          </p:cNvSpPr>
          <p:nvPr>
            <p:ph idx="1"/>
          </p:nvPr>
        </p:nvSpPr>
        <p:spPr>
          <a:xfrm>
            <a:off x="634413" y="1272746"/>
            <a:ext cx="5451627" cy="4638476"/>
          </a:xfrm>
        </p:spPr>
        <p:txBody>
          <a:bodyPr>
            <a:normAutofit/>
          </a:bodyPr>
          <a:lstStyle/>
          <a:p>
            <a:pPr algn="ctr">
              <a:spcAft>
                <a:spcPts val="800"/>
              </a:spcAft>
            </a:pPr>
            <a:r>
              <a:rPr lang="es-MX" sz="2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B. INSTITUTO MEXICANO DEL SEGURO SOCIAL (IMSS) – 1943</a:t>
            </a:r>
          </a:p>
          <a:p>
            <a:pPr marL="0" indent="0" algn="ctr">
              <a:spcAft>
                <a:spcPts val="800"/>
              </a:spcAft>
              <a:buNone/>
            </a:pPr>
            <a:endParaRPr lang="es-MX" sz="2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spcAft>
                <a:spcPts val="800"/>
              </a:spcAft>
              <a:buSzPts val="1000"/>
              <a:buFont typeface="Symbol" panose="05050102010706020507" pitchFamily="18" charset="2"/>
              <a:buChar char=""/>
              <a:tabLst>
                <a:tab pos="457200" algn="l"/>
              </a:tabLst>
            </a:pPr>
            <a:r>
              <a:rPr lang="es-MX" sz="2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El </a:t>
            </a:r>
            <a:r>
              <a:rPr lang="es-MX" sz="24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IMSS</a:t>
            </a:r>
            <a:r>
              <a:rPr lang="es-MX" sz="2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fue creado para brindar servicios médicos a trabajadores y sus familias, marcando un hito en la seguridad social mexicana.</a:t>
            </a:r>
          </a:p>
          <a:p>
            <a:pPr marL="0" indent="0">
              <a:buNone/>
            </a:pPr>
            <a:endParaRPr lang="es-MX" sz="1600" dirty="0">
              <a:solidFill>
                <a:srgbClr val="000000"/>
              </a:solidFill>
            </a:endParaRPr>
          </a:p>
        </p:txBody>
      </p:sp>
      <p:pic>
        <p:nvPicPr>
          <p:cNvPr id="5124" name="Picture 4" descr="Registro en IMSS-Bienestar inicia en 5 estados: hazlo así">
            <a:extLst>
              <a:ext uri="{FF2B5EF4-FFF2-40B4-BE49-F238E27FC236}">
                <a16:creationId xmlns:a16="http://schemas.microsoft.com/office/drawing/2014/main" id="{69E425FC-1AAC-888F-AEAB-B0CC942089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25750" y="1272746"/>
            <a:ext cx="4819341" cy="269883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nstituto Mexicano del Seguro Social (IMSS) - Las más innovadoras">
            <a:extLst>
              <a:ext uri="{FF2B5EF4-FFF2-40B4-BE49-F238E27FC236}">
                <a16:creationId xmlns:a16="http://schemas.microsoft.com/office/drawing/2014/main" id="{511AF2D0-AB9A-F793-98D0-8DF65F72958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9608" y="4651569"/>
            <a:ext cx="5451627" cy="156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068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F435F2D0-520F-458D-9A90-831C5FE5A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descr="Campañas - OPS/OMS | Organización Panamericana de la Salud">
            <a:extLst>
              <a:ext uri="{FF2B5EF4-FFF2-40B4-BE49-F238E27FC236}">
                <a16:creationId xmlns:a16="http://schemas.microsoft.com/office/drawing/2014/main" id="{E8676E1D-8403-8BA3-74BE-580C11781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1602" b="-2"/>
          <a:stretch/>
        </p:blipFill>
        <p:spPr bwMode="auto">
          <a:xfrm>
            <a:off x="-1" y="2283086"/>
            <a:ext cx="2735480" cy="2268027"/>
          </a:xfrm>
          <a:prstGeom prst="rect">
            <a:avLst/>
          </a:prstGeom>
          <a:noFill/>
          <a:extLst>
            <a:ext uri="{909E8E84-426E-40DD-AFC4-6F175D3DCCD1}">
              <a14:hiddenFill xmlns:a14="http://schemas.microsoft.com/office/drawing/2010/main">
                <a:solidFill>
                  <a:srgbClr val="FFFFFF"/>
                </a:solidFill>
              </a14:hiddenFill>
            </a:ext>
          </a:extLst>
        </p:spPr>
      </p:pic>
      <p:grpSp>
        <p:nvGrpSpPr>
          <p:cNvPr id="6157" name="Group 6156">
            <a:extLst>
              <a:ext uri="{FF2B5EF4-FFF2-40B4-BE49-F238E27FC236}">
                <a16:creationId xmlns:a16="http://schemas.microsoft.com/office/drawing/2014/main" id="{A9C746D8-F18D-44A0-9BFD-0D996C8308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6158" name="Freeform 11">
              <a:extLst>
                <a:ext uri="{FF2B5EF4-FFF2-40B4-BE49-F238E27FC236}">
                  <a16:creationId xmlns:a16="http://schemas.microsoft.com/office/drawing/2014/main" id="{DAC12675-4B11-4234-A7DC-51CDFE7C6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s-MX"/>
            </a:p>
          </p:txBody>
        </p:sp>
        <p:sp>
          <p:nvSpPr>
            <p:cNvPr id="6159" name="Freeform 12">
              <a:extLst>
                <a:ext uri="{FF2B5EF4-FFF2-40B4-BE49-F238E27FC236}">
                  <a16:creationId xmlns:a16="http://schemas.microsoft.com/office/drawing/2014/main" id="{C91C3711-E6F0-435B-98AA-3DCC46C78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s-MX"/>
            </a:p>
          </p:txBody>
        </p:sp>
        <p:sp>
          <p:nvSpPr>
            <p:cNvPr id="6160" name="Freeform 13">
              <a:extLst>
                <a:ext uri="{FF2B5EF4-FFF2-40B4-BE49-F238E27FC236}">
                  <a16:creationId xmlns:a16="http://schemas.microsoft.com/office/drawing/2014/main" id="{EEA91360-3580-4E2F-891A-08AE6E662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s-MX"/>
            </a:p>
          </p:txBody>
        </p:sp>
        <p:sp>
          <p:nvSpPr>
            <p:cNvPr id="6161" name="Freeform 14">
              <a:extLst>
                <a:ext uri="{FF2B5EF4-FFF2-40B4-BE49-F238E27FC236}">
                  <a16:creationId xmlns:a16="http://schemas.microsoft.com/office/drawing/2014/main" id="{9AF40111-BF37-4A5A-B5C8-F55148329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s-MX"/>
            </a:p>
          </p:txBody>
        </p:sp>
        <p:sp>
          <p:nvSpPr>
            <p:cNvPr id="6162" name="Freeform 15">
              <a:extLst>
                <a:ext uri="{FF2B5EF4-FFF2-40B4-BE49-F238E27FC236}">
                  <a16:creationId xmlns:a16="http://schemas.microsoft.com/office/drawing/2014/main" id="{64989E6D-18B1-49C1-A664-11BE8E6C4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s-MX"/>
            </a:p>
          </p:txBody>
        </p:sp>
        <p:sp>
          <p:nvSpPr>
            <p:cNvPr id="6163" name="Freeform 16">
              <a:extLst>
                <a:ext uri="{FF2B5EF4-FFF2-40B4-BE49-F238E27FC236}">
                  <a16:creationId xmlns:a16="http://schemas.microsoft.com/office/drawing/2014/main" id="{AE111860-39DA-4F8F-B52E-A395A48D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s-MX"/>
            </a:p>
          </p:txBody>
        </p:sp>
        <p:sp>
          <p:nvSpPr>
            <p:cNvPr id="6164" name="Freeform 17">
              <a:extLst>
                <a:ext uri="{FF2B5EF4-FFF2-40B4-BE49-F238E27FC236}">
                  <a16:creationId xmlns:a16="http://schemas.microsoft.com/office/drawing/2014/main" id="{A5A8A11F-BF95-465A-B96B-1D37DAB94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s-MX"/>
            </a:p>
          </p:txBody>
        </p:sp>
        <p:sp>
          <p:nvSpPr>
            <p:cNvPr id="6165" name="Freeform 18">
              <a:extLst>
                <a:ext uri="{FF2B5EF4-FFF2-40B4-BE49-F238E27FC236}">
                  <a16:creationId xmlns:a16="http://schemas.microsoft.com/office/drawing/2014/main" id="{18790D5E-9988-42BE-B0B6-56C72722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s-MX"/>
            </a:p>
          </p:txBody>
        </p:sp>
        <p:sp>
          <p:nvSpPr>
            <p:cNvPr id="6166" name="Freeform 19">
              <a:extLst>
                <a:ext uri="{FF2B5EF4-FFF2-40B4-BE49-F238E27FC236}">
                  <a16:creationId xmlns:a16="http://schemas.microsoft.com/office/drawing/2014/main" id="{96CB4C0B-18E7-4986-AF4B-A9A1D28BD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s-MX"/>
            </a:p>
          </p:txBody>
        </p:sp>
        <p:sp>
          <p:nvSpPr>
            <p:cNvPr id="6167" name="Freeform 20">
              <a:extLst>
                <a:ext uri="{FF2B5EF4-FFF2-40B4-BE49-F238E27FC236}">
                  <a16:creationId xmlns:a16="http://schemas.microsoft.com/office/drawing/2014/main" id="{7824B80A-CFD3-49C7-AFD2-2868236A1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s-MX"/>
            </a:p>
          </p:txBody>
        </p:sp>
        <p:sp>
          <p:nvSpPr>
            <p:cNvPr id="6168" name="Freeform 21">
              <a:extLst>
                <a:ext uri="{FF2B5EF4-FFF2-40B4-BE49-F238E27FC236}">
                  <a16:creationId xmlns:a16="http://schemas.microsoft.com/office/drawing/2014/main" id="{4B90C047-AEEA-46CB-91F3-BFDB33E72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s-MX"/>
            </a:p>
          </p:txBody>
        </p:sp>
        <p:sp>
          <p:nvSpPr>
            <p:cNvPr id="6169" name="Freeform 22">
              <a:extLst>
                <a:ext uri="{FF2B5EF4-FFF2-40B4-BE49-F238E27FC236}">
                  <a16:creationId xmlns:a16="http://schemas.microsoft.com/office/drawing/2014/main" id="{93901C88-61C6-431B-9E9E-7E4ED8D9D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s-MX"/>
            </a:p>
          </p:txBody>
        </p:sp>
      </p:grpSp>
      <p:grpSp>
        <p:nvGrpSpPr>
          <p:cNvPr id="6171" name="Group 6170">
            <a:extLst>
              <a:ext uri="{FF2B5EF4-FFF2-40B4-BE49-F238E27FC236}">
                <a16:creationId xmlns:a16="http://schemas.microsoft.com/office/drawing/2014/main" id="{37517820-3EB0-431B-8A6D-2166D9CEAE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6172" name="Freeform 27">
              <a:extLst>
                <a:ext uri="{FF2B5EF4-FFF2-40B4-BE49-F238E27FC236}">
                  <a16:creationId xmlns:a16="http://schemas.microsoft.com/office/drawing/2014/main" id="{9D4F3149-D6E4-4260-A02E-E0E4FF906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s-MX"/>
            </a:p>
          </p:txBody>
        </p:sp>
        <p:sp>
          <p:nvSpPr>
            <p:cNvPr id="6173" name="Freeform 28">
              <a:extLst>
                <a:ext uri="{FF2B5EF4-FFF2-40B4-BE49-F238E27FC236}">
                  <a16:creationId xmlns:a16="http://schemas.microsoft.com/office/drawing/2014/main" id="{31C47CD6-F6DB-4BE8-9BE6-47D34C80C4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s-MX"/>
            </a:p>
          </p:txBody>
        </p:sp>
        <p:sp>
          <p:nvSpPr>
            <p:cNvPr id="6174" name="Freeform 29">
              <a:extLst>
                <a:ext uri="{FF2B5EF4-FFF2-40B4-BE49-F238E27FC236}">
                  <a16:creationId xmlns:a16="http://schemas.microsoft.com/office/drawing/2014/main" id="{F5196422-78ED-4701-B587-EC42A46AA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s-MX"/>
            </a:p>
          </p:txBody>
        </p:sp>
        <p:sp>
          <p:nvSpPr>
            <p:cNvPr id="6175" name="Freeform 30">
              <a:extLst>
                <a:ext uri="{FF2B5EF4-FFF2-40B4-BE49-F238E27FC236}">
                  <a16:creationId xmlns:a16="http://schemas.microsoft.com/office/drawing/2014/main" id="{F2746465-33C6-4AE4-9A07-2E41BCDF7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s-MX"/>
            </a:p>
          </p:txBody>
        </p:sp>
        <p:sp>
          <p:nvSpPr>
            <p:cNvPr id="6176" name="Freeform 31">
              <a:extLst>
                <a:ext uri="{FF2B5EF4-FFF2-40B4-BE49-F238E27FC236}">
                  <a16:creationId xmlns:a16="http://schemas.microsoft.com/office/drawing/2014/main" id="{5214EAD3-7DAA-4856-8B4A-9B1D77D2D3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s-MX"/>
            </a:p>
          </p:txBody>
        </p:sp>
        <p:sp>
          <p:nvSpPr>
            <p:cNvPr id="6177" name="Freeform 32">
              <a:extLst>
                <a:ext uri="{FF2B5EF4-FFF2-40B4-BE49-F238E27FC236}">
                  <a16:creationId xmlns:a16="http://schemas.microsoft.com/office/drawing/2014/main" id="{E1B57189-E061-4B5A-9500-99A92C991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s-MX"/>
            </a:p>
          </p:txBody>
        </p:sp>
        <p:sp>
          <p:nvSpPr>
            <p:cNvPr id="6178" name="Freeform 33">
              <a:extLst>
                <a:ext uri="{FF2B5EF4-FFF2-40B4-BE49-F238E27FC236}">
                  <a16:creationId xmlns:a16="http://schemas.microsoft.com/office/drawing/2014/main" id="{91725BC0-66EC-4F0E-A126-CDFE10AB8B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s-MX"/>
            </a:p>
          </p:txBody>
        </p:sp>
        <p:sp>
          <p:nvSpPr>
            <p:cNvPr id="6179" name="Freeform 34">
              <a:extLst>
                <a:ext uri="{FF2B5EF4-FFF2-40B4-BE49-F238E27FC236}">
                  <a16:creationId xmlns:a16="http://schemas.microsoft.com/office/drawing/2014/main" id="{FE3A2661-D741-49B3-AF72-F025B989C5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s-MX"/>
            </a:p>
          </p:txBody>
        </p:sp>
        <p:sp>
          <p:nvSpPr>
            <p:cNvPr id="6180" name="Freeform 35">
              <a:extLst>
                <a:ext uri="{FF2B5EF4-FFF2-40B4-BE49-F238E27FC236}">
                  <a16:creationId xmlns:a16="http://schemas.microsoft.com/office/drawing/2014/main" id="{F9912053-08EE-4B73-ACEA-C3022FF4B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s-MX"/>
            </a:p>
          </p:txBody>
        </p:sp>
        <p:sp>
          <p:nvSpPr>
            <p:cNvPr id="6181" name="Freeform 36">
              <a:extLst>
                <a:ext uri="{FF2B5EF4-FFF2-40B4-BE49-F238E27FC236}">
                  <a16:creationId xmlns:a16="http://schemas.microsoft.com/office/drawing/2014/main" id="{0A2F66D7-36AC-430F-8AD1-4A87AE41C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s-MX"/>
            </a:p>
          </p:txBody>
        </p:sp>
        <p:sp>
          <p:nvSpPr>
            <p:cNvPr id="6182" name="Freeform 37">
              <a:extLst>
                <a:ext uri="{FF2B5EF4-FFF2-40B4-BE49-F238E27FC236}">
                  <a16:creationId xmlns:a16="http://schemas.microsoft.com/office/drawing/2014/main" id="{F21CEE65-1ACA-492C-89C5-F185E9077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s-MX"/>
            </a:p>
          </p:txBody>
        </p:sp>
        <p:sp>
          <p:nvSpPr>
            <p:cNvPr id="6183" name="Freeform 38">
              <a:extLst>
                <a:ext uri="{FF2B5EF4-FFF2-40B4-BE49-F238E27FC236}">
                  <a16:creationId xmlns:a16="http://schemas.microsoft.com/office/drawing/2014/main" id="{36257E38-85E6-4E54-947B-E2D9B5E7D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s-MX"/>
            </a:p>
          </p:txBody>
        </p:sp>
      </p:grpSp>
      <p:sp>
        <p:nvSpPr>
          <p:cNvPr id="6185" name="Rectangle 6184">
            <a:extLst>
              <a:ext uri="{FF2B5EF4-FFF2-40B4-BE49-F238E27FC236}">
                <a16:creationId xmlns:a16="http://schemas.microsoft.com/office/drawing/2014/main" id="{99FD41DB-0ED1-4594-BFF9-5F9F2934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6187" name="Freeform 11">
            <a:extLst>
              <a:ext uri="{FF2B5EF4-FFF2-40B4-BE49-F238E27FC236}">
                <a16:creationId xmlns:a16="http://schemas.microsoft.com/office/drawing/2014/main" id="{C0FD51D4-13C9-41D9-9CBE-451F24634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s-MX"/>
          </a:p>
        </p:txBody>
      </p:sp>
      <p:pic>
        <p:nvPicPr>
          <p:cNvPr id="6150" name="Picture 6" descr="Características y beneficios de los hospitales de tercer nivel">
            <a:extLst>
              <a:ext uri="{FF2B5EF4-FFF2-40B4-BE49-F238E27FC236}">
                <a16:creationId xmlns:a16="http://schemas.microsoft.com/office/drawing/2014/main" id="{605CDB37-392D-69E1-26E2-A29F2BB89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21" r="9897" b="3"/>
          <a:stretch/>
        </p:blipFill>
        <p:spPr bwMode="auto">
          <a:xfrm>
            <a:off x="20" y="10"/>
            <a:ext cx="2725091" cy="2252958"/>
          </a:xfrm>
          <a:prstGeom prst="rect">
            <a:avLst/>
          </a:prstGeom>
          <a:noFill/>
          <a:extLst>
            <a:ext uri="{909E8E84-426E-40DD-AFC4-6F175D3DCCD1}">
              <a14:hiddenFill xmlns:a14="http://schemas.microsoft.com/office/drawing/2010/main">
                <a:solidFill>
                  <a:srgbClr val="FFFFFF"/>
                </a:solidFill>
              </a14:hiddenFill>
            </a:ext>
          </a:extLst>
        </p:spPr>
      </p:pic>
      <p:cxnSp>
        <p:nvCxnSpPr>
          <p:cNvPr id="6189" name="Straight Connector 6188">
            <a:extLst>
              <a:ext uri="{FF2B5EF4-FFF2-40B4-BE49-F238E27FC236}">
                <a16:creationId xmlns:a16="http://schemas.microsoft.com/office/drawing/2014/main" id="{53E6AF18-715A-4DF4-896E-D223E1A7D6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 y="2268027"/>
            <a:ext cx="2733254" cy="0"/>
          </a:xfrm>
          <a:prstGeom prst="line">
            <a:avLst/>
          </a:prstGeom>
          <a:ln w="50800" cap="sq">
            <a:solidFill>
              <a:schemeClr val="tx2"/>
            </a:solidFill>
            <a:miter lim="800000"/>
          </a:ln>
        </p:spPr>
        <p:style>
          <a:lnRef idx="1">
            <a:schemeClr val="accent1"/>
          </a:lnRef>
          <a:fillRef idx="0">
            <a:schemeClr val="accent1"/>
          </a:fillRef>
          <a:effectRef idx="0">
            <a:schemeClr val="accent1"/>
          </a:effectRef>
          <a:fontRef idx="minor">
            <a:schemeClr val="tx1"/>
          </a:fontRef>
        </p:style>
      </p:cxnSp>
      <p:pic>
        <p:nvPicPr>
          <p:cNvPr id="6146" name="Picture 2" descr="Issste Aguascalientes">
            <a:extLst>
              <a:ext uri="{FF2B5EF4-FFF2-40B4-BE49-F238E27FC236}">
                <a16:creationId xmlns:a16="http://schemas.microsoft.com/office/drawing/2014/main" id="{FA1D76C4-7035-0E4E-61B3-610218778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812" r="-2" b="10580"/>
          <a:stretch/>
        </p:blipFill>
        <p:spPr bwMode="auto">
          <a:xfrm>
            <a:off x="2" y="4551114"/>
            <a:ext cx="2717601" cy="2316113"/>
          </a:xfrm>
          <a:prstGeom prst="rect">
            <a:avLst/>
          </a:prstGeom>
          <a:noFill/>
          <a:extLst>
            <a:ext uri="{909E8E84-426E-40DD-AFC4-6F175D3DCCD1}">
              <a14:hiddenFill xmlns:a14="http://schemas.microsoft.com/office/drawing/2010/main">
                <a:solidFill>
                  <a:srgbClr val="FFFFFF"/>
                </a:solidFill>
              </a14:hiddenFill>
            </a:ext>
          </a:extLst>
        </p:spPr>
      </p:pic>
      <p:cxnSp>
        <p:nvCxnSpPr>
          <p:cNvPr id="6191" name="Straight Connector 6190">
            <a:extLst>
              <a:ext uri="{FF2B5EF4-FFF2-40B4-BE49-F238E27FC236}">
                <a16:creationId xmlns:a16="http://schemas.microsoft.com/office/drawing/2014/main" id="{6C8873F6-ED43-4E35-8F70-970A733F30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 y="4551114"/>
            <a:ext cx="2733254" cy="0"/>
          </a:xfrm>
          <a:prstGeom prst="line">
            <a:avLst/>
          </a:prstGeom>
          <a:ln w="50800"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DC03DDED-1103-A7A0-F807-AF7D8BBBDBF5}"/>
              </a:ext>
            </a:extLst>
          </p:cNvPr>
          <p:cNvSpPr>
            <a:spLocks noGrp="1"/>
          </p:cNvSpPr>
          <p:nvPr>
            <p:ph idx="1"/>
          </p:nvPr>
        </p:nvSpPr>
        <p:spPr>
          <a:xfrm>
            <a:off x="4281511" y="535577"/>
            <a:ext cx="7716899" cy="6064763"/>
          </a:xfrm>
        </p:spPr>
        <p:txBody>
          <a:bodyPr>
            <a:normAutofit/>
          </a:bodyPr>
          <a:lstStyle/>
          <a:p>
            <a:pPr algn="ctr">
              <a:spcAft>
                <a:spcPts val="800"/>
              </a:spcAft>
            </a:pPr>
            <a:r>
              <a:rPr lang="es-MX" sz="2800" b="1" kern="100" dirty="0">
                <a:effectLst/>
                <a:latin typeface="Aptos" panose="020B0004020202020204" pitchFamily="34" charset="0"/>
                <a:ea typeface="Aptos" panose="020B0004020202020204" pitchFamily="34" charset="0"/>
                <a:cs typeface="Times New Roman" panose="02020603050405020304" pitchFamily="18" charset="0"/>
              </a:rPr>
              <a:t>C. DESARROLLO DE INSTITUCIONES DE SALUD:</a:t>
            </a:r>
          </a:p>
          <a:p>
            <a:pPr marL="0" indent="0">
              <a:spcAft>
                <a:spcPts val="800"/>
              </a:spcAft>
              <a:buNone/>
            </a:pPr>
            <a:endParaRPr lang="es-MX"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spcAft>
                <a:spcPts val="800"/>
              </a:spcAft>
              <a:buFont typeface="+mj-lt"/>
              <a:buAutoNum type="arabicPeriod"/>
              <a:tabLst>
                <a:tab pos="457200" algn="l"/>
              </a:tabLst>
            </a:pPr>
            <a:r>
              <a:rPr lang="es-MX" sz="2800" b="1" kern="100" dirty="0" err="1">
                <a:effectLst/>
                <a:latin typeface="Aptos" panose="020B0004020202020204" pitchFamily="34" charset="0"/>
                <a:ea typeface="Aptos" panose="020B0004020202020204" pitchFamily="34" charset="0"/>
                <a:cs typeface="Times New Roman" panose="02020603050405020304" pitchFamily="18" charset="0"/>
              </a:rPr>
              <a:t>ISSTE</a:t>
            </a:r>
            <a:r>
              <a:rPr lang="es-MX" sz="2800" b="1" kern="100" dirty="0">
                <a:effectLst/>
                <a:latin typeface="Aptos" panose="020B0004020202020204" pitchFamily="34" charset="0"/>
                <a:ea typeface="Aptos" panose="020B0004020202020204" pitchFamily="34" charset="0"/>
                <a:cs typeface="Times New Roman" panose="02020603050405020304" pitchFamily="18" charset="0"/>
              </a:rPr>
              <a:t> (1959):</a:t>
            </a:r>
            <a:r>
              <a:rPr lang="es-MX" sz="2800" kern="100" dirty="0">
                <a:effectLst/>
                <a:latin typeface="Aptos" panose="020B0004020202020204" pitchFamily="34" charset="0"/>
                <a:ea typeface="Aptos" panose="020B0004020202020204" pitchFamily="34" charset="0"/>
                <a:cs typeface="Times New Roman" panose="02020603050405020304" pitchFamily="18" charset="0"/>
              </a:rPr>
              <a:t> Instituto de Seguridad y Servicios Sociales de los Trabajadores del Estado.</a:t>
            </a:r>
          </a:p>
          <a:p>
            <a:pPr marL="342900" lvl="0" indent="-342900" algn="just">
              <a:spcAft>
                <a:spcPts val="800"/>
              </a:spcAft>
              <a:buFont typeface="+mj-lt"/>
              <a:buAutoNum type="arabicPeriod"/>
              <a:tabLst>
                <a:tab pos="457200" algn="l"/>
              </a:tabLst>
            </a:pPr>
            <a:r>
              <a:rPr lang="es-MX" sz="2800" b="1" kern="100" dirty="0">
                <a:effectLst/>
                <a:latin typeface="Aptos" panose="020B0004020202020204" pitchFamily="34" charset="0"/>
                <a:ea typeface="Aptos" panose="020B0004020202020204" pitchFamily="34" charset="0"/>
                <a:cs typeface="Times New Roman" panose="02020603050405020304" pitchFamily="18" charset="0"/>
              </a:rPr>
              <a:t>Salubridad y prevención:</a:t>
            </a:r>
            <a:r>
              <a:rPr lang="es-MX" sz="2800" kern="100" dirty="0">
                <a:effectLst/>
                <a:latin typeface="Aptos" panose="020B0004020202020204" pitchFamily="34" charset="0"/>
                <a:ea typeface="Aptos" panose="020B0004020202020204" pitchFamily="34" charset="0"/>
                <a:cs typeface="Times New Roman" panose="02020603050405020304" pitchFamily="18" charset="0"/>
              </a:rPr>
              <a:t> Campañas de vacunación masivas y control de epidemias.</a:t>
            </a:r>
          </a:p>
          <a:p>
            <a:pPr marL="342900" lvl="0" indent="-342900" algn="just">
              <a:spcAft>
                <a:spcPts val="800"/>
              </a:spcAft>
              <a:buFont typeface="+mj-lt"/>
              <a:buAutoNum type="arabicPeriod"/>
              <a:tabLst>
                <a:tab pos="457200" algn="l"/>
              </a:tabLst>
            </a:pPr>
            <a:r>
              <a:rPr lang="es-MX" sz="2800" b="1" kern="100" dirty="0">
                <a:effectLst/>
                <a:latin typeface="Aptos" panose="020B0004020202020204" pitchFamily="34" charset="0"/>
                <a:ea typeface="Aptos" panose="020B0004020202020204" pitchFamily="34" charset="0"/>
                <a:cs typeface="Times New Roman" panose="02020603050405020304" pitchFamily="18" charset="0"/>
              </a:rPr>
              <a:t>Hospitales de alta especialidad:</a:t>
            </a:r>
            <a:r>
              <a:rPr lang="es-MX" sz="2800" kern="100" dirty="0">
                <a:effectLst/>
                <a:latin typeface="Aptos" panose="020B0004020202020204" pitchFamily="34" charset="0"/>
                <a:ea typeface="Aptos" panose="020B0004020202020204" pitchFamily="34" charset="0"/>
                <a:cs typeface="Times New Roman" panose="02020603050405020304" pitchFamily="18" charset="0"/>
              </a:rPr>
              <a:t> Creación de hospitales públicos especializados en enfermedades complejas.</a:t>
            </a:r>
          </a:p>
          <a:p>
            <a:endParaRPr lang="es-MX" dirty="0"/>
          </a:p>
        </p:txBody>
      </p:sp>
    </p:spTree>
    <p:extLst>
      <p:ext uri="{BB962C8B-B14F-4D97-AF65-F5344CB8AC3E}">
        <p14:creationId xmlns:p14="http://schemas.microsoft.com/office/powerpoint/2010/main" val="1211590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203" name="Rectangle 7202">
            <a:extLst>
              <a:ext uri="{FF2B5EF4-FFF2-40B4-BE49-F238E27FC236}">
                <a16:creationId xmlns:a16="http://schemas.microsoft.com/office/drawing/2014/main" id="{C096C3A2-574C-487E-844F-D87A099C9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B9AB9A8-9A61-6D5B-EF41-EBA2601353B9}"/>
              </a:ext>
            </a:extLst>
          </p:cNvPr>
          <p:cNvSpPr>
            <a:spLocks noGrp="1"/>
          </p:cNvSpPr>
          <p:nvPr>
            <p:ph type="title"/>
          </p:nvPr>
        </p:nvSpPr>
        <p:spPr>
          <a:xfrm>
            <a:off x="2243245" y="408316"/>
            <a:ext cx="3650279" cy="1259894"/>
          </a:xfrm>
        </p:spPr>
        <p:txBody>
          <a:bodyPr>
            <a:normAutofit/>
          </a:bodyPr>
          <a:lstStyle/>
          <a:p>
            <a:pPr algn="ctr">
              <a:lnSpc>
                <a:spcPct val="90000"/>
              </a:lnSpc>
            </a:pPr>
            <a:r>
              <a:rPr lang="es-MX" sz="2500" b="1" dirty="0">
                <a:solidFill>
                  <a:srgbClr val="3C4B5D"/>
                </a:solidFill>
                <a:effectLst/>
                <a:latin typeface="Aptos" panose="020B0004020202020204" pitchFamily="34" charset="0"/>
                <a:ea typeface="Aptos" panose="020B0004020202020204" pitchFamily="34" charset="0"/>
                <a:cs typeface="Times New Roman" panose="02020603050405020304" pitchFamily="18" charset="0"/>
              </a:rPr>
              <a:t>SEGUNDA MITAD DEL SIGLO XX: INNOVACIÓN Y MODERNIZACIÓN</a:t>
            </a:r>
            <a:endParaRPr lang="es-MX" sz="2500" dirty="0">
              <a:solidFill>
                <a:srgbClr val="3C4B5D"/>
              </a:solidFill>
            </a:endParaRPr>
          </a:p>
        </p:txBody>
      </p:sp>
      <p:sp>
        <p:nvSpPr>
          <p:cNvPr id="7205" name="Rectangle 7204">
            <a:extLst>
              <a:ext uri="{FF2B5EF4-FFF2-40B4-BE49-F238E27FC236}">
                <a16:creationId xmlns:a16="http://schemas.microsoft.com/office/drawing/2014/main" id="{9AE3B247-452D-4485-A4E6-1A70C87A5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C4B5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3" name="Marcador de contenido 2">
            <a:extLst>
              <a:ext uri="{FF2B5EF4-FFF2-40B4-BE49-F238E27FC236}">
                <a16:creationId xmlns:a16="http://schemas.microsoft.com/office/drawing/2014/main" id="{F25621EF-E8A1-CCE4-7E62-E78E5F72C5C4}"/>
              </a:ext>
            </a:extLst>
          </p:cNvPr>
          <p:cNvSpPr>
            <a:spLocks noGrp="1"/>
          </p:cNvSpPr>
          <p:nvPr>
            <p:ph idx="1"/>
          </p:nvPr>
        </p:nvSpPr>
        <p:spPr>
          <a:xfrm>
            <a:off x="457200" y="1668210"/>
            <a:ext cx="5751821" cy="5016795"/>
          </a:xfrm>
        </p:spPr>
        <p:txBody>
          <a:bodyPr>
            <a:normAutofit/>
          </a:bodyPr>
          <a:lstStyle/>
          <a:p>
            <a:pPr marL="342900" lvl="0" indent="-342900">
              <a:spcAft>
                <a:spcPts val="800"/>
              </a:spcAft>
              <a:buClr>
                <a:srgbClr val="395375"/>
              </a:buClr>
              <a:buSzPts val="1000"/>
              <a:buFont typeface="Symbol" panose="05050102010706020507" pitchFamily="18" charset="2"/>
              <a:buChar char=""/>
              <a:tabLst>
                <a:tab pos="457200" algn="l"/>
              </a:tabLst>
            </a:pPr>
            <a:r>
              <a:rPr lang="es-MX" sz="2000" b="1" kern="100" dirty="0">
                <a:effectLst/>
                <a:latin typeface="Times New Roman" panose="02020603050405020304" pitchFamily="18" charset="0"/>
                <a:ea typeface="Aptos" panose="020B0004020202020204" pitchFamily="34" charset="0"/>
                <a:cs typeface="Times New Roman" panose="02020603050405020304" pitchFamily="18" charset="0"/>
              </a:rPr>
              <a:t>Campañas de vacunación exitosas:</a:t>
            </a:r>
            <a:r>
              <a:rPr lang="es-MX" sz="2000" kern="100" dirty="0">
                <a:effectLst/>
                <a:latin typeface="Times New Roman" panose="02020603050405020304" pitchFamily="18" charset="0"/>
                <a:ea typeface="Aptos" panose="020B0004020202020204" pitchFamily="34" charset="0"/>
                <a:cs typeface="Times New Roman" panose="02020603050405020304" pitchFamily="18" charset="0"/>
              </a:rPr>
              <a:t> México erradicó la viruela en 1951 y controló otras enfermedades prevenibles.</a:t>
            </a:r>
          </a:p>
          <a:p>
            <a:pPr marL="342900" lvl="0" indent="-342900">
              <a:spcAft>
                <a:spcPts val="800"/>
              </a:spcAft>
              <a:buClr>
                <a:srgbClr val="395375"/>
              </a:buClr>
              <a:buSzPts val="1000"/>
              <a:buFont typeface="Symbol" panose="05050102010706020507" pitchFamily="18" charset="2"/>
              <a:buChar char=""/>
              <a:tabLst>
                <a:tab pos="457200" algn="l"/>
              </a:tabLst>
            </a:pPr>
            <a:r>
              <a:rPr lang="es-MX" sz="2000" kern="100" dirty="0">
                <a:effectLst/>
                <a:latin typeface="Times New Roman" panose="02020603050405020304" pitchFamily="18" charset="0"/>
                <a:ea typeface="Aptos" panose="020B0004020202020204" pitchFamily="34" charset="0"/>
                <a:cs typeface="Times New Roman" panose="02020603050405020304" pitchFamily="18" charset="0"/>
              </a:rPr>
              <a:t>Creación de instituciones como el </a:t>
            </a:r>
            <a:r>
              <a:rPr lang="es-MX" sz="2000" b="1" kern="100" dirty="0">
                <a:effectLst/>
                <a:latin typeface="Times New Roman" panose="02020603050405020304" pitchFamily="18" charset="0"/>
                <a:ea typeface="Aptos" panose="020B0004020202020204" pitchFamily="34" charset="0"/>
                <a:cs typeface="Times New Roman" panose="02020603050405020304" pitchFamily="18" charset="0"/>
              </a:rPr>
              <a:t>Hospital Infantil de México</a:t>
            </a:r>
            <a:r>
              <a:rPr lang="es-MX" sz="2000" kern="100" dirty="0">
                <a:effectLst/>
                <a:latin typeface="Times New Roman" panose="02020603050405020304" pitchFamily="18" charset="0"/>
                <a:ea typeface="Aptos" panose="020B0004020202020204" pitchFamily="34" charset="0"/>
                <a:cs typeface="Times New Roman" panose="02020603050405020304" pitchFamily="18" charset="0"/>
              </a:rPr>
              <a:t> y el </a:t>
            </a:r>
            <a:r>
              <a:rPr lang="es-MX" sz="2000" b="1" kern="100" dirty="0">
                <a:effectLst/>
                <a:latin typeface="Times New Roman" panose="02020603050405020304" pitchFamily="18" charset="0"/>
                <a:ea typeface="Aptos" panose="020B0004020202020204" pitchFamily="34" charset="0"/>
                <a:cs typeface="Times New Roman" panose="02020603050405020304" pitchFamily="18" charset="0"/>
              </a:rPr>
              <a:t>Instituto Nacional de Cancerología</a:t>
            </a:r>
            <a:r>
              <a:rPr lang="es-MX" sz="2000" kern="100" dirty="0">
                <a:effectLst/>
                <a:latin typeface="Times New Roman" panose="02020603050405020304" pitchFamily="18" charset="0"/>
                <a:ea typeface="Aptos" panose="020B0004020202020204" pitchFamily="34" charset="0"/>
                <a:cs typeface="Times New Roman" panose="02020603050405020304" pitchFamily="18" charset="0"/>
              </a:rPr>
              <a:t> .</a:t>
            </a:r>
          </a:p>
          <a:p>
            <a:pPr marL="342900" lvl="0" indent="-342900">
              <a:spcAft>
                <a:spcPts val="800"/>
              </a:spcAft>
              <a:buClr>
                <a:srgbClr val="395375"/>
              </a:buClr>
              <a:buSzPts val="1000"/>
              <a:buFont typeface="Symbol" panose="05050102010706020507" pitchFamily="18" charset="2"/>
              <a:buChar char=""/>
              <a:tabLst>
                <a:tab pos="457200" algn="l"/>
              </a:tabLst>
            </a:pPr>
            <a:r>
              <a:rPr lang="es-MX" sz="2000" kern="100" dirty="0">
                <a:effectLst/>
                <a:latin typeface="Times New Roman" panose="02020603050405020304" pitchFamily="18" charset="0"/>
                <a:ea typeface="Aptos" panose="020B0004020202020204" pitchFamily="34" charset="0"/>
                <a:cs typeface="Times New Roman" panose="02020603050405020304" pitchFamily="18" charset="0"/>
              </a:rPr>
              <a:t>Formación de especialistas médicos en el extranjero y consolidación de las </a:t>
            </a:r>
            <a:r>
              <a:rPr lang="es-MX" sz="2000" b="1" kern="100" dirty="0">
                <a:effectLst/>
                <a:latin typeface="Times New Roman" panose="02020603050405020304" pitchFamily="18" charset="0"/>
                <a:ea typeface="Aptos" panose="020B0004020202020204" pitchFamily="34" charset="0"/>
                <a:cs typeface="Times New Roman" panose="02020603050405020304" pitchFamily="18" charset="0"/>
              </a:rPr>
              <a:t>escuelas de medicina</a:t>
            </a:r>
            <a:r>
              <a:rPr lang="es-MX" sz="2000" kern="100" dirty="0">
                <a:effectLst/>
                <a:latin typeface="Times New Roman" panose="02020603050405020304" pitchFamily="18" charset="0"/>
                <a:ea typeface="Aptos" panose="020B0004020202020204" pitchFamily="34" charset="0"/>
                <a:cs typeface="Times New Roman" panose="02020603050405020304" pitchFamily="18" charset="0"/>
              </a:rPr>
              <a:t> .</a:t>
            </a:r>
          </a:p>
          <a:p>
            <a:pPr marL="342900" lvl="0" indent="-342900">
              <a:spcAft>
                <a:spcPts val="800"/>
              </a:spcAft>
              <a:buClr>
                <a:srgbClr val="395375"/>
              </a:buClr>
              <a:buSzPts val="1000"/>
              <a:buFont typeface="Symbol" panose="05050102010706020507" pitchFamily="18" charset="2"/>
              <a:buChar char=""/>
              <a:tabLst>
                <a:tab pos="457200" algn="l"/>
              </a:tabLst>
            </a:pPr>
            <a:r>
              <a:rPr lang="es-MX" sz="2000" kern="100" dirty="0">
                <a:effectLst/>
                <a:latin typeface="Times New Roman" panose="02020603050405020304" pitchFamily="18" charset="0"/>
                <a:ea typeface="Aptos" panose="020B0004020202020204" pitchFamily="34" charset="0"/>
                <a:cs typeface="Times New Roman" panose="02020603050405020304" pitchFamily="18" charset="0"/>
              </a:rPr>
              <a:t>Enfoque en programas de </a:t>
            </a:r>
            <a:r>
              <a:rPr lang="es-MX" sz="2000" b="1" kern="100" dirty="0">
                <a:effectLst/>
                <a:latin typeface="Times New Roman" panose="02020603050405020304" pitchFamily="18" charset="0"/>
                <a:ea typeface="Aptos" panose="020B0004020202020204" pitchFamily="34" charset="0"/>
                <a:cs typeface="Times New Roman" panose="02020603050405020304" pitchFamily="18" charset="0"/>
              </a:rPr>
              <a:t>planificación familiar</a:t>
            </a:r>
            <a:r>
              <a:rPr lang="es-MX" sz="2000" kern="100" dirty="0">
                <a:effectLst/>
                <a:latin typeface="Times New Roman" panose="02020603050405020304" pitchFamily="18" charset="0"/>
                <a:ea typeface="Aptos" panose="020B0004020202020204" pitchFamily="34" charset="0"/>
                <a:cs typeface="Times New Roman" panose="02020603050405020304" pitchFamily="18" charset="0"/>
              </a:rPr>
              <a:t> y prevención del SIDA en la década de los 80-90.</a:t>
            </a:r>
          </a:p>
          <a:p>
            <a:pPr>
              <a:buClr>
                <a:srgbClr val="395375"/>
              </a:buClr>
            </a:pPr>
            <a:endParaRPr lang="es-MX" sz="1400" dirty="0"/>
          </a:p>
        </p:txBody>
      </p:sp>
      <p:pic>
        <p:nvPicPr>
          <p:cNvPr id="7176" name="Picture 8" descr="Planificación familiar: la decisión es tuya">
            <a:extLst>
              <a:ext uri="{FF2B5EF4-FFF2-40B4-BE49-F238E27FC236}">
                <a16:creationId xmlns:a16="http://schemas.microsoft.com/office/drawing/2014/main" id="{1061A5C8-047C-9510-33AF-1511A2081A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04772" y="2678111"/>
            <a:ext cx="5383992" cy="287554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ONTÁCTANOS – MICAELA">
            <a:extLst>
              <a:ext uri="{FF2B5EF4-FFF2-40B4-BE49-F238E27FC236}">
                <a16:creationId xmlns:a16="http://schemas.microsoft.com/office/drawing/2014/main" id="{E1E059E5-88D0-80C8-3583-DDFE7A1EFE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176" y="5769849"/>
            <a:ext cx="3843309" cy="102373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SS inicia campaña de seguimiento para vacunar contra Sarampion y Rubeola">
            <a:extLst>
              <a:ext uri="{FF2B5EF4-FFF2-40B4-BE49-F238E27FC236}">
                <a16:creationId xmlns:a16="http://schemas.microsoft.com/office/drawing/2014/main" id="{820A5F38-F601-99B6-EF0D-A4F980B446E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98827" y="371936"/>
            <a:ext cx="2043948" cy="2089982"/>
          </a:xfrm>
          <a:prstGeom prst="rect">
            <a:avLst/>
          </a:prstGeom>
          <a:noFill/>
          <a:extLst>
            <a:ext uri="{909E8E84-426E-40DD-AFC4-6F175D3DCCD1}">
              <a14:hiddenFill xmlns:a14="http://schemas.microsoft.com/office/drawing/2010/main">
                <a:solidFill>
                  <a:srgbClr val="FFFFFF"/>
                </a:solidFill>
              </a14:hiddenFill>
            </a:ext>
          </a:extLst>
        </p:spPr>
      </p:pic>
      <p:sp>
        <p:nvSpPr>
          <p:cNvPr id="7207" name="Freeform 11">
            <a:extLst>
              <a:ext uri="{FF2B5EF4-FFF2-40B4-BE49-F238E27FC236}">
                <a16:creationId xmlns:a16="http://schemas.microsoft.com/office/drawing/2014/main" id="{9E41DCD8-A9E0-41E5-9032-FF0D25B5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999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FF4A843C-9C12-41C4-B02F-5EB29BDD3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204">
            <a:extLst>
              <a:ext uri="{FF2B5EF4-FFF2-40B4-BE49-F238E27FC236}">
                <a16:creationId xmlns:a16="http://schemas.microsoft.com/office/drawing/2014/main" id="{94D07754-C969-4055-AB5E-39DC448C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6B665B">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3" name="Marcador de contenido 2">
            <a:extLst>
              <a:ext uri="{FF2B5EF4-FFF2-40B4-BE49-F238E27FC236}">
                <a16:creationId xmlns:a16="http://schemas.microsoft.com/office/drawing/2014/main" id="{BC2764AD-18AB-171F-AEB6-593D6906DB7D}"/>
              </a:ext>
            </a:extLst>
          </p:cNvPr>
          <p:cNvSpPr>
            <a:spLocks noGrp="1"/>
          </p:cNvSpPr>
          <p:nvPr>
            <p:ph idx="1"/>
          </p:nvPr>
        </p:nvSpPr>
        <p:spPr>
          <a:xfrm>
            <a:off x="210066" y="1868574"/>
            <a:ext cx="7870882" cy="4791718"/>
          </a:xfrm>
        </p:spPr>
        <p:txBody>
          <a:bodyPr>
            <a:normAutofit/>
          </a:bodyPr>
          <a:lstStyle/>
          <a:p>
            <a:pPr algn="just">
              <a:spcAft>
                <a:spcPts val="800"/>
              </a:spcAft>
              <a:buClr>
                <a:srgbClr val="E7CC9C"/>
              </a:buClr>
            </a:pPr>
            <a:r>
              <a:rPr lang="es-MX" sz="2800" b="1"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A. SISTEMA DE SALUD UNIVERSAL</a:t>
            </a:r>
            <a:endParaRPr lang="es-MX" sz="28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spcAft>
                <a:spcPts val="800"/>
              </a:spcAft>
              <a:buClr>
                <a:srgbClr val="E7CC9C"/>
              </a:buClr>
              <a:buSzPts val="1000"/>
              <a:buFont typeface="Symbol" panose="05050102010706020507" pitchFamily="18" charset="2"/>
              <a:buChar char=""/>
              <a:tabLst>
                <a:tab pos="457200" algn="l"/>
              </a:tabLst>
            </a:pPr>
            <a:r>
              <a:rPr lang="es-MX" sz="28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En 2004 se implementó el </a:t>
            </a:r>
            <a:r>
              <a:rPr lang="es-MX" sz="2800" b="1"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Seguro Popular</a:t>
            </a:r>
            <a:r>
              <a:rPr lang="es-MX" sz="28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 , que buscó dar cobertura médica a quienes no estaban afiliados a instituciones como IMSS o </a:t>
            </a:r>
            <a:r>
              <a:rPr lang="es-MX" sz="2800" kern="100" dirty="0" err="1">
                <a:solidFill>
                  <a:srgbClr val="FEFFFF"/>
                </a:solidFill>
                <a:effectLst/>
                <a:latin typeface="Aptos" panose="020B0004020202020204" pitchFamily="34" charset="0"/>
                <a:ea typeface="Aptos" panose="020B0004020202020204" pitchFamily="34" charset="0"/>
                <a:cs typeface="Times New Roman" panose="02020603050405020304" pitchFamily="18" charset="0"/>
              </a:rPr>
              <a:t>ISSSTE</a:t>
            </a:r>
            <a:r>
              <a:rPr lang="es-MX" sz="28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a:t>
            </a:r>
          </a:p>
          <a:p>
            <a:pPr marL="0" lvl="0" indent="0" algn="just">
              <a:spcAft>
                <a:spcPts val="800"/>
              </a:spcAft>
              <a:buClr>
                <a:srgbClr val="E7CC9C"/>
              </a:buClr>
              <a:buSzPts val="1000"/>
              <a:buNone/>
              <a:tabLst>
                <a:tab pos="457200" algn="l"/>
              </a:tabLst>
            </a:pPr>
            <a:endParaRPr lang="es-MX" sz="28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spcAft>
                <a:spcPts val="800"/>
              </a:spcAft>
              <a:buClr>
                <a:srgbClr val="E7CC9C"/>
              </a:buClr>
              <a:buSzPts val="1000"/>
              <a:buFont typeface="Symbol" panose="05050102010706020507" pitchFamily="18" charset="2"/>
              <a:buChar char=""/>
              <a:tabLst>
                <a:tab pos="457200" algn="l"/>
              </a:tabLst>
            </a:pPr>
            <a:r>
              <a:rPr lang="es-MX" sz="28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En 2020, el Seguro Popular fue reemplazado por el </a:t>
            </a:r>
            <a:r>
              <a:rPr lang="es-MX" sz="2800" b="1" kern="100" dirty="0" err="1">
                <a:solidFill>
                  <a:srgbClr val="FEFFFF"/>
                </a:solidFill>
                <a:effectLst/>
                <a:latin typeface="Aptos" panose="020B0004020202020204" pitchFamily="34" charset="0"/>
                <a:ea typeface="Aptos" panose="020B0004020202020204" pitchFamily="34" charset="0"/>
                <a:cs typeface="Times New Roman" panose="02020603050405020304" pitchFamily="18" charset="0"/>
              </a:rPr>
              <a:t>INSABI</a:t>
            </a:r>
            <a:r>
              <a:rPr lang="es-MX" sz="2800" kern="100" dirty="0">
                <a:solidFill>
                  <a:srgbClr val="FEFFFF"/>
                </a:solidFill>
                <a:effectLst/>
                <a:latin typeface="Aptos" panose="020B0004020202020204" pitchFamily="34" charset="0"/>
                <a:ea typeface="Aptos" panose="020B0004020202020204" pitchFamily="34" charset="0"/>
                <a:cs typeface="Times New Roman" panose="02020603050405020304" pitchFamily="18" charset="0"/>
              </a:rPr>
              <a:t> (Instituto de Salud para el Bienestar).</a:t>
            </a:r>
          </a:p>
          <a:p>
            <a:pPr>
              <a:buClr>
                <a:srgbClr val="E7CC9C"/>
              </a:buClr>
            </a:pPr>
            <a:endParaRPr lang="es-MX" dirty="0">
              <a:solidFill>
                <a:srgbClr val="FEFFFF"/>
              </a:solidFill>
            </a:endParaRPr>
          </a:p>
        </p:txBody>
      </p:sp>
      <p:sp>
        <p:nvSpPr>
          <p:cNvPr id="8207" name="Rectangle 8206">
            <a:extLst>
              <a:ext uri="{FF2B5EF4-FFF2-40B4-BE49-F238E27FC236}">
                <a16:creationId xmlns:a16="http://schemas.microsoft.com/office/drawing/2014/main" id="{627FAC0A-F3BC-489A-9CE1-30D6A9A9E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4835" y="484632"/>
            <a:ext cx="3006343" cy="588873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INSABI_mx">
            <a:extLst>
              <a:ext uri="{FF2B5EF4-FFF2-40B4-BE49-F238E27FC236}">
                <a16:creationId xmlns:a16="http://schemas.microsoft.com/office/drawing/2014/main" id="{68F8F37F-68FE-C78F-38D0-3FB4CC5F1CB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36563" y="663159"/>
            <a:ext cx="1750727" cy="1750727"/>
          </a:xfrm>
          <a:prstGeom prst="rect">
            <a:avLst/>
          </a:prstGeom>
          <a:noFill/>
          <a:extLst>
            <a:ext uri="{909E8E84-426E-40DD-AFC4-6F175D3DCCD1}">
              <a14:hiddenFill xmlns:a14="http://schemas.microsoft.com/office/drawing/2010/main">
                <a:solidFill>
                  <a:srgbClr val="FFFFFF"/>
                </a:solidFill>
              </a14:hiddenFill>
            </a:ext>
          </a:extLst>
        </p:spPr>
      </p:pic>
      <p:sp>
        <p:nvSpPr>
          <p:cNvPr id="8209" name="Freeform 5">
            <a:extLst>
              <a:ext uri="{FF2B5EF4-FFF2-40B4-BE49-F238E27FC236}">
                <a16:creationId xmlns:a16="http://schemas.microsoft.com/office/drawing/2014/main" id="{03C0ED65-9260-43CD-A35E-EC6CA9B2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73C494C6-EB72-E668-7C36-84BC5DC9B340}"/>
              </a:ext>
            </a:extLst>
          </p:cNvPr>
          <p:cNvSpPr>
            <a:spLocks noGrp="1"/>
          </p:cNvSpPr>
          <p:nvPr>
            <p:ph type="title"/>
          </p:nvPr>
        </p:nvSpPr>
        <p:spPr>
          <a:xfrm>
            <a:off x="541867" y="787400"/>
            <a:ext cx="7145866" cy="778933"/>
          </a:xfrm>
        </p:spPr>
        <p:txBody>
          <a:bodyPr anchor="ctr">
            <a:normAutofit/>
          </a:bodyPr>
          <a:lstStyle/>
          <a:p>
            <a:pPr>
              <a:lnSpc>
                <a:spcPct val="90000"/>
              </a:lnSpc>
            </a:pPr>
            <a:r>
              <a:rPr lang="es-MX" sz="2500" b="1" kern="100">
                <a:solidFill>
                  <a:srgbClr val="FEFFFF"/>
                </a:solidFill>
                <a:latin typeface="Aptos" panose="020B0004020202020204" pitchFamily="34" charset="0"/>
                <a:ea typeface="Aptos" panose="020B0004020202020204" pitchFamily="34" charset="0"/>
                <a:cs typeface="Times New Roman" panose="02020603050405020304" pitchFamily="18" charset="0"/>
              </a:rPr>
              <a:t>SIGLO XXI: DESAFÍOS Y AVANCES RECIENTES</a:t>
            </a:r>
            <a:br>
              <a:rPr lang="es-MX" sz="2500" kern="100">
                <a:solidFill>
                  <a:srgbClr val="FEFFFF"/>
                </a:solidFill>
                <a:latin typeface="Aptos" panose="020B0004020202020204" pitchFamily="34" charset="0"/>
                <a:ea typeface="Aptos" panose="020B0004020202020204" pitchFamily="34" charset="0"/>
                <a:cs typeface="Times New Roman" panose="02020603050405020304" pitchFamily="18" charset="0"/>
              </a:rPr>
            </a:br>
            <a:endParaRPr lang="es-MX" sz="2500">
              <a:solidFill>
                <a:srgbClr val="FEFFFF"/>
              </a:solidFill>
            </a:endParaRPr>
          </a:p>
        </p:txBody>
      </p:sp>
      <p:pic>
        <p:nvPicPr>
          <p:cNvPr id="8194" name="Picture 2" descr="El Seguro Popular adopta los colores del PRI">
            <a:extLst>
              <a:ext uri="{FF2B5EF4-FFF2-40B4-BE49-F238E27FC236}">
                <a16:creationId xmlns:a16="http://schemas.microsoft.com/office/drawing/2014/main" id="{E3730B08-4BDA-9CAE-3C74-8DF7B56682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96490" y="2554637"/>
            <a:ext cx="2630873" cy="175072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Qué es el INSABI? | El objetivo del Instituto de Salud para el Bienestar # INSABI, es garantizar que las y los mexicanos que no cuentan con  #ProtecciónDeLaSalud tengan acceso... | By INSABI_mx | Facebook">
            <a:extLst>
              <a:ext uri="{FF2B5EF4-FFF2-40B4-BE49-F238E27FC236}">
                <a16:creationId xmlns:a16="http://schemas.microsoft.com/office/drawing/2014/main" id="{AFDF4098-A175-3431-8B23-D4184774664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73544" y="4592099"/>
            <a:ext cx="2676765" cy="149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473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229" name="Rectangle 9228">
            <a:extLst>
              <a:ext uri="{FF2B5EF4-FFF2-40B4-BE49-F238E27FC236}">
                <a16:creationId xmlns:a16="http://schemas.microsoft.com/office/drawing/2014/main" id="{FEB39DBA-CC84-45AC-ADFF-9A3E9EEC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9330745-AF11-5A29-CE7C-69F17C9F5EF6}"/>
              </a:ext>
            </a:extLst>
          </p:cNvPr>
          <p:cNvSpPr>
            <a:spLocks noGrp="1"/>
          </p:cNvSpPr>
          <p:nvPr>
            <p:ph type="title"/>
          </p:nvPr>
        </p:nvSpPr>
        <p:spPr>
          <a:xfrm>
            <a:off x="649225" y="335200"/>
            <a:ext cx="4134887" cy="1259894"/>
          </a:xfrm>
        </p:spPr>
        <p:txBody>
          <a:bodyPr>
            <a:normAutofit/>
          </a:bodyPr>
          <a:lstStyle/>
          <a:p>
            <a:pPr algn="ctr">
              <a:lnSpc>
                <a:spcPct val="90000"/>
              </a:lnSpc>
            </a:pPr>
            <a:r>
              <a:rPr lang="es-MX" sz="2800" b="1" kern="100" dirty="0">
                <a:solidFill>
                  <a:srgbClr val="4C5C39"/>
                </a:solidFill>
                <a:latin typeface="Aptos" panose="020B0004020202020204" pitchFamily="34" charset="0"/>
                <a:ea typeface="Aptos" panose="020B0004020202020204" pitchFamily="34" charset="0"/>
                <a:cs typeface="Times New Roman" panose="02020603050405020304" pitchFamily="18" charset="0"/>
              </a:rPr>
              <a:t>B. GRANDES RETOS DE SALUD:</a:t>
            </a:r>
            <a:br>
              <a:rPr lang="es-MX" sz="2800" kern="100" dirty="0">
                <a:solidFill>
                  <a:srgbClr val="4C5C39"/>
                </a:solidFill>
                <a:latin typeface="Aptos" panose="020B0004020202020204" pitchFamily="34" charset="0"/>
                <a:ea typeface="Aptos" panose="020B0004020202020204" pitchFamily="34" charset="0"/>
                <a:cs typeface="Times New Roman" panose="02020603050405020304" pitchFamily="18" charset="0"/>
              </a:rPr>
            </a:br>
            <a:endParaRPr lang="es-MX" sz="2800" dirty="0">
              <a:solidFill>
                <a:srgbClr val="4C5C39"/>
              </a:solidFill>
            </a:endParaRPr>
          </a:p>
        </p:txBody>
      </p:sp>
      <p:sp>
        <p:nvSpPr>
          <p:cNvPr id="9231" name="Rectangle 9230">
            <a:extLst>
              <a:ext uri="{FF2B5EF4-FFF2-40B4-BE49-F238E27FC236}">
                <a16:creationId xmlns:a16="http://schemas.microsoft.com/office/drawing/2014/main" id="{8A288B11-5ADB-4773-AE93-F2A95D6550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C5C3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3" name="Marcador de contenido 2">
            <a:extLst>
              <a:ext uri="{FF2B5EF4-FFF2-40B4-BE49-F238E27FC236}">
                <a16:creationId xmlns:a16="http://schemas.microsoft.com/office/drawing/2014/main" id="{378C0E56-AA16-34A1-42EE-39155A85993B}"/>
              </a:ext>
            </a:extLst>
          </p:cNvPr>
          <p:cNvSpPr>
            <a:spLocks noGrp="1"/>
          </p:cNvSpPr>
          <p:nvPr>
            <p:ph idx="1"/>
          </p:nvPr>
        </p:nvSpPr>
        <p:spPr>
          <a:xfrm>
            <a:off x="182880" y="1260389"/>
            <a:ext cx="4762107" cy="5152768"/>
          </a:xfrm>
        </p:spPr>
        <p:txBody>
          <a:bodyPr>
            <a:normAutofit/>
          </a:bodyPr>
          <a:lstStyle/>
          <a:p>
            <a:pPr marL="342900" lvl="0" indent="-342900" algn="just">
              <a:spcAft>
                <a:spcPts val="800"/>
              </a:spcAft>
              <a:buClr>
                <a:srgbClr val="7B9BBD"/>
              </a:buClr>
              <a:buSzPts val="1000"/>
              <a:buFont typeface="Symbol" panose="05050102010706020507" pitchFamily="18" charset="2"/>
              <a:buChar char=""/>
              <a:tabLst>
                <a:tab pos="457200" algn="l"/>
              </a:tabLst>
            </a:pPr>
            <a:r>
              <a:rPr lang="es-MX" sz="2400" kern="100" dirty="0">
                <a:effectLst/>
                <a:latin typeface="Aptos" panose="020B0004020202020204" pitchFamily="34" charset="0"/>
                <a:ea typeface="Aptos" panose="020B0004020202020204" pitchFamily="34" charset="0"/>
                <a:cs typeface="Times New Roman" panose="02020603050405020304" pitchFamily="18" charset="0"/>
              </a:rPr>
              <a:t>Enfrentar </a:t>
            </a:r>
            <a:r>
              <a:rPr lang="es-MX" sz="2400" b="1" kern="100" dirty="0">
                <a:effectLst/>
                <a:latin typeface="Aptos" panose="020B0004020202020204" pitchFamily="34" charset="0"/>
                <a:ea typeface="Aptos" panose="020B0004020202020204" pitchFamily="34" charset="0"/>
                <a:cs typeface="Times New Roman" panose="02020603050405020304" pitchFamily="18" charset="0"/>
              </a:rPr>
              <a:t>enfermedades crónicas no transmisibles</a:t>
            </a:r>
            <a:r>
              <a:rPr lang="es-MX" sz="2400" kern="100" dirty="0">
                <a:effectLst/>
                <a:latin typeface="Aptos" panose="020B0004020202020204" pitchFamily="34" charset="0"/>
                <a:ea typeface="Aptos" panose="020B0004020202020204" pitchFamily="34" charset="0"/>
                <a:cs typeface="Times New Roman" panose="02020603050405020304" pitchFamily="18" charset="0"/>
              </a:rPr>
              <a:t> como diabetes, obesidad, hipertensión y cáncer.</a:t>
            </a:r>
          </a:p>
          <a:p>
            <a:pPr marL="342900" lvl="0" indent="-342900" algn="just">
              <a:spcAft>
                <a:spcPts val="800"/>
              </a:spcAft>
              <a:buClr>
                <a:srgbClr val="7B9BBD"/>
              </a:buClr>
              <a:buSzPts val="1000"/>
              <a:buFont typeface="Symbol" panose="05050102010706020507" pitchFamily="18" charset="2"/>
              <a:buChar char=""/>
              <a:tabLst>
                <a:tab pos="457200" algn="l"/>
              </a:tabLst>
            </a:pPr>
            <a:r>
              <a:rPr lang="es-MX" sz="2400" kern="100" dirty="0">
                <a:effectLst/>
                <a:latin typeface="Aptos" panose="020B0004020202020204" pitchFamily="34" charset="0"/>
                <a:ea typeface="Aptos" panose="020B0004020202020204" pitchFamily="34" charset="0"/>
                <a:cs typeface="Times New Roman" panose="02020603050405020304" pitchFamily="18" charset="0"/>
              </a:rPr>
              <a:t>Epidemias recientes, como la </a:t>
            </a:r>
            <a:r>
              <a:rPr lang="es-MX" sz="2400" b="1" kern="100" dirty="0">
                <a:effectLst/>
                <a:latin typeface="Aptos" panose="020B0004020202020204" pitchFamily="34" charset="0"/>
                <a:ea typeface="Aptos" panose="020B0004020202020204" pitchFamily="34" charset="0"/>
                <a:cs typeface="Times New Roman" panose="02020603050405020304" pitchFamily="18" charset="0"/>
              </a:rPr>
              <a:t>influenza AH1N1</a:t>
            </a:r>
            <a:r>
              <a:rPr lang="es-MX" sz="2400" kern="100" dirty="0">
                <a:effectLst/>
                <a:latin typeface="Aptos" panose="020B0004020202020204" pitchFamily="34" charset="0"/>
                <a:ea typeface="Aptos" panose="020B0004020202020204" pitchFamily="34" charset="0"/>
                <a:cs typeface="Times New Roman" panose="02020603050405020304" pitchFamily="18" charset="0"/>
              </a:rPr>
              <a:t> en 2009 y la </a:t>
            </a:r>
            <a:r>
              <a:rPr lang="es-MX" sz="2400" b="1" kern="100" dirty="0">
                <a:effectLst/>
                <a:latin typeface="Aptos" panose="020B0004020202020204" pitchFamily="34" charset="0"/>
                <a:ea typeface="Aptos" panose="020B0004020202020204" pitchFamily="34" charset="0"/>
                <a:cs typeface="Times New Roman" panose="02020603050405020304" pitchFamily="18" charset="0"/>
              </a:rPr>
              <a:t>pandemia de COVID-19</a:t>
            </a:r>
            <a:r>
              <a:rPr lang="es-MX" sz="2400" kern="100" dirty="0">
                <a:effectLst/>
                <a:latin typeface="Aptos" panose="020B0004020202020204" pitchFamily="34" charset="0"/>
                <a:ea typeface="Aptos" panose="020B0004020202020204" pitchFamily="34" charset="0"/>
                <a:cs typeface="Times New Roman" panose="02020603050405020304" pitchFamily="18" charset="0"/>
              </a:rPr>
              <a:t> en 2020.</a:t>
            </a:r>
          </a:p>
          <a:p>
            <a:pPr marL="342900" lvl="0" indent="-342900" algn="just">
              <a:spcAft>
                <a:spcPts val="800"/>
              </a:spcAft>
              <a:buClr>
                <a:srgbClr val="7B9BBD"/>
              </a:buClr>
              <a:buSzPts val="1000"/>
              <a:buFont typeface="Symbol" panose="05050102010706020507" pitchFamily="18" charset="2"/>
              <a:buChar char=""/>
              <a:tabLst>
                <a:tab pos="457200" algn="l"/>
              </a:tabLst>
            </a:pPr>
            <a:r>
              <a:rPr lang="es-MX" sz="2400" kern="100" dirty="0">
                <a:effectLst/>
                <a:latin typeface="Aptos" panose="020B0004020202020204" pitchFamily="34" charset="0"/>
                <a:ea typeface="Aptos" panose="020B0004020202020204" pitchFamily="34" charset="0"/>
                <a:cs typeface="Times New Roman" panose="02020603050405020304" pitchFamily="18" charset="0"/>
              </a:rPr>
              <a:t>Ampliar el acceso a servicios médicos de calidad en zonas rurales y marginadas.</a:t>
            </a:r>
          </a:p>
          <a:p>
            <a:pPr>
              <a:buClr>
                <a:srgbClr val="7B9BBD"/>
              </a:buClr>
            </a:pPr>
            <a:endParaRPr lang="es-MX" sz="1600" dirty="0"/>
          </a:p>
        </p:txBody>
      </p:sp>
      <p:sp>
        <p:nvSpPr>
          <p:cNvPr id="9233" name="Rectangle 9232">
            <a:extLst>
              <a:ext uri="{FF2B5EF4-FFF2-40B4-BE49-F238E27FC236}">
                <a16:creationId xmlns:a16="http://schemas.microsoft.com/office/drawing/2014/main" id="{82ACCE7C-11D7-4A01-A5CF-FA7E32E69D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8" y="645106"/>
            <a:ext cx="2345376" cy="1645041"/>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Coronavirus. Se acerca la influenza invernal - Ciencia UNAM">
            <a:extLst>
              <a:ext uri="{FF2B5EF4-FFF2-40B4-BE49-F238E27FC236}">
                <a16:creationId xmlns:a16="http://schemas.microsoft.com/office/drawing/2014/main" id="{123BC2EC-934B-31AB-D040-AF0E25F08A5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69761" y="809258"/>
            <a:ext cx="1757910" cy="1316736"/>
          </a:xfrm>
          <a:prstGeom prst="rect">
            <a:avLst/>
          </a:prstGeom>
          <a:noFill/>
          <a:extLst>
            <a:ext uri="{909E8E84-426E-40DD-AFC4-6F175D3DCCD1}">
              <a14:hiddenFill xmlns:a14="http://schemas.microsoft.com/office/drawing/2010/main">
                <a:solidFill>
                  <a:srgbClr val="FFFFFF"/>
                </a:solidFill>
              </a14:hiddenFill>
            </a:ext>
          </a:extLst>
        </p:spPr>
      </p:pic>
      <p:sp>
        <p:nvSpPr>
          <p:cNvPr id="9235" name="Rectangle 9234">
            <a:extLst>
              <a:ext uri="{FF2B5EF4-FFF2-40B4-BE49-F238E27FC236}">
                <a16:creationId xmlns:a16="http://schemas.microsoft.com/office/drawing/2014/main" id="{CAC42164-38FF-40A4-918A-5249EAE49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8" y="2454299"/>
            <a:ext cx="2345376" cy="1645041"/>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Enfermedades no transmisibles | Secretaría de Salud | Gobierno | gob.mx">
            <a:extLst>
              <a:ext uri="{FF2B5EF4-FFF2-40B4-BE49-F238E27FC236}">
                <a16:creationId xmlns:a16="http://schemas.microsoft.com/office/drawing/2014/main" id="{4905F6EB-FCB0-A20D-9BFE-28A73E9D57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38720" y="2618451"/>
            <a:ext cx="1819991" cy="1316736"/>
          </a:xfrm>
          <a:prstGeom prst="rect">
            <a:avLst/>
          </a:prstGeom>
          <a:noFill/>
          <a:extLst>
            <a:ext uri="{909E8E84-426E-40DD-AFC4-6F175D3DCCD1}">
              <a14:hiddenFill xmlns:a14="http://schemas.microsoft.com/office/drawing/2010/main">
                <a:solidFill>
                  <a:srgbClr val="FFFFFF"/>
                </a:solidFill>
              </a14:hiddenFill>
            </a:ext>
          </a:extLst>
        </p:spPr>
      </p:pic>
      <p:sp>
        <p:nvSpPr>
          <p:cNvPr id="9237" name="Rectangle 9236">
            <a:extLst>
              <a:ext uri="{FF2B5EF4-FFF2-40B4-BE49-F238E27FC236}">
                <a16:creationId xmlns:a16="http://schemas.microsoft.com/office/drawing/2014/main" id="{09AB7E7F-4062-4DCB-96E3-0C40CF5BD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8" y="4263492"/>
            <a:ext cx="2345376" cy="1645041"/>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4" name="Picture 8" descr="Llevar asistencia médica a las comunidades rurales | UNOPS">
            <a:extLst>
              <a:ext uri="{FF2B5EF4-FFF2-40B4-BE49-F238E27FC236}">
                <a16:creationId xmlns:a16="http://schemas.microsoft.com/office/drawing/2014/main" id="{D68DE048-1D10-B091-1D0E-A0F9AA20698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38304" y="4554731"/>
            <a:ext cx="2020824" cy="1062562"/>
          </a:xfrm>
          <a:prstGeom prst="rect">
            <a:avLst/>
          </a:prstGeom>
          <a:noFill/>
          <a:extLst>
            <a:ext uri="{909E8E84-426E-40DD-AFC4-6F175D3DCCD1}">
              <a14:hiddenFill xmlns:a14="http://schemas.microsoft.com/office/drawing/2010/main">
                <a:solidFill>
                  <a:srgbClr val="FFFFFF"/>
                </a:solidFill>
              </a14:hiddenFill>
            </a:ext>
          </a:extLst>
        </p:spPr>
      </p:pic>
      <p:sp>
        <p:nvSpPr>
          <p:cNvPr id="9239" name="Rectangle 9238">
            <a:extLst>
              <a:ext uri="{FF2B5EF4-FFF2-40B4-BE49-F238E27FC236}">
                <a16:creationId xmlns:a16="http://schemas.microsoft.com/office/drawing/2014/main" id="{83C5ED22-DAE4-4A0A-871E-45AD50AE9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3320" y="645106"/>
            <a:ext cx="4114800"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Enfermedades No Transmisibles: una prioridad emergente en el mundo - Dianova">
            <a:extLst>
              <a:ext uri="{FF2B5EF4-FFF2-40B4-BE49-F238E27FC236}">
                <a16:creationId xmlns:a16="http://schemas.microsoft.com/office/drawing/2014/main" id="{BBF54F9B-49FD-1688-2859-B0D3E02435D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77912" y="1642103"/>
            <a:ext cx="3785616" cy="3253752"/>
          </a:xfrm>
          <a:prstGeom prst="rect">
            <a:avLst/>
          </a:prstGeom>
          <a:noFill/>
          <a:extLst>
            <a:ext uri="{909E8E84-426E-40DD-AFC4-6F175D3DCCD1}">
              <a14:hiddenFill xmlns:a14="http://schemas.microsoft.com/office/drawing/2010/main">
                <a:solidFill>
                  <a:srgbClr val="FFFFFF"/>
                </a:solidFill>
              </a14:hiddenFill>
            </a:ext>
          </a:extLst>
        </p:spPr>
      </p:pic>
      <p:sp>
        <p:nvSpPr>
          <p:cNvPr id="9241" name="Freeform 11">
            <a:extLst>
              <a:ext uri="{FF2B5EF4-FFF2-40B4-BE49-F238E27FC236}">
                <a16:creationId xmlns:a16="http://schemas.microsoft.com/office/drawing/2014/main" id="{AB9707B7-F6E7-4CC0-B063-986555355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773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0251" name="Rectangle 10250">
            <a:extLst>
              <a:ext uri="{FF2B5EF4-FFF2-40B4-BE49-F238E27FC236}">
                <a16:creationId xmlns:a16="http://schemas.microsoft.com/office/drawing/2014/main" id="{34C23BA3-CDCD-431E-BF65-D4F0AB5AA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3" name="Rectangle 10252">
            <a:extLst>
              <a:ext uri="{FF2B5EF4-FFF2-40B4-BE49-F238E27FC236}">
                <a16:creationId xmlns:a16="http://schemas.microsoft.com/office/drawing/2014/main" id="{2EC55B32-4F85-491A-84B1-A5FDAF550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50547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3" name="Marcador de contenido 2">
            <a:extLst>
              <a:ext uri="{FF2B5EF4-FFF2-40B4-BE49-F238E27FC236}">
                <a16:creationId xmlns:a16="http://schemas.microsoft.com/office/drawing/2014/main" id="{C2AB2117-1CAB-1C5D-3A59-AA7882A10201}"/>
              </a:ext>
            </a:extLst>
          </p:cNvPr>
          <p:cNvSpPr>
            <a:spLocks noGrp="1"/>
          </p:cNvSpPr>
          <p:nvPr>
            <p:ph idx="1"/>
          </p:nvPr>
        </p:nvSpPr>
        <p:spPr>
          <a:xfrm>
            <a:off x="98854" y="1822552"/>
            <a:ext cx="7588879" cy="4677102"/>
          </a:xfrm>
        </p:spPr>
        <p:txBody>
          <a:bodyPr>
            <a:normAutofit/>
          </a:bodyPr>
          <a:lstStyle/>
          <a:p>
            <a:pPr marL="342900" lvl="0" indent="-342900" algn="just">
              <a:spcAft>
                <a:spcPts val="800"/>
              </a:spcAft>
              <a:buClr>
                <a:srgbClr val="445BF8"/>
              </a:buClr>
              <a:buSzPts val="1000"/>
              <a:buFont typeface="Symbol" panose="05050102010706020507" pitchFamily="18" charset="2"/>
              <a:buChar char=""/>
              <a:tabLst>
                <a:tab pos="457200" algn="l"/>
              </a:tabLst>
            </a:pPr>
            <a:r>
              <a:rPr lang="es-MX" sz="28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Uso de la </a:t>
            </a:r>
            <a:r>
              <a:rPr lang="es-MX" sz="2800" b="1"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telemedicina</a:t>
            </a:r>
            <a:r>
              <a:rPr lang="es-MX" sz="28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 y herramientas digitales para el diagnóstico y tratamiento.</a:t>
            </a:r>
          </a:p>
          <a:p>
            <a:pPr marL="342900" lvl="0" indent="-342900" algn="just">
              <a:spcAft>
                <a:spcPts val="800"/>
              </a:spcAft>
              <a:buClr>
                <a:srgbClr val="445BF8"/>
              </a:buClr>
              <a:buSzPts val="1000"/>
              <a:buFont typeface="Symbol" panose="05050102010706020507" pitchFamily="18" charset="2"/>
              <a:buChar char=""/>
              <a:tabLst>
                <a:tab pos="457200" algn="l"/>
              </a:tabLst>
            </a:pPr>
            <a:r>
              <a:rPr lang="es-MX" sz="28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Investigación y desarrollo en instituciones como el </a:t>
            </a:r>
            <a:r>
              <a:rPr lang="es-MX" sz="2800" b="1"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Instituto Nacional de Nutrición y Ciencias Médicas</a:t>
            </a:r>
            <a:r>
              <a:rPr lang="es-MX" sz="28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 .</a:t>
            </a:r>
          </a:p>
          <a:p>
            <a:pPr marL="342900" lvl="0" indent="-342900" algn="just">
              <a:spcAft>
                <a:spcPts val="800"/>
              </a:spcAft>
              <a:buClr>
                <a:srgbClr val="445BF8"/>
              </a:buClr>
              <a:buSzPts val="1000"/>
              <a:buFont typeface="Symbol" panose="05050102010706020507" pitchFamily="18" charset="2"/>
              <a:buChar char=""/>
              <a:tabLst>
                <a:tab pos="457200" algn="l"/>
              </a:tabLst>
            </a:pPr>
            <a:r>
              <a:rPr lang="es-MX" sz="28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Avances en </a:t>
            </a:r>
            <a:r>
              <a:rPr lang="es-MX" sz="2800" b="1"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medicina genómica</a:t>
            </a:r>
            <a:r>
              <a:rPr lang="es-MX" sz="28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 y creación del Instituto Nacional de Medicina Genómica (</a:t>
            </a:r>
            <a:r>
              <a:rPr lang="es-MX" sz="2800" kern="100" dirty="0" err="1">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INMEGEN</a:t>
            </a:r>
            <a:r>
              <a:rPr lang="es-MX" sz="2800" kern="100" dirty="0">
                <a:solidFill>
                  <a:srgbClr val="FEFFFF"/>
                </a:solidFill>
                <a:effectLst/>
                <a:latin typeface="Times New Roman" panose="02020603050405020304" pitchFamily="18" charset="0"/>
                <a:ea typeface="Aptos" panose="020B0004020202020204" pitchFamily="34" charset="0"/>
                <a:cs typeface="Times New Roman" panose="02020603050405020304" pitchFamily="18" charset="0"/>
              </a:rPr>
              <a:t>).</a:t>
            </a:r>
          </a:p>
          <a:p>
            <a:pPr>
              <a:buClr>
                <a:srgbClr val="445BF8"/>
              </a:buClr>
            </a:pPr>
            <a:endParaRPr lang="es-MX" dirty="0">
              <a:solidFill>
                <a:srgbClr val="FEFFFF"/>
              </a:solidFill>
            </a:endParaRPr>
          </a:p>
        </p:txBody>
      </p:sp>
      <p:sp>
        <p:nvSpPr>
          <p:cNvPr id="10255" name="Rectangle 10254">
            <a:extLst>
              <a:ext uri="{FF2B5EF4-FFF2-40B4-BE49-F238E27FC236}">
                <a16:creationId xmlns:a16="http://schemas.microsoft.com/office/drawing/2014/main" id="{2262D4A7-5060-4829-B8BA-C54B23B1D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9599" y="0"/>
            <a:ext cx="3962401" cy="6853252"/>
          </a:xfrm>
          <a:prstGeom prst="rect">
            <a:avLst/>
          </a:prstGeom>
          <a:solidFill>
            <a:srgbClr val="FFFFFE"/>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Instituto Nacional de Ciencias Médicas y Nutrición &quot;Salvador Zubirán&quot;">
            <a:extLst>
              <a:ext uri="{FF2B5EF4-FFF2-40B4-BE49-F238E27FC236}">
                <a16:creationId xmlns:a16="http://schemas.microsoft.com/office/drawing/2014/main" id="{864029F8-38B0-54E5-4AE8-B69B1F86EB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90206" y="545740"/>
            <a:ext cx="2041186" cy="2041186"/>
          </a:xfrm>
          <a:prstGeom prst="rect">
            <a:avLst/>
          </a:prstGeom>
          <a:noFill/>
          <a:extLst>
            <a:ext uri="{909E8E84-426E-40DD-AFC4-6F175D3DCCD1}">
              <a14:hiddenFill xmlns:a14="http://schemas.microsoft.com/office/drawing/2010/main">
                <a:solidFill>
                  <a:srgbClr val="FFFFFF"/>
                </a:solidFill>
              </a14:hiddenFill>
            </a:ext>
          </a:extLst>
        </p:spPr>
      </p:pic>
      <p:sp>
        <p:nvSpPr>
          <p:cNvPr id="10257" name="Freeform 5">
            <a:extLst>
              <a:ext uri="{FF2B5EF4-FFF2-40B4-BE49-F238E27FC236}">
                <a16:creationId xmlns:a16="http://schemas.microsoft.com/office/drawing/2014/main" id="{BF5987E6-0167-4C11-9948-BF665BD6F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629596B1-F6FA-782E-076E-BEAD3C45CE19}"/>
              </a:ext>
            </a:extLst>
          </p:cNvPr>
          <p:cNvSpPr>
            <a:spLocks noGrp="1"/>
          </p:cNvSpPr>
          <p:nvPr>
            <p:ph type="title"/>
          </p:nvPr>
        </p:nvSpPr>
        <p:spPr>
          <a:xfrm>
            <a:off x="541867" y="787400"/>
            <a:ext cx="7145866" cy="778933"/>
          </a:xfrm>
        </p:spPr>
        <p:txBody>
          <a:bodyPr anchor="ctr">
            <a:normAutofit/>
          </a:bodyPr>
          <a:lstStyle/>
          <a:p>
            <a:pPr algn="ctr">
              <a:lnSpc>
                <a:spcPct val="90000"/>
              </a:lnSpc>
            </a:pPr>
            <a:r>
              <a:rPr lang="es-MX" sz="2500" b="1" kern="100" dirty="0">
                <a:solidFill>
                  <a:srgbClr val="FEFFFF"/>
                </a:solidFill>
                <a:latin typeface="Aptos" panose="020B0004020202020204" pitchFamily="34" charset="0"/>
                <a:ea typeface="Aptos" panose="020B0004020202020204" pitchFamily="34" charset="0"/>
                <a:cs typeface="Times New Roman" panose="02020603050405020304" pitchFamily="18" charset="0"/>
              </a:rPr>
              <a:t>C. AVANCES TECNOLÓGICOS Y MÉDICOS:</a:t>
            </a:r>
            <a:br>
              <a:rPr lang="es-MX" sz="2500" kern="100" dirty="0">
                <a:solidFill>
                  <a:srgbClr val="FEFFFF"/>
                </a:solidFill>
                <a:latin typeface="Aptos" panose="020B0004020202020204" pitchFamily="34" charset="0"/>
                <a:ea typeface="Aptos" panose="020B0004020202020204" pitchFamily="34" charset="0"/>
                <a:cs typeface="Times New Roman" panose="02020603050405020304" pitchFamily="18" charset="0"/>
              </a:rPr>
            </a:br>
            <a:endParaRPr lang="es-MX" sz="2500" dirty="0">
              <a:solidFill>
                <a:srgbClr val="FEFFFF"/>
              </a:solidFill>
            </a:endParaRPr>
          </a:p>
        </p:txBody>
      </p:sp>
      <p:pic>
        <p:nvPicPr>
          <p:cNvPr id="10242" name="Picture 2" descr="Telemedicina: una pieza clave en el futuro de la eSalud">
            <a:extLst>
              <a:ext uri="{FF2B5EF4-FFF2-40B4-BE49-F238E27FC236}">
                <a16:creationId xmlns:a16="http://schemas.microsoft.com/office/drawing/2014/main" id="{344B1F60-266B-5CE4-DE37-32F3EA27DFA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73544" y="2613914"/>
            <a:ext cx="2676765" cy="163217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Genoma humano: 5 avances que están transformando la medicina - BBC News  Mundo">
            <a:extLst>
              <a:ext uri="{FF2B5EF4-FFF2-40B4-BE49-F238E27FC236}">
                <a16:creationId xmlns:a16="http://schemas.microsoft.com/office/drawing/2014/main" id="{A39A9CFE-2D24-75B1-E611-FD1A5B5162D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73544" y="4592099"/>
            <a:ext cx="2676765" cy="149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93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iguras talladas de seres humanos coloridas">
            <a:extLst>
              <a:ext uri="{FF2B5EF4-FFF2-40B4-BE49-F238E27FC236}">
                <a16:creationId xmlns:a16="http://schemas.microsoft.com/office/drawing/2014/main" id="{28929DD3-EA51-3312-FE6F-24120AA4A9C4}"/>
              </a:ext>
            </a:extLst>
          </p:cNvPr>
          <p:cNvPicPr>
            <a:picLocks noChangeAspect="1"/>
          </p:cNvPicPr>
          <p:nvPr/>
        </p:nvPicPr>
        <p:blipFill>
          <a:blip r:embed="rId2"/>
          <a:srcRect l="10960" r="10728" b="-1"/>
          <a:stretch/>
        </p:blipFill>
        <p:spPr>
          <a:xfrm>
            <a:off x="21" y="10"/>
            <a:ext cx="6236140" cy="6857990"/>
          </a:xfrm>
          <a:prstGeom prst="rect">
            <a:avLst/>
          </a:prstGeom>
        </p:spPr>
      </p:pic>
      <p:sp>
        <p:nvSpPr>
          <p:cNvPr id="3" name="Marcador de contenido 2">
            <a:extLst>
              <a:ext uri="{FF2B5EF4-FFF2-40B4-BE49-F238E27FC236}">
                <a16:creationId xmlns:a16="http://schemas.microsoft.com/office/drawing/2014/main" id="{74039BD7-65D5-EEEC-E2F0-83D22333F0A5}"/>
              </a:ext>
            </a:extLst>
          </p:cNvPr>
          <p:cNvSpPr>
            <a:spLocks noGrp="1"/>
          </p:cNvSpPr>
          <p:nvPr>
            <p:ph idx="1"/>
          </p:nvPr>
        </p:nvSpPr>
        <p:spPr>
          <a:xfrm>
            <a:off x="6236162" y="979713"/>
            <a:ext cx="5729416" cy="5617030"/>
          </a:xfrm>
        </p:spPr>
        <p:txBody>
          <a:bodyPr>
            <a:normAutofit/>
          </a:bodyPr>
          <a:lstStyle/>
          <a:p>
            <a:pPr marL="0" indent="0" algn="just">
              <a:buNone/>
            </a:pPr>
            <a:r>
              <a:rPr lang="es-MX" sz="3200" dirty="0"/>
              <a:t>En el contexto mexicano, la promoción de la salud está alineada con las </a:t>
            </a:r>
            <a:r>
              <a:rPr lang="es-MX" sz="3200" u="sng" dirty="0"/>
              <a:t>políticas públicas nacionales</a:t>
            </a:r>
            <a:r>
              <a:rPr lang="es-MX" sz="3200" dirty="0"/>
              <a:t>, como el Plan Nacional de Desarrollo y los programas sectoriales de salud, buscando reducir las desigualdades y mejorar las condiciones de vida de los grupos más vulnerables.</a:t>
            </a:r>
          </a:p>
        </p:txBody>
      </p:sp>
    </p:spTree>
    <p:extLst>
      <p:ext uri="{BB962C8B-B14F-4D97-AF65-F5344CB8AC3E}">
        <p14:creationId xmlns:p14="http://schemas.microsoft.com/office/powerpoint/2010/main" val="3738054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1F1AEF-675D-44C7-0679-A925D670904C}"/>
              </a:ext>
            </a:extLst>
          </p:cNvPr>
          <p:cNvSpPr>
            <a:spLocks noGrp="1"/>
          </p:cNvSpPr>
          <p:nvPr>
            <p:ph type="title"/>
          </p:nvPr>
        </p:nvSpPr>
        <p:spPr>
          <a:xfrm>
            <a:off x="1011025" y="306095"/>
            <a:ext cx="11029616" cy="1188720"/>
          </a:xfrm>
        </p:spPr>
        <p:txBody>
          <a:bodyPr>
            <a:normAutofit/>
          </a:bodyPr>
          <a:lstStyle/>
          <a:p>
            <a:r>
              <a:rPr lang="es-MX" sz="2500" b="1" dirty="0"/>
              <a:t>Funciones Básicas de la Promoción de la Salud en México</a:t>
            </a:r>
            <a:br>
              <a:rPr lang="es-MX" sz="2500" b="1" dirty="0"/>
            </a:br>
            <a:endParaRPr lang="es-MX" sz="2500" dirty="0"/>
          </a:p>
        </p:txBody>
      </p:sp>
      <p:sp>
        <p:nvSpPr>
          <p:cNvPr id="3" name="Marcador de contenido 2">
            <a:extLst>
              <a:ext uri="{FF2B5EF4-FFF2-40B4-BE49-F238E27FC236}">
                <a16:creationId xmlns:a16="http://schemas.microsoft.com/office/drawing/2014/main" id="{881F7830-67F9-D520-7B55-00C31C6D81FA}"/>
              </a:ext>
            </a:extLst>
          </p:cNvPr>
          <p:cNvSpPr>
            <a:spLocks noGrp="1"/>
          </p:cNvSpPr>
          <p:nvPr>
            <p:ph idx="1"/>
          </p:nvPr>
        </p:nvSpPr>
        <p:spPr>
          <a:xfrm>
            <a:off x="5863604" y="1494815"/>
            <a:ext cx="6177037" cy="5003073"/>
          </a:xfrm>
        </p:spPr>
        <p:txBody>
          <a:bodyPr>
            <a:normAutofit/>
          </a:bodyPr>
          <a:lstStyle/>
          <a:p>
            <a:pPr algn="just">
              <a:buFont typeface="+mj-lt"/>
              <a:buAutoNum type="arabicPeriod"/>
            </a:pPr>
            <a:r>
              <a:rPr lang="es-MX" sz="2800" b="1" dirty="0"/>
              <a:t>Fomentar estilos de vida saludables</a:t>
            </a:r>
            <a:endParaRPr lang="es-MX" sz="2800" dirty="0"/>
          </a:p>
          <a:p>
            <a:pPr marL="742950" lvl="1" indent="-285750">
              <a:buFont typeface="+mj-lt"/>
              <a:buAutoNum type="arabicPeriod"/>
            </a:pPr>
            <a:r>
              <a:rPr lang="es-MX" sz="2400" dirty="0"/>
              <a:t>Implementar campañas educativas sobre alimentación balanceada, actividad física, prevención del consumo de tabaco, alcohol y otras drogas.</a:t>
            </a:r>
          </a:p>
          <a:p>
            <a:pPr marL="742950" lvl="1" indent="-285750">
              <a:buFont typeface="+mj-lt"/>
              <a:buAutoNum type="arabicPeriod"/>
            </a:pPr>
            <a:r>
              <a:rPr lang="es-MX" sz="2400" dirty="0"/>
              <a:t>Promover hábitos saludables desde la infancia y en entornos escolares, laborales y comunitarios.</a:t>
            </a:r>
          </a:p>
          <a:p>
            <a:endParaRPr lang="es-MX" dirty="0"/>
          </a:p>
        </p:txBody>
      </p:sp>
      <p:pic>
        <p:nvPicPr>
          <p:cNvPr id="7" name="Graphic 6" descr="Fruit Bowl">
            <a:extLst>
              <a:ext uri="{FF2B5EF4-FFF2-40B4-BE49-F238E27FC236}">
                <a16:creationId xmlns:a16="http://schemas.microsoft.com/office/drawing/2014/main" id="{F8F5393A-B700-8CD0-8FE2-7C99EF2B1D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52372" y="2499053"/>
            <a:ext cx="3405393" cy="3405393"/>
          </a:xfrm>
          <a:prstGeom prst="rect">
            <a:avLst/>
          </a:prstGeom>
        </p:spPr>
      </p:pic>
    </p:spTree>
    <p:extLst>
      <p:ext uri="{BB962C8B-B14F-4D97-AF65-F5344CB8AC3E}">
        <p14:creationId xmlns:p14="http://schemas.microsoft.com/office/powerpoint/2010/main" val="4082955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2">
            <a:extLst>
              <a:ext uri="{FF2B5EF4-FFF2-40B4-BE49-F238E27FC236}">
                <a16:creationId xmlns:a16="http://schemas.microsoft.com/office/drawing/2014/main" id="{1782BDF4-0B79-E911-8E18-378DBFEE72CC}"/>
              </a:ext>
            </a:extLst>
          </p:cNvPr>
          <p:cNvGraphicFramePr>
            <a:graphicFrameLocks noGrp="1"/>
          </p:cNvGraphicFramePr>
          <p:nvPr>
            <p:ph idx="1"/>
            <p:extLst>
              <p:ext uri="{D42A27DB-BD31-4B8C-83A1-F6EECF244321}">
                <p14:modId xmlns:p14="http://schemas.microsoft.com/office/powerpoint/2010/main" val="2530777518"/>
              </p:ext>
            </p:extLst>
          </p:nvPr>
        </p:nvGraphicFramePr>
        <p:xfrm>
          <a:off x="272272" y="852617"/>
          <a:ext cx="11919728" cy="5758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8591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rutas y hortalizas en bolsas">
            <a:extLst>
              <a:ext uri="{FF2B5EF4-FFF2-40B4-BE49-F238E27FC236}">
                <a16:creationId xmlns:a16="http://schemas.microsoft.com/office/drawing/2014/main" id="{C5C89818-444D-8A7D-9967-48D0AE03D66C}"/>
              </a:ext>
            </a:extLst>
          </p:cNvPr>
          <p:cNvPicPr>
            <a:picLocks noChangeAspect="1"/>
          </p:cNvPicPr>
          <p:nvPr/>
        </p:nvPicPr>
        <p:blipFill>
          <a:blip r:embed="rId2">
            <a:alphaModFix amt="40000"/>
          </a:blip>
          <a:srcRect b="15730"/>
          <a:stretch/>
        </p:blipFill>
        <p:spPr>
          <a:xfrm>
            <a:off x="20" y="10"/>
            <a:ext cx="12191980" cy="6857990"/>
          </a:xfrm>
          <a:prstGeom prst="rect">
            <a:avLst/>
          </a:prstGeom>
        </p:spPr>
      </p:pic>
      <p:sp>
        <p:nvSpPr>
          <p:cNvPr id="2" name="Título 1">
            <a:extLst>
              <a:ext uri="{FF2B5EF4-FFF2-40B4-BE49-F238E27FC236}">
                <a16:creationId xmlns:a16="http://schemas.microsoft.com/office/drawing/2014/main" id="{188DE012-AC04-530B-8B5D-53A547F31B43}"/>
              </a:ext>
            </a:extLst>
          </p:cNvPr>
          <p:cNvSpPr>
            <a:spLocks noGrp="1"/>
          </p:cNvSpPr>
          <p:nvPr>
            <p:ph type="title"/>
          </p:nvPr>
        </p:nvSpPr>
        <p:spPr>
          <a:xfrm>
            <a:off x="1023870" y="702156"/>
            <a:ext cx="10144260" cy="1013800"/>
          </a:xfrm>
        </p:spPr>
        <p:txBody>
          <a:bodyPr>
            <a:normAutofit fontScale="90000"/>
          </a:bodyPr>
          <a:lstStyle/>
          <a:p>
            <a:r>
              <a:rPr lang="es-MX" b="1">
                <a:solidFill>
                  <a:schemeClr val="tx1"/>
                </a:solidFill>
              </a:rPr>
              <a:t>3.- Desarrollar políticas públicas saludables</a:t>
            </a:r>
            <a:br>
              <a:rPr lang="es-MX">
                <a:solidFill>
                  <a:schemeClr val="tx1"/>
                </a:solidFill>
              </a:rPr>
            </a:br>
            <a:endParaRPr lang="es-MX">
              <a:solidFill>
                <a:schemeClr val="tx1"/>
              </a:solidFill>
            </a:endParaRPr>
          </a:p>
        </p:txBody>
      </p:sp>
      <p:sp>
        <p:nvSpPr>
          <p:cNvPr id="3" name="Marcador de contenido 2">
            <a:extLst>
              <a:ext uri="{FF2B5EF4-FFF2-40B4-BE49-F238E27FC236}">
                <a16:creationId xmlns:a16="http://schemas.microsoft.com/office/drawing/2014/main" id="{34626E71-516A-DBC5-589A-12E6BC10A0FA}"/>
              </a:ext>
            </a:extLst>
          </p:cNvPr>
          <p:cNvSpPr>
            <a:spLocks noGrp="1"/>
          </p:cNvSpPr>
          <p:nvPr>
            <p:ph idx="1"/>
          </p:nvPr>
        </p:nvSpPr>
        <p:spPr>
          <a:xfrm>
            <a:off x="729049" y="2181225"/>
            <a:ext cx="11121081" cy="4102100"/>
          </a:xfrm>
        </p:spPr>
        <p:txBody>
          <a:bodyPr>
            <a:normAutofit/>
          </a:bodyPr>
          <a:lstStyle/>
          <a:p>
            <a:pPr algn="just">
              <a:buFont typeface="Arial" panose="020B0604020202020204" pitchFamily="34" charset="0"/>
              <a:buChar char="•"/>
            </a:pPr>
            <a:r>
              <a:rPr lang="es-MX" sz="3200" dirty="0"/>
              <a:t>Asegurar que las políticas gubernamentales en todos los sectores (educación, trabajo, transporte, etc.) incluyan la perspectiva de salud.</a:t>
            </a:r>
          </a:p>
          <a:p>
            <a:pPr algn="just">
              <a:buFont typeface="Arial" panose="020B0604020202020204" pitchFamily="34" charset="0"/>
              <a:buChar char="•"/>
            </a:pPr>
            <a:r>
              <a:rPr lang="es-MX" sz="3200" dirty="0"/>
              <a:t>Ejemplo: los impuestos sobre bebidas azucaradas y etiquetados de alimentos procesados como medidas para prevenir enfermedades crónicas.</a:t>
            </a:r>
          </a:p>
          <a:p>
            <a:endParaRPr lang="es-MX" dirty="0"/>
          </a:p>
        </p:txBody>
      </p:sp>
    </p:spTree>
    <p:extLst>
      <p:ext uri="{BB962C8B-B14F-4D97-AF65-F5344CB8AC3E}">
        <p14:creationId xmlns:p14="http://schemas.microsoft.com/office/powerpoint/2010/main" val="426077024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nos sujetando las muñecas de otra persona y entrelazadas para formar un círculo">
            <a:extLst>
              <a:ext uri="{FF2B5EF4-FFF2-40B4-BE49-F238E27FC236}">
                <a16:creationId xmlns:a16="http://schemas.microsoft.com/office/drawing/2014/main" id="{944D4715-AC78-22E6-AE8B-B9215B82B78B}"/>
              </a:ext>
            </a:extLst>
          </p:cNvPr>
          <p:cNvPicPr>
            <a:picLocks noChangeAspect="1"/>
          </p:cNvPicPr>
          <p:nvPr/>
        </p:nvPicPr>
        <p:blipFill>
          <a:blip r:embed="rId2">
            <a:alphaModFix amt="40000"/>
          </a:blip>
          <a:srcRect b="15730"/>
          <a:stretch/>
        </p:blipFill>
        <p:spPr>
          <a:xfrm>
            <a:off x="20" y="10"/>
            <a:ext cx="12191980" cy="6857990"/>
          </a:xfrm>
          <a:prstGeom prst="rect">
            <a:avLst/>
          </a:prstGeom>
        </p:spPr>
      </p:pic>
      <p:sp>
        <p:nvSpPr>
          <p:cNvPr id="2" name="Título 1">
            <a:extLst>
              <a:ext uri="{FF2B5EF4-FFF2-40B4-BE49-F238E27FC236}">
                <a16:creationId xmlns:a16="http://schemas.microsoft.com/office/drawing/2014/main" id="{3998BD77-04A2-6089-62B1-8A733D909B51}"/>
              </a:ext>
            </a:extLst>
          </p:cNvPr>
          <p:cNvSpPr>
            <a:spLocks noGrp="1"/>
          </p:cNvSpPr>
          <p:nvPr>
            <p:ph type="title"/>
          </p:nvPr>
        </p:nvSpPr>
        <p:spPr>
          <a:xfrm>
            <a:off x="1023870" y="702156"/>
            <a:ext cx="10144260" cy="1013800"/>
          </a:xfrm>
        </p:spPr>
        <p:txBody>
          <a:bodyPr>
            <a:normAutofit/>
          </a:bodyPr>
          <a:lstStyle/>
          <a:p>
            <a:r>
              <a:rPr lang="es-MX" sz="2300" b="1">
                <a:solidFill>
                  <a:schemeClr val="tx1"/>
                </a:solidFill>
              </a:rPr>
              <a:t>4.- Participación comunitaria y empoderamiento social</a:t>
            </a:r>
            <a:br>
              <a:rPr lang="es-MX" sz="2300">
                <a:solidFill>
                  <a:schemeClr val="tx1"/>
                </a:solidFill>
              </a:rPr>
            </a:br>
            <a:endParaRPr lang="es-MX" sz="2300">
              <a:solidFill>
                <a:schemeClr val="tx1"/>
              </a:solidFill>
            </a:endParaRPr>
          </a:p>
        </p:txBody>
      </p:sp>
      <p:sp>
        <p:nvSpPr>
          <p:cNvPr id="3" name="Marcador de contenido 2">
            <a:extLst>
              <a:ext uri="{FF2B5EF4-FFF2-40B4-BE49-F238E27FC236}">
                <a16:creationId xmlns:a16="http://schemas.microsoft.com/office/drawing/2014/main" id="{89549270-DB86-34EB-19A6-3A11A8732132}"/>
              </a:ext>
            </a:extLst>
          </p:cNvPr>
          <p:cNvSpPr>
            <a:spLocks noGrp="1"/>
          </p:cNvSpPr>
          <p:nvPr>
            <p:ph idx="1"/>
          </p:nvPr>
        </p:nvSpPr>
        <p:spPr>
          <a:xfrm>
            <a:off x="965198" y="2180496"/>
            <a:ext cx="10427731" cy="4220304"/>
          </a:xfrm>
        </p:spPr>
        <p:txBody>
          <a:bodyPr>
            <a:normAutofit lnSpcReduction="10000"/>
          </a:bodyPr>
          <a:lstStyle/>
          <a:p>
            <a:pPr algn="just">
              <a:buFont typeface="Arial" panose="020B0604020202020204" pitchFamily="34" charset="0"/>
              <a:buChar char="•"/>
            </a:pPr>
            <a:r>
              <a:rPr lang="es-MX" sz="3800" dirty="0"/>
              <a:t>Promover la participación activa de las comunidades en la toma de decisiones relacionadas con su salud.</a:t>
            </a:r>
          </a:p>
          <a:p>
            <a:pPr marL="0" indent="0" algn="just">
              <a:buNone/>
            </a:pPr>
            <a:endParaRPr lang="es-MX" sz="3800" dirty="0"/>
          </a:p>
          <a:p>
            <a:pPr algn="just">
              <a:buFont typeface="Arial" panose="020B0604020202020204" pitchFamily="34" charset="0"/>
              <a:buChar char="•"/>
            </a:pPr>
            <a:r>
              <a:rPr lang="es-MX" sz="3800" dirty="0"/>
              <a:t>Facilitar que los ciudadanos identifiquen y resuelvan problemas locales relacionados con la salud.</a:t>
            </a:r>
          </a:p>
          <a:p>
            <a:pPr marL="0" indent="0">
              <a:buNone/>
            </a:pPr>
            <a:endParaRPr lang="es-MX" dirty="0"/>
          </a:p>
        </p:txBody>
      </p:sp>
    </p:spTree>
    <p:extLst>
      <p:ext uri="{BB962C8B-B14F-4D97-AF65-F5344CB8AC3E}">
        <p14:creationId xmlns:p14="http://schemas.microsoft.com/office/powerpoint/2010/main" val="302211551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6E2ADD-F62D-907A-A167-024F1A429B6A}"/>
              </a:ext>
            </a:extLst>
          </p:cNvPr>
          <p:cNvSpPr>
            <a:spLocks noGrp="1"/>
          </p:cNvSpPr>
          <p:nvPr>
            <p:ph type="title"/>
          </p:nvPr>
        </p:nvSpPr>
        <p:spPr/>
        <p:txBody>
          <a:bodyPr>
            <a:normAutofit/>
          </a:bodyPr>
          <a:lstStyle/>
          <a:p>
            <a:pPr algn="ctr"/>
            <a:r>
              <a:rPr lang="es-MX" b="1" dirty="0"/>
              <a:t>5.- Fortalecer la acción intersectorial</a:t>
            </a:r>
          </a:p>
        </p:txBody>
      </p:sp>
      <p:graphicFrame>
        <p:nvGraphicFramePr>
          <p:cNvPr id="5" name="Marcador de contenido 2">
            <a:extLst>
              <a:ext uri="{FF2B5EF4-FFF2-40B4-BE49-F238E27FC236}">
                <a16:creationId xmlns:a16="http://schemas.microsoft.com/office/drawing/2014/main" id="{380A8E30-B19F-E4AB-F715-FA8657B2E0DB}"/>
              </a:ext>
            </a:extLst>
          </p:cNvPr>
          <p:cNvGraphicFramePr>
            <a:graphicFrameLocks noGrp="1"/>
          </p:cNvGraphicFramePr>
          <p:nvPr>
            <p:ph idx="1"/>
            <p:extLst>
              <p:ext uri="{D42A27DB-BD31-4B8C-83A1-F6EECF244321}">
                <p14:modId xmlns:p14="http://schemas.microsoft.com/office/powerpoint/2010/main" val="4009152708"/>
              </p:ext>
            </p:extLst>
          </p:nvPr>
        </p:nvGraphicFramePr>
        <p:xfrm>
          <a:off x="581024" y="1989439"/>
          <a:ext cx="11343245" cy="4497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0513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8B76B5-120F-6A39-4CF6-545796577C3C}"/>
              </a:ext>
            </a:extLst>
          </p:cNvPr>
          <p:cNvSpPr>
            <a:spLocks noGrp="1"/>
          </p:cNvSpPr>
          <p:nvPr>
            <p:ph type="title"/>
          </p:nvPr>
        </p:nvSpPr>
        <p:spPr>
          <a:xfrm>
            <a:off x="581192" y="5264486"/>
            <a:ext cx="10883444" cy="958513"/>
          </a:xfrm>
        </p:spPr>
        <p:txBody>
          <a:bodyPr anchor="ctr">
            <a:normAutofit fontScale="90000"/>
          </a:bodyPr>
          <a:lstStyle/>
          <a:p>
            <a:pPr algn="ctr"/>
            <a:r>
              <a:rPr lang="es-MX" b="1" dirty="0">
                <a:solidFill>
                  <a:srgbClr val="FFFEFF"/>
                </a:solidFill>
              </a:rPr>
              <a:t>6.- Capacitación y educación para la salud</a:t>
            </a:r>
            <a:br>
              <a:rPr lang="es-MX" dirty="0">
                <a:solidFill>
                  <a:srgbClr val="FFFEFF"/>
                </a:solidFill>
              </a:rPr>
            </a:br>
            <a:endParaRPr lang="es-MX" dirty="0">
              <a:solidFill>
                <a:srgbClr val="FFFEFF"/>
              </a:solidFill>
            </a:endParaRPr>
          </a:p>
        </p:txBody>
      </p:sp>
      <p:graphicFrame>
        <p:nvGraphicFramePr>
          <p:cNvPr id="5" name="Marcador de contenido 2">
            <a:extLst>
              <a:ext uri="{FF2B5EF4-FFF2-40B4-BE49-F238E27FC236}">
                <a16:creationId xmlns:a16="http://schemas.microsoft.com/office/drawing/2014/main" id="{37BC99BF-24B2-D913-B9FB-9F3D7822944D}"/>
              </a:ext>
            </a:extLst>
          </p:cNvPr>
          <p:cNvGraphicFramePr>
            <a:graphicFrameLocks noGrp="1"/>
          </p:cNvGraphicFramePr>
          <p:nvPr>
            <p:ph idx="1"/>
            <p:extLst>
              <p:ext uri="{D42A27DB-BD31-4B8C-83A1-F6EECF244321}">
                <p14:modId xmlns:p14="http://schemas.microsoft.com/office/powerpoint/2010/main" val="2446888663"/>
              </p:ext>
            </p:extLst>
          </p:nvPr>
        </p:nvGraphicFramePr>
        <p:xfrm>
          <a:off x="217609" y="305846"/>
          <a:ext cx="11751276" cy="6552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1980543"/>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Wisp</Template>
  <TotalTime>303</TotalTime>
  <Words>1317</Words>
  <Application>Microsoft Office PowerPoint</Application>
  <PresentationFormat>Panorámica</PresentationFormat>
  <Paragraphs>99</Paragraphs>
  <Slides>25</Slides>
  <Notes>1</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25</vt:i4>
      </vt:variant>
    </vt:vector>
  </HeadingPairs>
  <TitlesOfParts>
    <vt:vector size="34" baseType="lpstr">
      <vt:lpstr>Aptos</vt:lpstr>
      <vt:lpstr>Arial</vt:lpstr>
      <vt:lpstr>Bahnschrift Condensed</vt:lpstr>
      <vt:lpstr>Century Gothic</vt:lpstr>
      <vt:lpstr>Courier New</vt:lpstr>
      <vt:lpstr>Symbol</vt:lpstr>
      <vt:lpstr>Times New Roman</vt:lpstr>
      <vt:lpstr>Wingdings 3</vt:lpstr>
      <vt:lpstr>Espiral</vt:lpstr>
      <vt:lpstr>PROMOCIÓN DE LA SALUD </vt:lpstr>
      <vt:lpstr>¿QUÉ ES? </vt:lpstr>
      <vt:lpstr>Presentación de PowerPoint</vt:lpstr>
      <vt:lpstr>Funciones Básicas de la Promoción de la Salud en México </vt:lpstr>
      <vt:lpstr>Presentación de PowerPoint</vt:lpstr>
      <vt:lpstr>3.- Desarrollar políticas públicas saludables </vt:lpstr>
      <vt:lpstr>4.- Participación comunitaria y empoderamiento social </vt:lpstr>
      <vt:lpstr>5.- Fortalecer la acción intersectorial</vt:lpstr>
      <vt:lpstr>6.- Capacitación y educación para la salud </vt:lpstr>
      <vt:lpstr>RETOS Y PERSPECTIVAS DE LA PROMOCIÓN DE LA SALUD  EN MÉXICO </vt:lpstr>
      <vt:lpstr>LÍNEA DEL TIEMPO  LA HISTORIA DE LA SALUD EN MÉXICO APORTES, RETOS Y MÁS </vt:lpstr>
      <vt:lpstr>INSTRUCCIOES</vt:lpstr>
      <vt:lpstr>APARTADO 1  </vt:lpstr>
      <vt:lpstr>A partir de los siguientes apartados, se debe integrar;  - ASIGNAR UN COLOR DE HOJA   -nombre de época / fecha   -explicación de los avances y/o formas de atender la salud   -2 – 3 imágenes representativas a lo que se esta abordando   -creatividad- limpieza y claridad en letra  </vt:lpstr>
      <vt:lpstr>Ejemplo </vt:lpstr>
      <vt:lpstr>1. Época Prehispánica </vt:lpstr>
      <vt:lpstr>Época Colonial (1521-1810)</vt:lpstr>
      <vt:lpstr>SIGLO XIX: INDEPENDENCIA Y REFORMA (1810-1910) </vt:lpstr>
      <vt:lpstr>SIGLO XX: REVOLUCIÓN MEXICANA Y DESARROLLO INSTITUCIONAL </vt:lpstr>
      <vt:lpstr>Presentación de PowerPoint</vt:lpstr>
      <vt:lpstr>Presentación de PowerPoint</vt:lpstr>
      <vt:lpstr>SEGUNDA MITAD DEL SIGLO XX: INNOVACIÓN Y MODERNIZACIÓN</vt:lpstr>
      <vt:lpstr>SIGLO XXI: DESAFÍOS Y AVANCES RECIENTES </vt:lpstr>
      <vt:lpstr>B. GRANDES RETOS DE SALUD: </vt:lpstr>
      <vt:lpstr>C. AVANCES TECNOLÓGICOS Y MÉDICOS: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Bianca García</dc:creator>
  <cp:lastModifiedBy>Bianca García</cp:lastModifiedBy>
  <cp:revision>2</cp:revision>
  <dcterms:created xsi:type="dcterms:W3CDTF">2024-12-16T21:06:29Z</dcterms:created>
  <dcterms:modified xsi:type="dcterms:W3CDTF">2025-01-29T19:53:39Z</dcterms:modified>
</cp:coreProperties>
</file>